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4"/>
  </p:notesMasterIdLst>
  <p:sldIdLst>
    <p:sldId id="268" r:id="rId2"/>
    <p:sldId id="3050" r:id="rId3"/>
    <p:sldId id="2924" r:id="rId4"/>
    <p:sldId id="2926" r:id="rId5"/>
    <p:sldId id="306" r:id="rId6"/>
    <p:sldId id="2930" r:id="rId7"/>
    <p:sldId id="2931" r:id="rId8"/>
    <p:sldId id="2933" r:id="rId9"/>
    <p:sldId id="3163" r:id="rId10"/>
    <p:sldId id="2932" r:id="rId11"/>
    <p:sldId id="3164" r:id="rId12"/>
    <p:sldId id="3134" r:id="rId13"/>
    <p:sldId id="3135" r:id="rId14"/>
    <p:sldId id="2982" r:id="rId15"/>
    <p:sldId id="2839" r:id="rId16"/>
    <p:sldId id="2854" r:id="rId17"/>
    <p:sldId id="3024" r:id="rId18"/>
    <p:sldId id="3070" r:id="rId19"/>
    <p:sldId id="2994" r:id="rId20"/>
    <p:sldId id="3118" r:id="rId21"/>
    <p:sldId id="3122" r:id="rId22"/>
    <p:sldId id="4698" r:id="rId23"/>
    <p:sldId id="4702" r:id="rId24"/>
    <p:sldId id="4703" r:id="rId25"/>
    <p:sldId id="3116" r:id="rId26"/>
    <p:sldId id="3150" r:id="rId27"/>
    <p:sldId id="3101" r:id="rId28"/>
    <p:sldId id="3123" r:id="rId29"/>
    <p:sldId id="3102" r:id="rId30"/>
    <p:sldId id="3063" r:id="rId31"/>
    <p:sldId id="3126" r:id="rId32"/>
    <p:sldId id="3103" r:id="rId33"/>
    <p:sldId id="3064" r:id="rId34"/>
    <p:sldId id="3125" r:id="rId35"/>
    <p:sldId id="3104" r:id="rId36"/>
    <p:sldId id="3065" r:id="rId37"/>
    <p:sldId id="3127" r:id="rId38"/>
    <p:sldId id="3105" r:id="rId39"/>
    <p:sldId id="3066" r:id="rId40"/>
    <p:sldId id="3128" r:id="rId41"/>
    <p:sldId id="3106" r:id="rId42"/>
    <p:sldId id="3067" r:id="rId43"/>
    <p:sldId id="3129" r:id="rId44"/>
    <p:sldId id="3107" r:id="rId45"/>
    <p:sldId id="3068" r:id="rId46"/>
    <p:sldId id="3130" r:id="rId47"/>
    <p:sldId id="3108" r:id="rId48"/>
    <p:sldId id="3069" r:id="rId49"/>
    <p:sldId id="3131" r:id="rId50"/>
    <p:sldId id="3121" r:id="rId51"/>
    <p:sldId id="3133" r:id="rId52"/>
    <p:sldId id="4701" r:id="rId53"/>
    <p:sldId id="3132" r:id="rId54"/>
    <p:sldId id="282" r:id="rId55"/>
    <p:sldId id="283" r:id="rId56"/>
    <p:sldId id="284" r:id="rId57"/>
    <p:sldId id="285" r:id="rId58"/>
    <p:sldId id="286" r:id="rId59"/>
    <p:sldId id="287" r:id="rId60"/>
    <p:sldId id="3165" r:id="rId61"/>
    <p:sldId id="288" r:id="rId62"/>
    <p:sldId id="289" r:id="rId63"/>
    <p:sldId id="3166" r:id="rId64"/>
    <p:sldId id="290" r:id="rId65"/>
    <p:sldId id="291" r:id="rId66"/>
    <p:sldId id="294" r:id="rId67"/>
    <p:sldId id="292" r:id="rId68"/>
    <p:sldId id="293" r:id="rId69"/>
    <p:sldId id="295" r:id="rId70"/>
    <p:sldId id="297" r:id="rId71"/>
    <p:sldId id="299" r:id="rId72"/>
    <p:sldId id="300" r:id="rId73"/>
    <p:sldId id="302" r:id="rId74"/>
    <p:sldId id="303" r:id="rId75"/>
    <p:sldId id="304" r:id="rId76"/>
    <p:sldId id="305" r:id="rId77"/>
    <p:sldId id="314" r:id="rId78"/>
    <p:sldId id="3136" r:id="rId79"/>
    <p:sldId id="307" r:id="rId80"/>
    <p:sldId id="313" r:id="rId81"/>
    <p:sldId id="311" r:id="rId82"/>
    <p:sldId id="312" r:id="rId83"/>
    <p:sldId id="310" r:id="rId84"/>
    <p:sldId id="309" r:id="rId85"/>
    <p:sldId id="316" r:id="rId86"/>
    <p:sldId id="269" r:id="rId87"/>
    <p:sldId id="4705" r:id="rId88"/>
    <p:sldId id="317" r:id="rId89"/>
    <p:sldId id="277" r:id="rId90"/>
    <p:sldId id="4706" r:id="rId91"/>
    <p:sldId id="4707" r:id="rId92"/>
    <p:sldId id="308" r:id="rId93"/>
    <p:sldId id="4708" r:id="rId94"/>
    <p:sldId id="4709" r:id="rId95"/>
    <p:sldId id="4710" r:id="rId96"/>
    <p:sldId id="4711" r:id="rId97"/>
    <p:sldId id="4712" r:id="rId98"/>
    <p:sldId id="4713" r:id="rId99"/>
    <p:sldId id="315" r:id="rId100"/>
    <p:sldId id="4714" r:id="rId101"/>
    <p:sldId id="4715" r:id="rId102"/>
    <p:sldId id="4704" r:id="rId10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diagrams/_rels/data23.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638C4A-6A66-433B-BA27-E9618E73E3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6D795D53-E210-44C1-8BBD-DFE6C6C75D4E}">
      <dgm:prSet phldrT="[Tekst]"/>
      <dgm:spPr/>
      <dgm:t>
        <a:bodyPr/>
        <a:lstStyle/>
        <a:p>
          <a:r>
            <a:rPr lang="nb-NO"/>
            <a:t>Medlemsutvikling</a:t>
          </a:r>
        </a:p>
        <a:p>
          <a:r>
            <a:rPr lang="nb-NO"/>
            <a:t>2019-2021</a:t>
          </a:r>
        </a:p>
      </dgm:t>
    </dgm:pt>
    <dgm:pt modelId="{461E7796-4D66-40A1-8854-8924F4F51BC8}" type="parTrans" cxnId="{EBB26486-F337-4FE9-B821-EAE407ACF040}">
      <dgm:prSet/>
      <dgm:spPr/>
      <dgm:t>
        <a:bodyPr/>
        <a:lstStyle/>
        <a:p>
          <a:endParaRPr lang="nb-NO"/>
        </a:p>
      </dgm:t>
    </dgm:pt>
    <dgm:pt modelId="{155379EE-DB8B-4628-94FD-5FA8F7717BF3}" type="sibTrans" cxnId="{EBB26486-F337-4FE9-B821-EAE407ACF040}">
      <dgm:prSet/>
      <dgm:spPr/>
      <dgm:t>
        <a:bodyPr/>
        <a:lstStyle/>
        <a:p>
          <a:endParaRPr lang="nb-NO"/>
        </a:p>
      </dgm:t>
    </dgm:pt>
    <dgm:pt modelId="{09411B83-63A8-429D-9C79-47E47B343792}">
      <dgm:prSet phldrT="[Tekst]" custT="1"/>
      <dgm:spPr>
        <a:solidFill>
          <a:schemeClr val="accent1">
            <a:lumMod val="10000"/>
            <a:lumOff val="90000"/>
            <a:alpha val="90000"/>
          </a:schemeClr>
        </a:solidFill>
      </dgm:spPr>
      <dgm:t>
        <a:bodyPr/>
        <a:lstStyle/>
        <a:p>
          <a:r>
            <a:rPr lang="nb-NO" sz="2000" dirty="0">
              <a:solidFill>
                <a:srgbClr val="C00000"/>
              </a:solidFill>
            </a:rPr>
            <a:t>2408 færre medlemmer</a:t>
          </a:r>
        </a:p>
      </dgm:t>
    </dgm:pt>
    <dgm:pt modelId="{2FB8ACDB-3E83-4479-B3C6-E3EEDD7031D7}" type="parTrans" cxnId="{591406C5-F4B5-4F89-91AE-C9AC065645CD}">
      <dgm:prSet/>
      <dgm:spPr/>
      <dgm:t>
        <a:bodyPr/>
        <a:lstStyle/>
        <a:p>
          <a:endParaRPr lang="nb-NO"/>
        </a:p>
      </dgm:t>
    </dgm:pt>
    <dgm:pt modelId="{C0F9AF03-92AF-46CF-A628-E0FC130553E7}" type="sibTrans" cxnId="{591406C5-F4B5-4F89-91AE-C9AC065645CD}">
      <dgm:prSet/>
      <dgm:spPr/>
      <dgm:t>
        <a:bodyPr/>
        <a:lstStyle/>
        <a:p>
          <a:endParaRPr lang="nb-NO"/>
        </a:p>
      </dgm:t>
    </dgm:pt>
    <dgm:pt modelId="{12D8DDEA-4552-4BDD-82C2-DFE8B4F5EE8E}">
      <dgm:prSet phldrT="[Tekst]" custT="1"/>
      <dgm:spPr>
        <a:solidFill>
          <a:schemeClr val="accent1">
            <a:lumMod val="10000"/>
            <a:lumOff val="90000"/>
            <a:alpha val="90000"/>
          </a:schemeClr>
        </a:solidFill>
      </dgm:spPr>
      <dgm:t>
        <a:bodyPr/>
        <a:lstStyle/>
        <a:p>
          <a:r>
            <a:rPr lang="nb-NO" sz="2000" dirty="0">
              <a:solidFill>
                <a:srgbClr val="C00000"/>
              </a:solidFill>
            </a:rPr>
            <a:t>Minus 5,8 %</a:t>
          </a:r>
          <a:endParaRPr lang="nb-NO" sz="2800" dirty="0">
            <a:solidFill>
              <a:srgbClr val="C00000"/>
            </a:solidFill>
          </a:endParaRPr>
        </a:p>
      </dgm:t>
    </dgm:pt>
    <dgm:pt modelId="{93CECA19-9604-4F23-ABF9-06CFF784AE69}" type="parTrans" cxnId="{6CFD9451-1729-4B58-8B95-803D1D89B100}">
      <dgm:prSet/>
      <dgm:spPr/>
      <dgm:t>
        <a:bodyPr/>
        <a:lstStyle/>
        <a:p>
          <a:endParaRPr lang="nb-NO"/>
        </a:p>
      </dgm:t>
    </dgm:pt>
    <dgm:pt modelId="{AD7826E8-0DA4-4D88-A82B-90CF23E9E799}" type="sibTrans" cxnId="{6CFD9451-1729-4B58-8B95-803D1D89B100}">
      <dgm:prSet/>
      <dgm:spPr/>
      <dgm:t>
        <a:bodyPr/>
        <a:lstStyle/>
        <a:p>
          <a:endParaRPr lang="nb-NO"/>
        </a:p>
      </dgm:t>
    </dgm:pt>
    <dgm:pt modelId="{4C862E70-C4C0-453F-9F9C-14AB688A8376}">
      <dgm:prSet phldrT="[Tekst]"/>
      <dgm:spPr/>
      <dgm:t>
        <a:bodyPr/>
        <a:lstStyle/>
        <a:p>
          <a:r>
            <a:rPr lang="nb-NO" err="1"/>
            <a:t>Lagsutvikling</a:t>
          </a:r>
          <a:r>
            <a:rPr lang="nb-NO"/>
            <a:t> </a:t>
          </a:r>
        </a:p>
        <a:p>
          <a:r>
            <a:rPr lang="nb-NO"/>
            <a:t>2019-2021</a:t>
          </a:r>
        </a:p>
      </dgm:t>
    </dgm:pt>
    <dgm:pt modelId="{520F74AC-771D-46C6-9E8C-DD4C0E37E12A}" type="parTrans" cxnId="{A70D5C04-477D-43A4-80E6-64D763A7BACC}">
      <dgm:prSet/>
      <dgm:spPr/>
      <dgm:t>
        <a:bodyPr/>
        <a:lstStyle/>
        <a:p>
          <a:endParaRPr lang="nb-NO"/>
        </a:p>
      </dgm:t>
    </dgm:pt>
    <dgm:pt modelId="{BB274FAC-2428-4D82-9227-D559B56A90F3}" type="sibTrans" cxnId="{A70D5C04-477D-43A4-80E6-64D763A7BACC}">
      <dgm:prSet/>
      <dgm:spPr/>
      <dgm:t>
        <a:bodyPr/>
        <a:lstStyle/>
        <a:p>
          <a:endParaRPr lang="nb-NO"/>
        </a:p>
      </dgm:t>
    </dgm:pt>
    <dgm:pt modelId="{ADB8AB64-6642-45BF-ACB9-AD212953A1F9}">
      <dgm:prSet phldrT="[Tekst]" custT="1"/>
      <dgm:spPr>
        <a:solidFill>
          <a:schemeClr val="accent1">
            <a:lumMod val="10000"/>
            <a:lumOff val="90000"/>
            <a:alpha val="90000"/>
          </a:schemeClr>
        </a:solidFill>
      </dgm:spPr>
      <dgm:t>
        <a:bodyPr/>
        <a:lstStyle/>
        <a:p>
          <a:r>
            <a:rPr lang="nb-NO" sz="2000" dirty="0">
              <a:solidFill>
                <a:srgbClr val="C00000"/>
              </a:solidFill>
            </a:rPr>
            <a:t>531 færre lag</a:t>
          </a:r>
        </a:p>
      </dgm:t>
    </dgm:pt>
    <dgm:pt modelId="{B62FA09A-C627-45A1-BFF2-03D32EB15957}" type="parTrans" cxnId="{116A4693-6A40-4D69-AFC4-40C0DF66084F}">
      <dgm:prSet/>
      <dgm:spPr/>
      <dgm:t>
        <a:bodyPr/>
        <a:lstStyle/>
        <a:p>
          <a:endParaRPr lang="nb-NO"/>
        </a:p>
      </dgm:t>
    </dgm:pt>
    <dgm:pt modelId="{376C474C-0A3E-4C10-8271-EF262A51137A}" type="sibTrans" cxnId="{116A4693-6A40-4D69-AFC4-40C0DF66084F}">
      <dgm:prSet/>
      <dgm:spPr/>
      <dgm:t>
        <a:bodyPr/>
        <a:lstStyle/>
        <a:p>
          <a:endParaRPr lang="nb-NO"/>
        </a:p>
      </dgm:t>
    </dgm:pt>
    <dgm:pt modelId="{0A038F46-F476-430E-B59D-28057ACB671E}">
      <dgm:prSet phldrT="[Tekst]" custT="1"/>
      <dgm:spPr>
        <a:solidFill>
          <a:schemeClr val="accent1">
            <a:lumMod val="10000"/>
            <a:lumOff val="90000"/>
            <a:alpha val="90000"/>
          </a:schemeClr>
        </a:solidFill>
      </dgm:spPr>
      <dgm:t>
        <a:bodyPr/>
        <a:lstStyle/>
        <a:p>
          <a:r>
            <a:rPr lang="nb-NO" sz="2000" dirty="0">
              <a:solidFill>
                <a:srgbClr val="C00000"/>
              </a:solidFill>
            </a:rPr>
            <a:t>Minus 16,0 %</a:t>
          </a:r>
        </a:p>
      </dgm:t>
    </dgm:pt>
    <dgm:pt modelId="{102C8EBE-A4F5-438D-9978-9B482C94F1FA}" type="parTrans" cxnId="{62B0045F-ED0B-4876-854D-E56A99F9A0AE}">
      <dgm:prSet/>
      <dgm:spPr/>
      <dgm:t>
        <a:bodyPr/>
        <a:lstStyle/>
        <a:p>
          <a:endParaRPr lang="nb-NO"/>
        </a:p>
      </dgm:t>
    </dgm:pt>
    <dgm:pt modelId="{B263EB8C-3943-4D76-883D-300492DC6FA4}" type="sibTrans" cxnId="{62B0045F-ED0B-4876-854D-E56A99F9A0AE}">
      <dgm:prSet/>
      <dgm:spPr/>
      <dgm:t>
        <a:bodyPr/>
        <a:lstStyle/>
        <a:p>
          <a:endParaRPr lang="nb-NO"/>
        </a:p>
      </dgm:t>
    </dgm:pt>
    <dgm:pt modelId="{037D3270-C53A-48D2-9F42-862E2A0C88F8}">
      <dgm:prSet phldrT="[Tekst]"/>
      <dgm:spPr/>
      <dgm:t>
        <a:bodyPr/>
        <a:lstStyle/>
        <a:p>
          <a:r>
            <a:rPr lang="nb-NO"/>
            <a:t>Befolkningsutvikling</a:t>
          </a:r>
        </a:p>
        <a:p>
          <a:r>
            <a:rPr lang="nb-NO"/>
            <a:t>2010-2021</a:t>
          </a:r>
        </a:p>
      </dgm:t>
    </dgm:pt>
    <dgm:pt modelId="{8C10D43D-24D8-4D37-84B5-9F1964000AF8}" type="parTrans" cxnId="{B81C1E08-A1BC-490D-9C33-45C79D0DD835}">
      <dgm:prSet/>
      <dgm:spPr/>
      <dgm:t>
        <a:bodyPr/>
        <a:lstStyle/>
        <a:p>
          <a:endParaRPr lang="nb-NO"/>
        </a:p>
      </dgm:t>
    </dgm:pt>
    <dgm:pt modelId="{A48FAFD6-3C6F-4399-A93F-88176C76C877}" type="sibTrans" cxnId="{B81C1E08-A1BC-490D-9C33-45C79D0DD835}">
      <dgm:prSet/>
      <dgm:spPr/>
      <dgm:t>
        <a:bodyPr/>
        <a:lstStyle/>
        <a:p>
          <a:endParaRPr lang="nb-NO"/>
        </a:p>
      </dgm:t>
    </dgm:pt>
    <dgm:pt modelId="{3AE2C304-15FF-4A6B-ABFA-76589E3AE5D6}">
      <dgm:prSet phldrT="[Tekst]" custT="1"/>
      <dgm:spPr>
        <a:solidFill>
          <a:schemeClr val="accent1">
            <a:lumMod val="10000"/>
            <a:lumOff val="90000"/>
            <a:alpha val="90000"/>
          </a:schemeClr>
        </a:solidFill>
      </dgm:spPr>
      <dgm:t>
        <a:bodyPr/>
        <a:lstStyle/>
        <a:p>
          <a:r>
            <a:rPr lang="nb-NO" sz="2000" dirty="0">
              <a:solidFill>
                <a:srgbClr val="C00000"/>
              </a:solidFill>
            </a:rPr>
            <a:t>Fødes færre barn</a:t>
          </a:r>
        </a:p>
      </dgm:t>
    </dgm:pt>
    <dgm:pt modelId="{654069C5-7AF2-47E5-B92B-AB005D4D7E18}" type="parTrans" cxnId="{BACC62FD-8A81-4F01-A486-518229F906FE}">
      <dgm:prSet/>
      <dgm:spPr/>
      <dgm:t>
        <a:bodyPr/>
        <a:lstStyle/>
        <a:p>
          <a:endParaRPr lang="nb-NO"/>
        </a:p>
      </dgm:t>
    </dgm:pt>
    <dgm:pt modelId="{42A6E003-AD21-4777-842B-5DEA381FED6A}" type="sibTrans" cxnId="{BACC62FD-8A81-4F01-A486-518229F906FE}">
      <dgm:prSet/>
      <dgm:spPr/>
      <dgm:t>
        <a:bodyPr/>
        <a:lstStyle/>
        <a:p>
          <a:endParaRPr lang="nb-NO"/>
        </a:p>
      </dgm:t>
    </dgm:pt>
    <dgm:pt modelId="{9C584D6D-1A56-4486-9516-1B88AD940536}">
      <dgm:prSet phldrT="[Tekst]" custT="1"/>
      <dgm:spPr>
        <a:solidFill>
          <a:schemeClr val="accent1">
            <a:lumMod val="10000"/>
            <a:lumOff val="90000"/>
            <a:alpha val="90000"/>
          </a:schemeClr>
        </a:solidFill>
      </dgm:spPr>
      <dgm:t>
        <a:bodyPr/>
        <a:lstStyle/>
        <a:p>
          <a:r>
            <a:rPr lang="nb-NO" sz="2000" dirty="0"/>
            <a:t>Få voksne 30-45 år</a:t>
          </a:r>
        </a:p>
      </dgm:t>
    </dgm:pt>
    <dgm:pt modelId="{343F2645-9497-4F0E-8368-134202C083CB}" type="parTrans" cxnId="{11CFCBE6-33CE-4146-B209-11B5056F98FB}">
      <dgm:prSet/>
      <dgm:spPr/>
      <dgm:t>
        <a:bodyPr/>
        <a:lstStyle/>
        <a:p>
          <a:endParaRPr lang="nb-NO"/>
        </a:p>
      </dgm:t>
    </dgm:pt>
    <dgm:pt modelId="{417A8DF0-9BA7-4A9E-B5B7-017BF8AC572A}" type="sibTrans" cxnId="{11CFCBE6-33CE-4146-B209-11B5056F98FB}">
      <dgm:prSet/>
      <dgm:spPr/>
      <dgm:t>
        <a:bodyPr/>
        <a:lstStyle/>
        <a:p>
          <a:endParaRPr lang="nb-NO"/>
        </a:p>
      </dgm:t>
    </dgm:pt>
    <dgm:pt modelId="{41197DDA-3242-44E0-A20B-37224164F8AC}">
      <dgm:prSet phldrT="[Tekst]" custT="1"/>
      <dgm:spPr>
        <a:solidFill>
          <a:schemeClr val="accent1">
            <a:lumMod val="10000"/>
            <a:lumOff val="90000"/>
            <a:alpha val="90000"/>
          </a:schemeClr>
        </a:solidFill>
      </dgm:spPr>
      <dgm:t>
        <a:bodyPr/>
        <a:lstStyle/>
        <a:p>
          <a:r>
            <a:rPr lang="nb-NO" sz="2000" dirty="0">
              <a:solidFill>
                <a:srgbClr val="C00000"/>
              </a:solidFill>
            </a:rPr>
            <a:t>Fraflytting fra distriktet</a:t>
          </a:r>
        </a:p>
      </dgm:t>
    </dgm:pt>
    <dgm:pt modelId="{176F6710-0FA1-4D5A-A892-8BC7E0C4AD3E}" type="parTrans" cxnId="{6432F8F8-0B0F-4B55-9353-992DDF4F1848}">
      <dgm:prSet/>
      <dgm:spPr/>
      <dgm:t>
        <a:bodyPr/>
        <a:lstStyle/>
        <a:p>
          <a:endParaRPr lang="nb-NO"/>
        </a:p>
      </dgm:t>
    </dgm:pt>
    <dgm:pt modelId="{48B339DD-DA1B-427C-B480-C3586528886A}" type="sibTrans" cxnId="{6432F8F8-0B0F-4B55-9353-992DDF4F1848}">
      <dgm:prSet/>
      <dgm:spPr/>
      <dgm:t>
        <a:bodyPr/>
        <a:lstStyle/>
        <a:p>
          <a:endParaRPr lang="nb-NO"/>
        </a:p>
      </dgm:t>
    </dgm:pt>
    <dgm:pt modelId="{94D8D88F-068B-4081-B561-469255619D22}">
      <dgm:prSet phldrT="[Tekst]" custT="1"/>
      <dgm:spPr>
        <a:solidFill>
          <a:schemeClr val="accent1">
            <a:lumMod val="10000"/>
            <a:lumOff val="90000"/>
            <a:alpha val="90000"/>
          </a:schemeClr>
        </a:solidFill>
      </dgm:spPr>
      <dgm:t>
        <a:bodyPr/>
        <a:lstStyle/>
        <a:p>
          <a:r>
            <a:rPr lang="nb-NO" sz="2000" dirty="0">
              <a:solidFill>
                <a:srgbClr val="00B050"/>
              </a:solidFill>
            </a:rPr>
            <a:t>Vekst i Trondheim +</a:t>
          </a:r>
        </a:p>
      </dgm:t>
    </dgm:pt>
    <dgm:pt modelId="{8F01A074-E8AA-40C6-A0A3-2B1032847314}" type="parTrans" cxnId="{7B5BBCE7-AE00-4F71-8C86-288A99707ED0}">
      <dgm:prSet/>
      <dgm:spPr/>
      <dgm:t>
        <a:bodyPr/>
        <a:lstStyle/>
        <a:p>
          <a:endParaRPr lang="nb-NO"/>
        </a:p>
      </dgm:t>
    </dgm:pt>
    <dgm:pt modelId="{3CA59764-6606-4CD8-AF4A-EDCA1D0D0CFB}" type="sibTrans" cxnId="{7B5BBCE7-AE00-4F71-8C86-288A99707ED0}">
      <dgm:prSet/>
      <dgm:spPr/>
      <dgm:t>
        <a:bodyPr/>
        <a:lstStyle/>
        <a:p>
          <a:endParaRPr lang="nb-NO"/>
        </a:p>
      </dgm:t>
    </dgm:pt>
    <dgm:pt modelId="{C7A50A20-F0A8-434F-9BEC-EFB99243E68B}">
      <dgm:prSet phldrT="[Tekst]" custT="1"/>
      <dgm:spPr>
        <a:solidFill>
          <a:schemeClr val="accent1">
            <a:lumMod val="10000"/>
            <a:lumOff val="90000"/>
            <a:alpha val="90000"/>
          </a:schemeClr>
        </a:solidFill>
      </dgm:spPr>
      <dgm:t>
        <a:bodyPr/>
        <a:lstStyle/>
        <a:p>
          <a:r>
            <a:rPr lang="nb-NO" sz="2000" dirty="0"/>
            <a:t>Størst nedgang på ungdom                og senior</a:t>
          </a:r>
        </a:p>
      </dgm:t>
    </dgm:pt>
    <dgm:pt modelId="{1C8221F4-AC84-4123-BDE5-D0E3ABF806C6}" type="parTrans" cxnId="{F83517A1-1BAF-4893-9BC7-8745924736F4}">
      <dgm:prSet/>
      <dgm:spPr/>
      <dgm:t>
        <a:bodyPr/>
        <a:lstStyle/>
        <a:p>
          <a:endParaRPr lang="nb-NO"/>
        </a:p>
      </dgm:t>
    </dgm:pt>
    <dgm:pt modelId="{6211DB37-3245-4B6F-A58D-F7C80AEE210E}" type="sibTrans" cxnId="{F83517A1-1BAF-4893-9BC7-8745924736F4}">
      <dgm:prSet/>
      <dgm:spPr/>
      <dgm:t>
        <a:bodyPr/>
        <a:lstStyle/>
        <a:p>
          <a:endParaRPr lang="nb-NO"/>
        </a:p>
      </dgm:t>
    </dgm:pt>
    <dgm:pt modelId="{DC042F85-5594-4AD4-ACFD-5892B16F9A5A}">
      <dgm:prSet phldrT="[Tekst]" custT="1"/>
      <dgm:spPr>
        <a:solidFill>
          <a:schemeClr val="accent1">
            <a:lumMod val="10000"/>
            <a:lumOff val="90000"/>
            <a:alpha val="90000"/>
          </a:schemeClr>
        </a:solidFill>
      </dgm:spPr>
      <dgm:t>
        <a:bodyPr/>
        <a:lstStyle/>
        <a:p>
          <a:r>
            <a:rPr lang="nb-NO" sz="2000" dirty="0"/>
            <a:t>Svak rapportering barnefotballag</a:t>
          </a:r>
        </a:p>
      </dgm:t>
    </dgm:pt>
    <dgm:pt modelId="{5B4B1AE7-39F3-4878-8D33-040DC41343C8}" type="parTrans" cxnId="{96E85FB9-F7ED-4905-8A40-C47DD794E65D}">
      <dgm:prSet/>
      <dgm:spPr/>
      <dgm:t>
        <a:bodyPr/>
        <a:lstStyle/>
        <a:p>
          <a:endParaRPr lang="nb-NO"/>
        </a:p>
      </dgm:t>
    </dgm:pt>
    <dgm:pt modelId="{491A6FAE-B7EE-4FBF-8331-F44735E053BD}" type="sibTrans" cxnId="{96E85FB9-F7ED-4905-8A40-C47DD794E65D}">
      <dgm:prSet/>
      <dgm:spPr/>
      <dgm:t>
        <a:bodyPr/>
        <a:lstStyle/>
        <a:p>
          <a:endParaRPr lang="nb-NO"/>
        </a:p>
      </dgm:t>
    </dgm:pt>
    <dgm:pt modelId="{3072B222-3BF5-43EF-BD48-2AF5A5FBE22F}" type="pres">
      <dgm:prSet presAssocID="{E9638C4A-6A66-433B-BA27-E9618E73E3E0}" presName="Name0" presStyleCnt="0">
        <dgm:presLayoutVars>
          <dgm:dir/>
          <dgm:animLvl val="lvl"/>
          <dgm:resizeHandles val="exact"/>
        </dgm:presLayoutVars>
      </dgm:prSet>
      <dgm:spPr/>
    </dgm:pt>
    <dgm:pt modelId="{559645C7-2547-4CE1-834A-77865B714B31}" type="pres">
      <dgm:prSet presAssocID="{6D795D53-E210-44C1-8BBD-DFE6C6C75D4E}" presName="composite" presStyleCnt="0"/>
      <dgm:spPr/>
    </dgm:pt>
    <dgm:pt modelId="{87DF5CB0-3FAC-446F-AD9C-F183168B4BBB}" type="pres">
      <dgm:prSet presAssocID="{6D795D53-E210-44C1-8BBD-DFE6C6C75D4E}" presName="parTx" presStyleLbl="alignNode1" presStyleIdx="0" presStyleCnt="3">
        <dgm:presLayoutVars>
          <dgm:chMax val="0"/>
          <dgm:chPref val="0"/>
          <dgm:bulletEnabled val="1"/>
        </dgm:presLayoutVars>
      </dgm:prSet>
      <dgm:spPr/>
    </dgm:pt>
    <dgm:pt modelId="{CE76E8B0-7CDD-4F62-B642-B7085C1EAF2F}" type="pres">
      <dgm:prSet presAssocID="{6D795D53-E210-44C1-8BBD-DFE6C6C75D4E}" presName="desTx" presStyleLbl="alignAccFollowNode1" presStyleIdx="0" presStyleCnt="3">
        <dgm:presLayoutVars>
          <dgm:bulletEnabled val="1"/>
        </dgm:presLayoutVars>
      </dgm:prSet>
      <dgm:spPr/>
    </dgm:pt>
    <dgm:pt modelId="{0A7E4676-C80A-453A-B4D9-5F3AB9E584AD}" type="pres">
      <dgm:prSet presAssocID="{155379EE-DB8B-4628-94FD-5FA8F7717BF3}" presName="space" presStyleCnt="0"/>
      <dgm:spPr/>
    </dgm:pt>
    <dgm:pt modelId="{52334ED6-0CF5-401F-98F8-C79CBBF97C5B}" type="pres">
      <dgm:prSet presAssocID="{4C862E70-C4C0-453F-9F9C-14AB688A8376}" presName="composite" presStyleCnt="0"/>
      <dgm:spPr/>
    </dgm:pt>
    <dgm:pt modelId="{C46813DA-18DE-4D19-8BC3-6FC4840D3A52}" type="pres">
      <dgm:prSet presAssocID="{4C862E70-C4C0-453F-9F9C-14AB688A8376}" presName="parTx" presStyleLbl="alignNode1" presStyleIdx="1" presStyleCnt="3">
        <dgm:presLayoutVars>
          <dgm:chMax val="0"/>
          <dgm:chPref val="0"/>
          <dgm:bulletEnabled val="1"/>
        </dgm:presLayoutVars>
      </dgm:prSet>
      <dgm:spPr/>
    </dgm:pt>
    <dgm:pt modelId="{9C757482-CDAD-4FC3-BB2F-1AD1A422AD43}" type="pres">
      <dgm:prSet presAssocID="{4C862E70-C4C0-453F-9F9C-14AB688A8376}" presName="desTx" presStyleLbl="alignAccFollowNode1" presStyleIdx="1" presStyleCnt="3">
        <dgm:presLayoutVars>
          <dgm:bulletEnabled val="1"/>
        </dgm:presLayoutVars>
      </dgm:prSet>
      <dgm:spPr/>
    </dgm:pt>
    <dgm:pt modelId="{FF493A50-9024-4D86-A3BD-59ADECA53AFC}" type="pres">
      <dgm:prSet presAssocID="{BB274FAC-2428-4D82-9227-D559B56A90F3}" presName="space" presStyleCnt="0"/>
      <dgm:spPr/>
    </dgm:pt>
    <dgm:pt modelId="{2FA1D4AE-AC1E-48F2-A3C0-B112D4A984A0}" type="pres">
      <dgm:prSet presAssocID="{037D3270-C53A-48D2-9F42-862E2A0C88F8}" presName="composite" presStyleCnt="0"/>
      <dgm:spPr/>
    </dgm:pt>
    <dgm:pt modelId="{7C233C63-A62F-49E8-BCA7-CE6F1BD48B56}" type="pres">
      <dgm:prSet presAssocID="{037D3270-C53A-48D2-9F42-862E2A0C88F8}" presName="parTx" presStyleLbl="alignNode1" presStyleIdx="2" presStyleCnt="3">
        <dgm:presLayoutVars>
          <dgm:chMax val="0"/>
          <dgm:chPref val="0"/>
          <dgm:bulletEnabled val="1"/>
        </dgm:presLayoutVars>
      </dgm:prSet>
      <dgm:spPr/>
    </dgm:pt>
    <dgm:pt modelId="{D96148B2-FC3A-4555-A2E5-48AD5B823CE4}" type="pres">
      <dgm:prSet presAssocID="{037D3270-C53A-48D2-9F42-862E2A0C88F8}" presName="desTx" presStyleLbl="alignAccFollowNode1" presStyleIdx="2" presStyleCnt="3">
        <dgm:presLayoutVars>
          <dgm:bulletEnabled val="1"/>
        </dgm:presLayoutVars>
      </dgm:prSet>
      <dgm:spPr/>
    </dgm:pt>
  </dgm:ptLst>
  <dgm:cxnLst>
    <dgm:cxn modelId="{A70D5C04-477D-43A4-80E6-64D763A7BACC}" srcId="{E9638C4A-6A66-433B-BA27-E9618E73E3E0}" destId="{4C862E70-C4C0-453F-9F9C-14AB688A8376}" srcOrd="1" destOrd="0" parTransId="{520F74AC-771D-46C6-9E8C-DD4C0E37E12A}" sibTransId="{BB274FAC-2428-4D82-9227-D559B56A90F3}"/>
    <dgm:cxn modelId="{8D2C8607-39D7-4A26-91A6-02BA74BDFA88}" type="presOf" srcId="{E9638C4A-6A66-433B-BA27-E9618E73E3E0}" destId="{3072B222-3BF5-43EF-BD48-2AF5A5FBE22F}" srcOrd="0" destOrd="0" presId="urn:microsoft.com/office/officeart/2005/8/layout/hList1"/>
    <dgm:cxn modelId="{B81C1E08-A1BC-490D-9C33-45C79D0DD835}" srcId="{E9638C4A-6A66-433B-BA27-E9618E73E3E0}" destId="{037D3270-C53A-48D2-9F42-862E2A0C88F8}" srcOrd="2" destOrd="0" parTransId="{8C10D43D-24D8-4D37-84B5-9F1964000AF8}" sibTransId="{A48FAFD6-3C6F-4399-A93F-88176C76C877}"/>
    <dgm:cxn modelId="{D11AA65B-D16D-4A38-8CE1-5289B9BF571C}" type="presOf" srcId="{94D8D88F-068B-4081-B561-469255619D22}" destId="{D96148B2-FC3A-4555-A2E5-48AD5B823CE4}" srcOrd="0" destOrd="3" presId="urn:microsoft.com/office/officeart/2005/8/layout/hList1"/>
    <dgm:cxn modelId="{62B0045F-ED0B-4876-854D-E56A99F9A0AE}" srcId="{4C862E70-C4C0-453F-9F9C-14AB688A8376}" destId="{0A038F46-F476-430E-B59D-28057ACB671E}" srcOrd="1" destOrd="0" parTransId="{102C8EBE-A4F5-438D-9978-9B482C94F1FA}" sibTransId="{B263EB8C-3943-4D76-883D-300492DC6FA4}"/>
    <dgm:cxn modelId="{ED3C796A-C108-4A6B-96D4-D6D29B270E60}" type="presOf" srcId="{4C862E70-C4C0-453F-9F9C-14AB688A8376}" destId="{C46813DA-18DE-4D19-8BC3-6FC4840D3A52}" srcOrd="0" destOrd="0" presId="urn:microsoft.com/office/officeart/2005/8/layout/hList1"/>
    <dgm:cxn modelId="{5D93D96E-472A-476D-ADFC-A6A04B0823A1}" type="presOf" srcId="{0A038F46-F476-430E-B59D-28057ACB671E}" destId="{9C757482-CDAD-4FC3-BB2F-1AD1A422AD43}" srcOrd="0" destOrd="1" presId="urn:microsoft.com/office/officeart/2005/8/layout/hList1"/>
    <dgm:cxn modelId="{6CFD9451-1729-4B58-8B95-803D1D89B100}" srcId="{6D795D53-E210-44C1-8BBD-DFE6C6C75D4E}" destId="{12D8DDEA-4552-4BDD-82C2-DFE8B4F5EE8E}" srcOrd="1" destOrd="0" parTransId="{93CECA19-9604-4F23-ABF9-06CFF784AE69}" sibTransId="{AD7826E8-0DA4-4D88-A82B-90CF23E9E799}"/>
    <dgm:cxn modelId="{21F2657B-7D5D-4800-A335-AF360BA7FF5C}" type="presOf" srcId="{DC042F85-5594-4AD4-ACFD-5892B16F9A5A}" destId="{9C757482-CDAD-4FC3-BB2F-1AD1A422AD43}" srcOrd="0" destOrd="2" presId="urn:microsoft.com/office/officeart/2005/8/layout/hList1"/>
    <dgm:cxn modelId="{7836EE7C-6E68-41D5-A7BE-DE26A3C5FB61}" type="presOf" srcId="{ADB8AB64-6642-45BF-ACB9-AD212953A1F9}" destId="{9C757482-CDAD-4FC3-BB2F-1AD1A422AD43}" srcOrd="0" destOrd="0" presId="urn:microsoft.com/office/officeart/2005/8/layout/hList1"/>
    <dgm:cxn modelId="{EBB26486-F337-4FE9-B821-EAE407ACF040}" srcId="{E9638C4A-6A66-433B-BA27-E9618E73E3E0}" destId="{6D795D53-E210-44C1-8BBD-DFE6C6C75D4E}" srcOrd="0" destOrd="0" parTransId="{461E7796-4D66-40A1-8854-8924F4F51BC8}" sibTransId="{155379EE-DB8B-4628-94FD-5FA8F7717BF3}"/>
    <dgm:cxn modelId="{B7C75086-0F40-4DDD-A4C0-C732EB9A2703}" type="presOf" srcId="{C7A50A20-F0A8-434F-9BEC-EFB99243E68B}" destId="{CE76E8B0-7CDD-4F62-B642-B7085C1EAF2F}" srcOrd="0" destOrd="2" presId="urn:microsoft.com/office/officeart/2005/8/layout/hList1"/>
    <dgm:cxn modelId="{116A4693-6A40-4D69-AFC4-40C0DF66084F}" srcId="{4C862E70-C4C0-453F-9F9C-14AB688A8376}" destId="{ADB8AB64-6642-45BF-ACB9-AD212953A1F9}" srcOrd="0" destOrd="0" parTransId="{B62FA09A-C627-45A1-BFF2-03D32EB15957}" sibTransId="{376C474C-0A3E-4C10-8271-EF262A51137A}"/>
    <dgm:cxn modelId="{F83517A1-1BAF-4893-9BC7-8745924736F4}" srcId="{6D795D53-E210-44C1-8BBD-DFE6C6C75D4E}" destId="{C7A50A20-F0A8-434F-9BEC-EFB99243E68B}" srcOrd="2" destOrd="0" parTransId="{1C8221F4-AC84-4123-BDE5-D0E3ABF806C6}" sibTransId="{6211DB37-3245-4B6F-A58D-F7C80AEE210E}"/>
    <dgm:cxn modelId="{B10873AB-9747-4B13-BBEB-208F0B65CFD5}" type="presOf" srcId="{6D795D53-E210-44C1-8BBD-DFE6C6C75D4E}" destId="{87DF5CB0-3FAC-446F-AD9C-F183168B4BBB}" srcOrd="0" destOrd="0" presId="urn:microsoft.com/office/officeart/2005/8/layout/hList1"/>
    <dgm:cxn modelId="{AD66E6B6-21D0-4CA1-AC0E-AC6E27BB1110}" type="presOf" srcId="{037D3270-C53A-48D2-9F42-862E2A0C88F8}" destId="{7C233C63-A62F-49E8-BCA7-CE6F1BD48B56}" srcOrd="0" destOrd="0" presId="urn:microsoft.com/office/officeart/2005/8/layout/hList1"/>
    <dgm:cxn modelId="{96E85FB9-F7ED-4905-8A40-C47DD794E65D}" srcId="{4C862E70-C4C0-453F-9F9C-14AB688A8376}" destId="{DC042F85-5594-4AD4-ACFD-5892B16F9A5A}" srcOrd="2" destOrd="0" parTransId="{5B4B1AE7-39F3-4878-8D33-040DC41343C8}" sibTransId="{491A6FAE-B7EE-4FBF-8331-F44735E053BD}"/>
    <dgm:cxn modelId="{591406C5-F4B5-4F89-91AE-C9AC065645CD}" srcId="{6D795D53-E210-44C1-8BBD-DFE6C6C75D4E}" destId="{09411B83-63A8-429D-9C79-47E47B343792}" srcOrd="0" destOrd="0" parTransId="{2FB8ACDB-3E83-4479-B3C6-E3EEDD7031D7}" sibTransId="{C0F9AF03-92AF-46CF-A628-E0FC130553E7}"/>
    <dgm:cxn modelId="{60252BCE-2F6F-4877-BAD9-3E5EE12D9819}" type="presOf" srcId="{12D8DDEA-4552-4BDD-82C2-DFE8B4F5EE8E}" destId="{CE76E8B0-7CDD-4F62-B642-B7085C1EAF2F}" srcOrd="0" destOrd="1" presId="urn:microsoft.com/office/officeart/2005/8/layout/hList1"/>
    <dgm:cxn modelId="{856682CE-3E42-44CB-9746-5F0500D3D2E0}" type="presOf" srcId="{3AE2C304-15FF-4A6B-ABFA-76589E3AE5D6}" destId="{D96148B2-FC3A-4555-A2E5-48AD5B823CE4}" srcOrd="0" destOrd="0" presId="urn:microsoft.com/office/officeart/2005/8/layout/hList1"/>
    <dgm:cxn modelId="{CD28CEDA-C84A-4F5C-8DE3-3B83D23BDAA9}" type="presOf" srcId="{09411B83-63A8-429D-9C79-47E47B343792}" destId="{CE76E8B0-7CDD-4F62-B642-B7085C1EAF2F}" srcOrd="0" destOrd="0" presId="urn:microsoft.com/office/officeart/2005/8/layout/hList1"/>
    <dgm:cxn modelId="{CB81BADC-F962-4B79-9909-A5755E832641}" type="presOf" srcId="{41197DDA-3242-44E0-A20B-37224164F8AC}" destId="{D96148B2-FC3A-4555-A2E5-48AD5B823CE4}" srcOrd="0" destOrd="2" presId="urn:microsoft.com/office/officeart/2005/8/layout/hList1"/>
    <dgm:cxn modelId="{E233AFE3-2572-48D0-B0DD-9D91AF5FB8A1}" type="presOf" srcId="{9C584D6D-1A56-4486-9516-1B88AD940536}" destId="{D96148B2-FC3A-4555-A2E5-48AD5B823CE4}" srcOrd="0" destOrd="1" presId="urn:microsoft.com/office/officeart/2005/8/layout/hList1"/>
    <dgm:cxn modelId="{11CFCBE6-33CE-4146-B209-11B5056F98FB}" srcId="{037D3270-C53A-48D2-9F42-862E2A0C88F8}" destId="{9C584D6D-1A56-4486-9516-1B88AD940536}" srcOrd="1" destOrd="0" parTransId="{343F2645-9497-4F0E-8368-134202C083CB}" sibTransId="{417A8DF0-9BA7-4A9E-B5B7-017BF8AC572A}"/>
    <dgm:cxn modelId="{7B5BBCE7-AE00-4F71-8C86-288A99707ED0}" srcId="{037D3270-C53A-48D2-9F42-862E2A0C88F8}" destId="{94D8D88F-068B-4081-B561-469255619D22}" srcOrd="3" destOrd="0" parTransId="{8F01A074-E8AA-40C6-A0A3-2B1032847314}" sibTransId="{3CA59764-6606-4CD8-AF4A-EDCA1D0D0CFB}"/>
    <dgm:cxn modelId="{6432F8F8-0B0F-4B55-9353-992DDF4F1848}" srcId="{037D3270-C53A-48D2-9F42-862E2A0C88F8}" destId="{41197DDA-3242-44E0-A20B-37224164F8AC}" srcOrd="2" destOrd="0" parTransId="{176F6710-0FA1-4D5A-A892-8BC7E0C4AD3E}" sibTransId="{48B339DD-DA1B-427C-B480-C3586528886A}"/>
    <dgm:cxn modelId="{BACC62FD-8A81-4F01-A486-518229F906FE}" srcId="{037D3270-C53A-48D2-9F42-862E2A0C88F8}" destId="{3AE2C304-15FF-4A6B-ABFA-76589E3AE5D6}" srcOrd="0" destOrd="0" parTransId="{654069C5-7AF2-47E5-B92B-AB005D4D7E18}" sibTransId="{42A6E003-AD21-4777-842B-5DEA381FED6A}"/>
    <dgm:cxn modelId="{73BA9C2C-2588-45F4-8865-145221F3DAEB}" type="presParOf" srcId="{3072B222-3BF5-43EF-BD48-2AF5A5FBE22F}" destId="{559645C7-2547-4CE1-834A-77865B714B31}" srcOrd="0" destOrd="0" presId="urn:microsoft.com/office/officeart/2005/8/layout/hList1"/>
    <dgm:cxn modelId="{D7EA1314-4527-4550-B1D2-DEFC48F48F05}" type="presParOf" srcId="{559645C7-2547-4CE1-834A-77865B714B31}" destId="{87DF5CB0-3FAC-446F-AD9C-F183168B4BBB}" srcOrd="0" destOrd="0" presId="urn:microsoft.com/office/officeart/2005/8/layout/hList1"/>
    <dgm:cxn modelId="{926E5FE8-BEEC-47DC-A778-4337223E7BAB}" type="presParOf" srcId="{559645C7-2547-4CE1-834A-77865B714B31}" destId="{CE76E8B0-7CDD-4F62-B642-B7085C1EAF2F}" srcOrd="1" destOrd="0" presId="urn:microsoft.com/office/officeart/2005/8/layout/hList1"/>
    <dgm:cxn modelId="{833DF569-AC28-4DC5-ABED-67E3DF3BF9F8}" type="presParOf" srcId="{3072B222-3BF5-43EF-BD48-2AF5A5FBE22F}" destId="{0A7E4676-C80A-453A-B4D9-5F3AB9E584AD}" srcOrd="1" destOrd="0" presId="urn:microsoft.com/office/officeart/2005/8/layout/hList1"/>
    <dgm:cxn modelId="{A4527406-4BBC-4AA8-9180-712FFA48B7BF}" type="presParOf" srcId="{3072B222-3BF5-43EF-BD48-2AF5A5FBE22F}" destId="{52334ED6-0CF5-401F-98F8-C79CBBF97C5B}" srcOrd="2" destOrd="0" presId="urn:microsoft.com/office/officeart/2005/8/layout/hList1"/>
    <dgm:cxn modelId="{CFC042E1-4AF4-4C22-B8F3-D1CE8A334DC5}" type="presParOf" srcId="{52334ED6-0CF5-401F-98F8-C79CBBF97C5B}" destId="{C46813DA-18DE-4D19-8BC3-6FC4840D3A52}" srcOrd="0" destOrd="0" presId="urn:microsoft.com/office/officeart/2005/8/layout/hList1"/>
    <dgm:cxn modelId="{43A0215D-4805-413B-9F50-D16E551A6B81}" type="presParOf" srcId="{52334ED6-0CF5-401F-98F8-C79CBBF97C5B}" destId="{9C757482-CDAD-4FC3-BB2F-1AD1A422AD43}" srcOrd="1" destOrd="0" presId="urn:microsoft.com/office/officeart/2005/8/layout/hList1"/>
    <dgm:cxn modelId="{B1F6C3D3-F184-4B9B-BF2F-CE3A3DB1D07E}" type="presParOf" srcId="{3072B222-3BF5-43EF-BD48-2AF5A5FBE22F}" destId="{FF493A50-9024-4D86-A3BD-59ADECA53AFC}" srcOrd="3" destOrd="0" presId="urn:microsoft.com/office/officeart/2005/8/layout/hList1"/>
    <dgm:cxn modelId="{69988891-8EC8-4C36-A3BD-F2C3154455FE}" type="presParOf" srcId="{3072B222-3BF5-43EF-BD48-2AF5A5FBE22F}" destId="{2FA1D4AE-AC1E-48F2-A3C0-B112D4A984A0}" srcOrd="4" destOrd="0" presId="urn:microsoft.com/office/officeart/2005/8/layout/hList1"/>
    <dgm:cxn modelId="{A35B620D-AA55-4810-877C-74E7A0CCCCA9}" type="presParOf" srcId="{2FA1D4AE-AC1E-48F2-A3C0-B112D4A984A0}" destId="{7C233C63-A62F-49E8-BCA7-CE6F1BD48B56}" srcOrd="0" destOrd="0" presId="urn:microsoft.com/office/officeart/2005/8/layout/hList1"/>
    <dgm:cxn modelId="{BBE1433A-00D0-4A0A-A362-47ADCFAB217E}" type="presParOf" srcId="{2FA1D4AE-AC1E-48F2-A3C0-B112D4A984A0}" destId="{D96148B2-FC3A-4555-A2E5-48AD5B823CE4}" srcOrd="1" destOrd="0" presId="urn:microsoft.com/office/officeart/2005/8/layout/hList1"/>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9638C4A-6A66-433B-BA27-E9618E73E3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09411B83-63A8-429D-9C79-47E47B34379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Arrangere FLK1-kurs lokalt </a:t>
          </a:r>
        </a:p>
      </dgm:t>
    </dgm:pt>
    <dgm:pt modelId="{2FB8ACDB-3E83-4479-B3C6-E3EEDD7031D7}" type="parTrans" cxnId="{591406C5-F4B5-4F89-91AE-C9AC065645CD}">
      <dgm:prSet/>
      <dgm:spPr/>
      <dgm:t>
        <a:bodyPr/>
        <a:lstStyle/>
        <a:p>
          <a:endParaRPr lang="nb-NO"/>
        </a:p>
      </dgm:t>
    </dgm:pt>
    <dgm:pt modelId="{C0F9AF03-92AF-46CF-A628-E0FC130553E7}" type="sibTrans" cxnId="{591406C5-F4B5-4F89-91AE-C9AC065645CD}">
      <dgm:prSet/>
      <dgm:spPr/>
      <dgm:t>
        <a:bodyPr/>
        <a:lstStyle/>
        <a:p>
          <a:endParaRPr lang="nb-NO"/>
        </a:p>
      </dgm:t>
    </dgm:pt>
    <dgm:pt modelId="{4C862E70-C4C0-453F-9F9C-14AB688A8376}">
      <dgm:prSet phldrT="[Tekst]" custT="1"/>
      <dgm:spPr>
        <a:ln>
          <a:solidFill>
            <a:schemeClr val="accent1">
              <a:lumMod val="50000"/>
              <a:lumOff val="50000"/>
            </a:schemeClr>
          </a:solidFill>
        </a:ln>
      </dgm:spPr>
      <dgm:t>
        <a:bodyPr/>
        <a:lstStyle/>
        <a:p>
          <a:r>
            <a:rPr lang="nb-NO" sz="2800" dirty="0"/>
            <a:t>TILTAK MÅL 2</a:t>
          </a:r>
        </a:p>
      </dgm:t>
    </dgm:pt>
    <dgm:pt modelId="{520F74AC-771D-46C6-9E8C-DD4C0E37E12A}" type="parTrans" cxnId="{A70D5C04-477D-43A4-80E6-64D763A7BACC}">
      <dgm:prSet/>
      <dgm:spPr/>
      <dgm:t>
        <a:bodyPr/>
        <a:lstStyle/>
        <a:p>
          <a:endParaRPr lang="nb-NO"/>
        </a:p>
      </dgm:t>
    </dgm:pt>
    <dgm:pt modelId="{BB274FAC-2428-4D82-9227-D559B56A90F3}" type="sibTrans" cxnId="{A70D5C04-477D-43A4-80E6-64D763A7BACC}">
      <dgm:prSet/>
      <dgm:spPr/>
      <dgm:t>
        <a:bodyPr/>
        <a:lstStyle/>
        <a:p>
          <a:endParaRPr lang="nb-NO"/>
        </a:p>
      </dgm:t>
    </dgm:pt>
    <dgm:pt modelId="{ADB8AB64-6642-45BF-ACB9-AD212953A1F9}">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Implementere en forenklet rekrutteringsplan i alle klubber</a:t>
          </a:r>
        </a:p>
      </dgm:t>
    </dgm:pt>
    <dgm:pt modelId="{B62FA09A-C627-45A1-BFF2-03D32EB15957}" type="parTrans" cxnId="{116A4693-6A40-4D69-AFC4-40C0DF66084F}">
      <dgm:prSet/>
      <dgm:spPr/>
      <dgm:t>
        <a:bodyPr/>
        <a:lstStyle/>
        <a:p>
          <a:endParaRPr lang="nb-NO"/>
        </a:p>
      </dgm:t>
    </dgm:pt>
    <dgm:pt modelId="{376C474C-0A3E-4C10-8271-EF262A51137A}" type="sibTrans" cxnId="{116A4693-6A40-4D69-AFC4-40C0DF66084F}">
      <dgm:prSet/>
      <dgm:spPr/>
      <dgm:t>
        <a:bodyPr/>
        <a:lstStyle/>
        <a:p>
          <a:endParaRPr lang="nb-NO"/>
        </a:p>
      </dgm:t>
    </dgm:pt>
    <dgm:pt modelId="{037D3270-C53A-48D2-9F42-862E2A0C88F8}">
      <dgm:prSet phldrT="[Tekst]" custT="1"/>
      <dgm:spPr>
        <a:ln>
          <a:solidFill>
            <a:schemeClr val="accent1">
              <a:lumMod val="50000"/>
              <a:lumOff val="50000"/>
            </a:schemeClr>
          </a:solidFill>
        </a:ln>
      </dgm:spPr>
      <dgm:t>
        <a:bodyPr/>
        <a:lstStyle/>
        <a:p>
          <a:r>
            <a:rPr lang="nb-NO" sz="2400" dirty="0"/>
            <a:t>TILTAK MÅL 3</a:t>
          </a:r>
        </a:p>
      </dgm:t>
    </dgm:pt>
    <dgm:pt modelId="{8C10D43D-24D8-4D37-84B5-9F1964000AF8}" type="parTrans" cxnId="{B81C1E08-A1BC-490D-9C33-45C79D0DD835}">
      <dgm:prSet/>
      <dgm:spPr/>
      <dgm:t>
        <a:bodyPr/>
        <a:lstStyle/>
        <a:p>
          <a:endParaRPr lang="nb-NO"/>
        </a:p>
      </dgm:t>
    </dgm:pt>
    <dgm:pt modelId="{A48FAFD6-3C6F-4399-A93F-88176C76C877}" type="sibTrans" cxnId="{B81C1E08-A1BC-490D-9C33-45C79D0DD835}">
      <dgm:prSet/>
      <dgm:spPr/>
      <dgm:t>
        <a:bodyPr/>
        <a:lstStyle/>
        <a:p>
          <a:endParaRPr lang="nb-NO"/>
        </a:p>
      </dgm:t>
    </dgm:pt>
    <dgm:pt modelId="{3AE2C304-15FF-4A6B-ABFA-76589E3AE5D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Prøve ut pilot for «Gå-fotball»</a:t>
          </a:r>
        </a:p>
      </dgm:t>
    </dgm:pt>
    <dgm:pt modelId="{654069C5-7AF2-47E5-B92B-AB005D4D7E18}" type="parTrans" cxnId="{BACC62FD-8A81-4F01-A486-518229F906FE}">
      <dgm:prSet/>
      <dgm:spPr/>
      <dgm:t>
        <a:bodyPr/>
        <a:lstStyle/>
        <a:p>
          <a:endParaRPr lang="nb-NO"/>
        </a:p>
      </dgm:t>
    </dgm:pt>
    <dgm:pt modelId="{42A6E003-AD21-4777-842B-5DEA381FED6A}" type="sibTrans" cxnId="{BACC62FD-8A81-4F01-A486-518229F906FE}">
      <dgm:prSet/>
      <dgm:spPr/>
      <dgm:t>
        <a:bodyPr/>
        <a:lstStyle/>
        <a:p>
          <a:endParaRPr lang="nb-NO"/>
        </a:p>
      </dgm:t>
    </dgm:pt>
    <dgm:pt modelId="{6D795D53-E210-44C1-8BBD-DFE6C6C75D4E}">
      <dgm:prSet phldrT="[Tekst]" custT="1"/>
      <dgm:spPr>
        <a:ln>
          <a:solidFill>
            <a:schemeClr val="accent1">
              <a:lumMod val="50000"/>
              <a:lumOff val="50000"/>
            </a:schemeClr>
          </a:solidFill>
        </a:ln>
      </dgm:spPr>
      <dgm:t>
        <a:bodyPr/>
        <a:lstStyle/>
        <a:p>
          <a:endParaRPr lang="nb-NO" sz="2800" dirty="0"/>
        </a:p>
        <a:p>
          <a:r>
            <a:rPr lang="nb-NO" sz="2800" dirty="0"/>
            <a:t>TILTAK MÅL 1</a:t>
          </a:r>
        </a:p>
        <a:p>
          <a:endParaRPr lang="nb-NO" sz="2800" dirty="0"/>
        </a:p>
      </dgm:t>
    </dgm:pt>
    <dgm:pt modelId="{155379EE-DB8B-4628-94FD-5FA8F7717BF3}" type="sibTrans" cxnId="{EBB26486-F337-4FE9-B821-EAE407ACF040}">
      <dgm:prSet/>
      <dgm:spPr/>
      <dgm:t>
        <a:bodyPr/>
        <a:lstStyle/>
        <a:p>
          <a:endParaRPr lang="nb-NO"/>
        </a:p>
      </dgm:t>
    </dgm:pt>
    <dgm:pt modelId="{461E7796-4D66-40A1-8854-8924F4F51BC8}" type="parTrans" cxnId="{EBB26486-F337-4FE9-B821-EAE407ACF040}">
      <dgm:prSet/>
      <dgm:spPr/>
      <dgm:t>
        <a:bodyPr/>
        <a:lstStyle/>
        <a:p>
          <a:endParaRPr lang="nb-NO"/>
        </a:p>
      </dgm:t>
    </dgm:pt>
    <dgm:pt modelId="{50424555-16D3-47D4-94DB-356FF3A67D51}">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Gjennomføre styreledersamlinger</a:t>
          </a:r>
        </a:p>
      </dgm:t>
    </dgm:pt>
    <dgm:pt modelId="{3D1CC757-F486-40D8-BBBC-AB7A1417EBF4}" type="parTrans" cxnId="{A63C91F8-DBBD-4810-91CB-33B87E867736}">
      <dgm:prSet/>
      <dgm:spPr/>
      <dgm:t>
        <a:bodyPr/>
        <a:lstStyle/>
        <a:p>
          <a:endParaRPr lang="nb-NO"/>
        </a:p>
      </dgm:t>
    </dgm:pt>
    <dgm:pt modelId="{6C60DA5F-711E-4716-B754-867A11B764B5}" type="sibTrans" cxnId="{A63C91F8-DBBD-4810-91CB-33B87E867736}">
      <dgm:prSet/>
      <dgm:spPr/>
      <dgm:t>
        <a:bodyPr/>
        <a:lstStyle/>
        <a:p>
          <a:endParaRPr lang="nb-NO"/>
        </a:p>
      </dgm:t>
    </dgm:pt>
    <dgm:pt modelId="{D7D345D9-A347-4D6F-A17A-A953DEB5ABFF}">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Eget prosjekt mellom SFK, LFK og VIL</a:t>
          </a:r>
        </a:p>
      </dgm:t>
    </dgm:pt>
    <dgm:pt modelId="{1F512B25-1312-443B-AB7C-BB579F74E3D6}" type="parTrans" cxnId="{7A45022C-7D2D-4FBD-B969-AC3E145FD039}">
      <dgm:prSet/>
      <dgm:spPr/>
      <dgm:t>
        <a:bodyPr/>
        <a:lstStyle/>
        <a:p>
          <a:endParaRPr lang="nb-NO"/>
        </a:p>
      </dgm:t>
    </dgm:pt>
    <dgm:pt modelId="{485308AB-6913-45BB-9D65-577AEFCFACFD}" type="sibTrans" cxnId="{7A45022C-7D2D-4FBD-B969-AC3E145FD039}">
      <dgm:prSet/>
      <dgm:spPr/>
      <dgm:t>
        <a:bodyPr/>
        <a:lstStyle/>
        <a:p>
          <a:endParaRPr lang="nb-NO"/>
        </a:p>
      </dgm:t>
    </dgm:pt>
    <dgm:pt modelId="{C33BB7CF-6A48-4A80-B2AC-C55EEB460E6C}">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Gratis fotballaktivitet 6-9 år</a:t>
          </a:r>
        </a:p>
      </dgm:t>
    </dgm:pt>
    <dgm:pt modelId="{312B6301-C60D-4EDC-B59A-162FBA955CCC}" type="parTrans" cxnId="{DC989C14-C0F6-4C7E-B44C-C452CDBC0F9C}">
      <dgm:prSet/>
      <dgm:spPr/>
      <dgm:t>
        <a:bodyPr/>
        <a:lstStyle/>
        <a:p>
          <a:endParaRPr lang="nb-NO"/>
        </a:p>
      </dgm:t>
    </dgm:pt>
    <dgm:pt modelId="{1A508F20-D24F-4E08-BC78-E3AFD9BB4756}" type="sibTrans" cxnId="{DC989C14-C0F6-4C7E-B44C-C452CDBC0F9C}">
      <dgm:prSet/>
      <dgm:spPr/>
      <dgm:t>
        <a:bodyPr/>
        <a:lstStyle/>
        <a:p>
          <a:endParaRPr lang="nb-NO"/>
        </a:p>
      </dgm:t>
    </dgm:pt>
    <dgm:pt modelId="{8510F583-C7D0-4139-9285-33E7D79B5B05}">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endParaRPr lang="nb-NO" sz="1800" dirty="0"/>
        </a:p>
      </dgm:t>
    </dgm:pt>
    <dgm:pt modelId="{B5F130F0-DF59-48B2-9362-AE01E490C7EC}" type="parTrans" cxnId="{D9614F08-333C-42ED-A463-133F2FE72B03}">
      <dgm:prSet/>
      <dgm:spPr/>
      <dgm:t>
        <a:bodyPr/>
        <a:lstStyle/>
        <a:p>
          <a:endParaRPr lang="nb-NO"/>
        </a:p>
      </dgm:t>
    </dgm:pt>
    <dgm:pt modelId="{EE443C7C-9669-4EB6-A235-9F18AAF91B61}" type="sibTrans" cxnId="{D9614F08-333C-42ED-A463-133F2FE72B03}">
      <dgm:prSet/>
      <dgm:spPr/>
      <dgm:t>
        <a:bodyPr/>
        <a:lstStyle/>
        <a:p>
          <a:endParaRPr lang="nb-NO"/>
        </a:p>
      </dgm:t>
    </dgm:pt>
    <dgm:pt modelId="{79259EB5-BD77-4628-B1C2-CA3E7EDA22CC}">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Krets: Aktivitetsutvikler som bistår klubbene i organisering av barnefotballen</a:t>
          </a:r>
        </a:p>
      </dgm:t>
    </dgm:pt>
    <dgm:pt modelId="{DCF5A027-00B9-44DE-BA17-3CEDF8F3DE60}" type="parTrans" cxnId="{E40A8EF7-4F20-45FE-8E20-FD0C8A11472C}">
      <dgm:prSet/>
      <dgm:spPr/>
      <dgm:t>
        <a:bodyPr/>
        <a:lstStyle/>
        <a:p>
          <a:endParaRPr lang="nb-NO"/>
        </a:p>
      </dgm:t>
    </dgm:pt>
    <dgm:pt modelId="{6B85384D-CD64-4611-A365-CCBD0005A92B}" type="sibTrans" cxnId="{E40A8EF7-4F20-45FE-8E20-FD0C8A11472C}">
      <dgm:prSet/>
      <dgm:spPr/>
      <dgm:t>
        <a:bodyPr/>
        <a:lstStyle/>
        <a:p>
          <a:endParaRPr lang="nb-NO"/>
        </a:p>
      </dgm:t>
    </dgm:pt>
    <dgm:pt modelId="{C255569C-57ED-4F57-8CD5-4E9C0A2DEA7D}">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Prøve ut pilot for «</a:t>
          </a:r>
          <a:r>
            <a:rPr lang="nb-NO" sz="1400" dirty="0" err="1"/>
            <a:t>Pay</a:t>
          </a:r>
          <a:r>
            <a:rPr lang="nb-NO" sz="1400" dirty="0"/>
            <a:t> and play-fotball»</a:t>
          </a:r>
        </a:p>
      </dgm:t>
    </dgm:pt>
    <dgm:pt modelId="{223C6CAD-229E-48A7-BE9C-DDA12292FE46}" type="parTrans" cxnId="{6D135902-F0FF-4D7A-8D5A-AD2C8729B5FA}">
      <dgm:prSet/>
      <dgm:spPr/>
      <dgm:t>
        <a:bodyPr/>
        <a:lstStyle/>
        <a:p>
          <a:endParaRPr lang="nb-NO"/>
        </a:p>
      </dgm:t>
    </dgm:pt>
    <dgm:pt modelId="{694D4414-6666-4BC0-88B0-9CDAFB55F0EE}" type="sibTrans" cxnId="{6D135902-F0FF-4D7A-8D5A-AD2C8729B5FA}">
      <dgm:prSet/>
      <dgm:spPr/>
      <dgm:t>
        <a:bodyPr/>
        <a:lstStyle/>
        <a:p>
          <a:endParaRPr lang="nb-NO"/>
        </a:p>
      </dgm:t>
    </dgm:pt>
    <dgm:pt modelId="{3072B222-3BF5-43EF-BD48-2AF5A5FBE22F}" type="pres">
      <dgm:prSet presAssocID="{E9638C4A-6A66-433B-BA27-E9618E73E3E0}" presName="Name0" presStyleCnt="0">
        <dgm:presLayoutVars>
          <dgm:dir/>
          <dgm:animLvl val="lvl"/>
          <dgm:resizeHandles val="exact"/>
        </dgm:presLayoutVars>
      </dgm:prSet>
      <dgm:spPr/>
    </dgm:pt>
    <dgm:pt modelId="{559645C7-2547-4CE1-834A-77865B714B31}" type="pres">
      <dgm:prSet presAssocID="{6D795D53-E210-44C1-8BBD-DFE6C6C75D4E}" presName="composite" presStyleCnt="0"/>
      <dgm:spPr/>
    </dgm:pt>
    <dgm:pt modelId="{87DF5CB0-3FAC-446F-AD9C-F183168B4BBB}" type="pres">
      <dgm:prSet presAssocID="{6D795D53-E210-44C1-8BBD-DFE6C6C75D4E}" presName="parTx" presStyleLbl="alignNode1" presStyleIdx="0" presStyleCnt="3">
        <dgm:presLayoutVars>
          <dgm:chMax val="0"/>
          <dgm:chPref val="0"/>
          <dgm:bulletEnabled val="1"/>
        </dgm:presLayoutVars>
      </dgm:prSet>
      <dgm:spPr/>
    </dgm:pt>
    <dgm:pt modelId="{CE76E8B0-7CDD-4F62-B642-B7085C1EAF2F}" type="pres">
      <dgm:prSet presAssocID="{6D795D53-E210-44C1-8BBD-DFE6C6C75D4E}" presName="desTx" presStyleLbl="alignAccFollowNode1" presStyleIdx="0" presStyleCnt="3">
        <dgm:presLayoutVars>
          <dgm:bulletEnabled val="1"/>
        </dgm:presLayoutVars>
      </dgm:prSet>
      <dgm:spPr/>
    </dgm:pt>
    <dgm:pt modelId="{0A7E4676-C80A-453A-B4D9-5F3AB9E584AD}" type="pres">
      <dgm:prSet presAssocID="{155379EE-DB8B-4628-94FD-5FA8F7717BF3}" presName="space" presStyleCnt="0"/>
      <dgm:spPr/>
    </dgm:pt>
    <dgm:pt modelId="{52334ED6-0CF5-401F-98F8-C79CBBF97C5B}" type="pres">
      <dgm:prSet presAssocID="{4C862E70-C4C0-453F-9F9C-14AB688A8376}" presName="composite" presStyleCnt="0"/>
      <dgm:spPr/>
    </dgm:pt>
    <dgm:pt modelId="{C46813DA-18DE-4D19-8BC3-6FC4840D3A52}" type="pres">
      <dgm:prSet presAssocID="{4C862E70-C4C0-453F-9F9C-14AB688A8376}" presName="parTx" presStyleLbl="alignNode1" presStyleIdx="1" presStyleCnt="3">
        <dgm:presLayoutVars>
          <dgm:chMax val="0"/>
          <dgm:chPref val="0"/>
          <dgm:bulletEnabled val="1"/>
        </dgm:presLayoutVars>
      </dgm:prSet>
      <dgm:spPr/>
    </dgm:pt>
    <dgm:pt modelId="{9C757482-CDAD-4FC3-BB2F-1AD1A422AD43}" type="pres">
      <dgm:prSet presAssocID="{4C862E70-C4C0-453F-9F9C-14AB688A8376}" presName="desTx" presStyleLbl="alignAccFollowNode1" presStyleIdx="1" presStyleCnt="3">
        <dgm:presLayoutVars>
          <dgm:bulletEnabled val="1"/>
        </dgm:presLayoutVars>
      </dgm:prSet>
      <dgm:spPr/>
    </dgm:pt>
    <dgm:pt modelId="{FF493A50-9024-4D86-A3BD-59ADECA53AFC}" type="pres">
      <dgm:prSet presAssocID="{BB274FAC-2428-4D82-9227-D559B56A90F3}" presName="space" presStyleCnt="0"/>
      <dgm:spPr/>
    </dgm:pt>
    <dgm:pt modelId="{2FA1D4AE-AC1E-48F2-A3C0-B112D4A984A0}" type="pres">
      <dgm:prSet presAssocID="{037D3270-C53A-48D2-9F42-862E2A0C88F8}" presName="composite" presStyleCnt="0"/>
      <dgm:spPr/>
    </dgm:pt>
    <dgm:pt modelId="{7C233C63-A62F-49E8-BCA7-CE6F1BD48B56}" type="pres">
      <dgm:prSet presAssocID="{037D3270-C53A-48D2-9F42-862E2A0C88F8}" presName="parTx" presStyleLbl="alignNode1" presStyleIdx="2" presStyleCnt="3">
        <dgm:presLayoutVars>
          <dgm:chMax val="0"/>
          <dgm:chPref val="0"/>
          <dgm:bulletEnabled val="1"/>
        </dgm:presLayoutVars>
      </dgm:prSet>
      <dgm:spPr/>
    </dgm:pt>
    <dgm:pt modelId="{D96148B2-FC3A-4555-A2E5-48AD5B823CE4}" type="pres">
      <dgm:prSet presAssocID="{037D3270-C53A-48D2-9F42-862E2A0C88F8}" presName="desTx" presStyleLbl="alignAccFollowNode1" presStyleIdx="2" presStyleCnt="3">
        <dgm:presLayoutVars>
          <dgm:bulletEnabled val="1"/>
        </dgm:presLayoutVars>
      </dgm:prSet>
      <dgm:spPr/>
    </dgm:pt>
  </dgm:ptLst>
  <dgm:cxnLst>
    <dgm:cxn modelId="{6D135902-F0FF-4D7A-8D5A-AD2C8729B5FA}" srcId="{037D3270-C53A-48D2-9F42-862E2A0C88F8}" destId="{C255569C-57ED-4F57-8CD5-4E9C0A2DEA7D}" srcOrd="1" destOrd="0" parTransId="{223C6CAD-229E-48A7-BE9C-DDA12292FE46}" sibTransId="{694D4414-6666-4BC0-88B0-9CDAFB55F0EE}"/>
    <dgm:cxn modelId="{A70D5C04-477D-43A4-80E6-64D763A7BACC}" srcId="{E9638C4A-6A66-433B-BA27-E9618E73E3E0}" destId="{4C862E70-C4C0-453F-9F9C-14AB688A8376}" srcOrd="1" destOrd="0" parTransId="{520F74AC-771D-46C6-9E8C-DD4C0E37E12A}" sibTransId="{BB274FAC-2428-4D82-9227-D559B56A90F3}"/>
    <dgm:cxn modelId="{8D2C8607-39D7-4A26-91A6-02BA74BDFA88}" type="presOf" srcId="{E9638C4A-6A66-433B-BA27-E9618E73E3E0}" destId="{3072B222-3BF5-43EF-BD48-2AF5A5FBE22F}" srcOrd="0" destOrd="0" presId="urn:microsoft.com/office/officeart/2005/8/layout/hList1"/>
    <dgm:cxn modelId="{B81C1E08-A1BC-490D-9C33-45C79D0DD835}" srcId="{E9638C4A-6A66-433B-BA27-E9618E73E3E0}" destId="{037D3270-C53A-48D2-9F42-862E2A0C88F8}" srcOrd="2" destOrd="0" parTransId="{8C10D43D-24D8-4D37-84B5-9F1964000AF8}" sibTransId="{A48FAFD6-3C6F-4399-A93F-88176C76C877}"/>
    <dgm:cxn modelId="{D9614F08-333C-42ED-A463-133F2FE72B03}" srcId="{4C862E70-C4C0-453F-9F9C-14AB688A8376}" destId="{8510F583-C7D0-4139-9285-33E7D79B5B05}" srcOrd="3" destOrd="0" parTransId="{B5F130F0-DF59-48B2-9362-AE01E490C7EC}" sibTransId="{EE443C7C-9669-4EB6-A235-9F18AAF91B61}"/>
    <dgm:cxn modelId="{DC989C14-C0F6-4C7E-B44C-C452CDBC0F9C}" srcId="{4C862E70-C4C0-453F-9F9C-14AB688A8376}" destId="{C33BB7CF-6A48-4A80-B2AC-C55EEB460E6C}" srcOrd="2" destOrd="0" parTransId="{312B6301-C60D-4EDC-B59A-162FBA955CCC}" sibTransId="{1A508F20-D24F-4E08-BC78-E3AFD9BB4756}"/>
    <dgm:cxn modelId="{7A45022C-7D2D-4FBD-B969-AC3E145FD039}" srcId="{6D795D53-E210-44C1-8BBD-DFE6C6C75D4E}" destId="{D7D345D9-A347-4D6F-A17A-A953DEB5ABFF}" srcOrd="2" destOrd="0" parTransId="{1F512B25-1312-443B-AB7C-BB579F74E3D6}" sibTransId="{485308AB-6913-45BB-9D65-577AEFCFACFD}"/>
    <dgm:cxn modelId="{ED3C796A-C108-4A6B-96D4-D6D29B270E60}" type="presOf" srcId="{4C862E70-C4C0-453F-9F9C-14AB688A8376}" destId="{C46813DA-18DE-4D19-8BC3-6FC4840D3A52}" srcOrd="0" destOrd="0" presId="urn:microsoft.com/office/officeart/2005/8/layout/hList1"/>
    <dgm:cxn modelId="{6450A06B-EADB-4E02-B184-4FEE7F8EC92E}" type="presOf" srcId="{50424555-16D3-47D4-94DB-356FF3A67D51}" destId="{CE76E8B0-7CDD-4F62-B642-B7085C1EAF2F}" srcOrd="0" destOrd="1" presId="urn:microsoft.com/office/officeart/2005/8/layout/hList1"/>
    <dgm:cxn modelId="{7836EE7C-6E68-41D5-A7BE-DE26A3C5FB61}" type="presOf" srcId="{ADB8AB64-6642-45BF-ACB9-AD212953A1F9}" destId="{9C757482-CDAD-4FC3-BB2F-1AD1A422AD43}" srcOrd="0" destOrd="1" presId="urn:microsoft.com/office/officeart/2005/8/layout/hList1"/>
    <dgm:cxn modelId="{EBB26486-F337-4FE9-B821-EAE407ACF040}" srcId="{E9638C4A-6A66-433B-BA27-E9618E73E3E0}" destId="{6D795D53-E210-44C1-8BBD-DFE6C6C75D4E}" srcOrd="0" destOrd="0" parTransId="{461E7796-4D66-40A1-8854-8924F4F51BC8}" sibTransId="{155379EE-DB8B-4628-94FD-5FA8F7717BF3}"/>
    <dgm:cxn modelId="{116A4693-6A40-4D69-AFC4-40C0DF66084F}" srcId="{4C862E70-C4C0-453F-9F9C-14AB688A8376}" destId="{ADB8AB64-6642-45BF-ACB9-AD212953A1F9}" srcOrd="1" destOrd="0" parTransId="{B62FA09A-C627-45A1-BFF2-03D32EB15957}" sibTransId="{376C474C-0A3E-4C10-8271-EF262A51137A}"/>
    <dgm:cxn modelId="{B10873AB-9747-4B13-BBEB-208F0B65CFD5}" type="presOf" srcId="{6D795D53-E210-44C1-8BBD-DFE6C6C75D4E}" destId="{87DF5CB0-3FAC-446F-AD9C-F183168B4BBB}" srcOrd="0" destOrd="0" presId="urn:microsoft.com/office/officeart/2005/8/layout/hList1"/>
    <dgm:cxn modelId="{AD66E6B6-21D0-4CA1-AC0E-AC6E27BB1110}" type="presOf" srcId="{037D3270-C53A-48D2-9F42-862E2A0C88F8}" destId="{7C233C63-A62F-49E8-BCA7-CE6F1BD48B56}" srcOrd="0" destOrd="0" presId="urn:microsoft.com/office/officeart/2005/8/layout/hList1"/>
    <dgm:cxn modelId="{63FB77B8-4A61-4B9E-9900-57C23D4C882D}" type="presOf" srcId="{79259EB5-BD77-4628-B1C2-CA3E7EDA22CC}" destId="{9C757482-CDAD-4FC3-BB2F-1AD1A422AD43}" srcOrd="0" destOrd="0" presId="urn:microsoft.com/office/officeart/2005/8/layout/hList1"/>
    <dgm:cxn modelId="{AA9827C1-8C56-462E-9DD9-4C0EB8C5B206}" type="presOf" srcId="{C255569C-57ED-4F57-8CD5-4E9C0A2DEA7D}" destId="{D96148B2-FC3A-4555-A2E5-48AD5B823CE4}" srcOrd="0" destOrd="1" presId="urn:microsoft.com/office/officeart/2005/8/layout/hList1"/>
    <dgm:cxn modelId="{DFC94AC1-FE18-4D2A-8742-895FA7B88A46}" type="presOf" srcId="{D7D345D9-A347-4D6F-A17A-A953DEB5ABFF}" destId="{CE76E8B0-7CDD-4F62-B642-B7085C1EAF2F}" srcOrd="0" destOrd="2" presId="urn:microsoft.com/office/officeart/2005/8/layout/hList1"/>
    <dgm:cxn modelId="{591406C5-F4B5-4F89-91AE-C9AC065645CD}" srcId="{6D795D53-E210-44C1-8BBD-DFE6C6C75D4E}" destId="{09411B83-63A8-429D-9C79-47E47B343792}" srcOrd="0" destOrd="0" parTransId="{2FB8ACDB-3E83-4479-B3C6-E3EEDD7031D7}" sibTransId="{C0F9AF03-92AF-46CF-A628-E0FC130553E7}"/>
    <dgm:cxn modelId="{856682CE-3E42-44CB-9746-5F0500D3D2E0}" type="presOf" srcId="{3AE2C304-15FF-4A6B-ABFA-76589E3AE5D6}" destId="{D96148B2-FC3A-4555-A2E5-48AD5B823CE4}" srcOrd="0" destOrd="0" presId="urn:microsoft.com/office/officeart/2005/8/layout/hList1"/>
    <dgm:cxn modelId="{CD28CEDA-C84A-4F5C-8DE3-3B83D23BDAA9}" type="presOf" srcId="{09411B83-63A8-429D-9C79-47E47B343792}" destId="{CE76E8B0-7CDD-4F62-B642-B7085C1EAF2F}" srcOrd="0" destOrd="0" presId="urn:microsoft.com/office/officeart/2005/8/layout/hList1"/>
    <dgm:cxn modelId="{E40A8EF7-4F20-45FE-8E20-FD0C8A11472C}" srcId="{4C862E70-C4C0-453F-9F9C-14AB688A8376}" destId="{79259EB5-BD77-4628-B1C2-CA3E7EDA22CC}" srcOrd="0" destOrd="0" parTransId="{DCF5A027-00B9-44DE-BA17-3CEDF8F3DE60}" sibTransId="{6B85384D-CD64-4611-A365-CCBD0005A92B}"/>
    <dgm:cxn modelId="{A63C91F8-DBBD-4810-91CB-33B87E867736}" srcId="{6D795D53-E210-44C1-8BBD-DFE6C6C75D4E}" destId="{50424555-16D3-47D4-94DB-356FF3A67D51}" srcOrd="1" destOrd="0" parTransId="{3D1CC757-F486-40D8-BBBC-AB7A1417EBF4}" sibTransId="{6C60DA5F-711E-4716-B754-867A11B764B5}"/>
    <dgm:cxn modelId="{4FAA0EFB-DC64-417A-9B61-095822A3EBFD}" type="presOf" srcId="{8510F583-C7D0-4139-9285-33E7D79B5B05}" destId="{9C757482-CDAD-4FC3-BB2F-1AD1A422AD43}" srcOrd="0" destOrd="3" presId="urn:microsoft.com/office/officeart/2005/8/layout/hList1"/>
    <dgm:cxn modelId="{BACC62FD-8A81-4F01-A486-518229F906FE}" srcId="{037D3270-C53A-48D2-9F42-862E2A0C88F8}" destId="{3AE2C304-15FF-4A6B-ABFA-76589E3AE5D6}" srcOrd="0" destOrd="0" parTransId="{654069C5-7AF2-47E5-B92B-AB005D4D7E18}" sibTransId="{42A6E003-AD21-4777-842B-5DEA381FED6A}"/>
    <dgm:cxn modelId="{74C297FD-AE3C-416D-B232-8113E0D9DE20}" type="presOf" srcId="{C33BB7CF-6A48-4A80-B2AC-C55EEB460E6C}" destId="{9C757482-CDAD-4FC3-BB2F-1AD1A422AD43}" srcOrd="0" destOrd="2" presId="urn:microsoft.com/office/officeart/2005/8/layout/hList1"/>
    <dgm:cxn modelId="{73BA9C2C-2588-45F4-8865-145221F3DAEB}" type="presParOf" srcId="{3072B222-3BF5-43EF-BD48-2AF5A5FBE22F}" destId="{559645C7-2547-4CE1-834A-77865B714B31}" srcOrd="0" destOrd="0" presId="urn:microsoft.com/office/officeart/2005/8/layout/hList1"/>
    <dgm:cxn modelId="{D7EA1314-4527-4550-B1D2-DEFC48F48F05}" type="presParOf" srcId="{559645C7-2547-4CE1-834A-77865B714B31}" destId="{87DF5CB0-3FAC-446F-AD9C-F183168B4BBB}" srcOrd="0" destOrd="0" presId="urn:microsoft.com/office/officeart/2005/8/layout/hList1"/>
    <dgm:cxn modelId="{926E5FE8-BEEC-47DC-A778-4337223E7BAB}" type="presParOf" srcId="{559645C7-2547-4CE1-834A-77865B714B31}" destId="{CE76E8B0-7CDD-4F62-B642-B7085C1EAF2F}" srcOrd="1" destOrd="0" presId="urn:microsoft.com/office/officeart/2005/8/layout/hList1"/>
    <dgm:cxn modelId="{833DF569-AC28-4DC5-ABED-67E3DF3BF9F8}" type="presParOf" srcId="{3072B222-3BF5-43EF-BD48-2AF5A5FBE22F}" destId="{0A7E4676-C80A-453A-B4D9-5F3AB9E584AD}" srcOrd="1" destOrd="0" presId="urn:microsoft.com/office/officeart/2005/8/layout/hList1"/>
    <dgm:cxn modelId="{A4527406-4BBC-4AA8-9180-712FFA48B7BF}" type="presParOf" srcId="{3072B222-3BF5-43EF-BD48-2AF5A5FBE22F}" destId="{52334ED6-0CF5-401F-98F8-C79CBBF97C5B}" srcOrd="2" destOrd="0" presId="urn:microsoft.com/office/officeart/2005/8/layout/hList1"/>
    <dgm:cxn modelId="{CFC042E1-4AF4-4C22-B8F3-D1CE8A334DC5}" type="presParOf" srcId="{52334ED6-0CF5-401F-98F8-C79CBBF97C5B}" destId="{C46813DA-18DE-4D19-8BC3-6FC4840D3A52}" srcOrd="0" destOrd="0" presId="urn:microsoft.com/office/officeart/2005/8/layout/hList1"/>
    <dgm:cxn modelId="{43A0215D-4805-413B-9F50-D16E551A6B81}" type="presParOf" srcId="{52334ED6-0CF5-401F-98F8-C79CBBF97C5B}" destId="{9C757482-CDAD-4FC3-BB2F-1AD1A422AD43}" srcOrd="1" destOrd="0" presId="urn:microsoft.com/office/officeart/2005/8/layout/hList1"/>
    <dgm:cxn modelId="{B1F6C3D3-F184-4B9B-BF2F-CE3A3DB1D07E}" type="presParOf" srcId="{3072B222-3BF5-43EF-BD48-2AF5A5FBE22F}" destId="{FF493A50-9024-4D86-A3BD-59ADECA53AFC}" srcOrd="3" destOrd="0" presId="urn:microsoft.com/office/officeart/2005/8/layout/hList1"/>
    <dgm:cxn modelId="{69988891-8EC8-4C36-A3BD-F2C3154455FE}" type="presParOf" srcId="{3072B222-3BF5-43EF-BD48-2AF5A5FBE22F}" destId="{2FA1D4AE-AC1E-48F2-A3C0-B112D4A984A0}" srcOrd="4" destOrd="0" presId="urn:microsoft.com/office/officeart/2005/8/layout/hList1"/>
    <dgm:cxn modelId="{A35B620D-AA55-4810-877C-74E7A0CCCCA9}" type="presParOf" srcId="{2FA1D4AE-AC1E-48F2-A3C0-B112D4A984A0}" destId="{7C233C63-A62F-49E8-BCA7-CE6F1BD48B56}" srcOrd="0" destOrd="0" presId="urn:microsoft.com/office/officeart/2005/8/layout/hList1"/>
    <dgm:cxn modelId="{BBE1433A-00D0-4A0A-A362-47ADCFAB217E}" type="presParOf" srcId="{2FA1D4AE-AC1E-48F2-A3C0-B112D4A984A0}" destId="{D96148B2-FC3A-4555-A2E5-48AD5B823CE4}" srcOrd="1" destOrd="0" presId="urn:microsoft.com/office/officeart/2005/8/layout/hList1"/>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0333F44-0E5B-4C94-B4EF-840E0302E0B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nb-NO"/>
        </a:p>
      </dgm:t>
    </dgm:pt>
    <dgm:pt modelId="{C90BE2B5-7741-4F07-9FF0-BC32D535E25F}">
      <dgm:prSet phldrT="[Tekst]" custT="1"/>
      <dgm:spPr/>
      <dgm:t>
        <a:bodyPr/>
        <a:lstStyle/>
        <a:p>
          <a:r>
            <a:rPr lang="nb-NO" sz="2400" dirty="0"/>
            <a:t>STYRKER</a:t>
          </a:r>
        </a:p>
      </dgm:t>
    </dgm:pt>
    <dgm:pt modelId="{3009FCE2-8975-4870-9425-5F60E8244105}" type="parTrans" cxnId="{280F762F-A1C9-4052-B56F-4618FDFB014D}">
      <dgm:prSet/>
      <dgm:spPr/>
      <dgm:t>
        <a:bodyPr/>
        <a:lstStyle/>
        <a:p>
          <a:endParaRPr lang="nb-NO"/>
        </a:p>
      </dgm:t>
    </dgm:pt>
    <dgm:pt modelId="{8AE80857-5C23-4746-AEEA-D245987DAE2E}" type="sibTrans" cxnId="{280F762F-A1C9-4052-B56F-4618FDFB014D}">
      <dgm:prSet/>
      <dgm:spPr/>
      <dgm:t>
        <a:bodyPr/>
        <a:lstStyle/>
        <a:p>
          <a:endParaRPr lang="nb-NO"/>
        </a:p>
      </dgm:t>
    </dgm:pt>
    <dgm:pt modelId="{721F9C28-1D1E-41BF-86C5-EA2AD21B7D59}">
      <dgm:prSet phldrT="[Tekst]"/>
      <dgm:spPr/>
      <dgm:t>
        <a:bodyPr/>
        <a:lstStyle/>
        <a:p>
          <a:r>
            <a:rPr lang="nb-NO" dirty="0"/>
            <a:t>Demografiske betingelser - Tydelig klubbstruktur – Topp/bredde - Anlegg</a:t>
          </a:r>
        </a:p>
      </dgm:t>
    </dgm:pt>
    <dgm:pt modelId="{FCD35297-683E-42B6-AB33-CCE201762A27}" type="parTrans" cxnId="{89A9E062-5052-4168-8E3A-2FEFFD5AF376}">
      <dgm:prSet/>
      <dgm:spPr/>
      <dgm:t>
        <a:bodyPr/>
        <a:lstStyle/>
        <a:p>
          <a:endParaRPr lang="nb-NO"/>
        </a:p>
      </dgm:t>
    </dgm:pt>
    <dgm:pt modelId="{226BCC2D-7D1C-493C-87F9-19F8728FE6EA}" type="sibTrans" cxnId="{89A9E062-5052-4168-8E3A-2FEFFD5AF376}">
      <dgm:prSet/>
      <dgm:spPr/>
      <dgm:t>
        <a:bodyPr/>
        <a:lstStyle/>
        <a:p>
          <a:endParaRPr lang="nb-NO"/>
        </a:p>
      </dgm:t>
    </dgm:pt>
    <dgm:pt modelId="{0B1E3146-A606-4B8B-B03F-F1635A3885C1}">
      <dgm:prSet phldrT="[Tekst]"/>
      <dgm:spPr/>
      <dgm:t>
        <a:bodyPr/>
        <a:lstStyle/>
        <a:p>
          <a:r>
            <a:rPr lang="nb-NO" dirty="0"/>
            <a:t>God dugnadskultur – tilstede på våre møteplasser</a:t>
          </a:r>
        </a:p>
      </dgm:t>
    </dgm:pt>
    <dgm:pt modelId="{225F7D06-6B07-46E7-B526-F10BF1E13873}" type="parTrans" cxnId="{4D14B2DA-7AD6-4E99-91DD-304ADEA72203}">
      <dgm:prSet/>
      <dgm:spPr/>
      <dgm:t>
        <a:bodyPr/>
        <a:lstStyle/>
        <a:p>
          <a:endParaRPr lang="nb-NO"/>
        </a:p>
      </dgm:t>
    </dgm:pt>
    <dgm:pt modelId="{1368F657-DE66-4EC8-AC5C-0984049102C7}" type="sibTrans" cxnId="{4D14B2DA-7AD6-4E99-91DD-304ADEA72203}">
      <dgm:prSet/>
      <dgm:spPr/>
      <dgm:t>
        <a:bodyPr/>
        <a:lstStyle/>
        <a:p>
          <a:endParaRPr lang="nb-NO"/>
        </a:p>
      </dgm:t>
    </dgm:pt>
    <dgm:pt modelId="{E14879A5-7715-44D7-8183-348EE7A4DE7A}">
      <dgm:prSet phldrT="[Tekst]"/>
      <dgm:spPr/>
      <dgm:t>
        <a:bodyPr/>
        <a:lstStyle/>
        <a:p>
          <a:r>
            <a:rPr lang="nb-NO" dirty="0"/>
            <a:t>God aktivitet i de fleste klubber – en av få soner med medlemsvekst 2019-2020</a:t>
          </a:r>
        </a:p>
      </dgm:t>
    </dgm:pt>
    <dgm:pt modelId="{A05946A1-6711-4AF9-B21A-B739DC6C40FB}" type="parTrans" cxnId="{00B92FDF-4C10-43A3-960E-CEEB99B7FB8B}">
      <dgm:prSet/>
      <dgm:spPr/>
      <dgm:t>
        <a:bodyPr/>
        <a:lstStyle/>
        <a:p>
          <a:endParaRPr lang="nb-NO"/>
        </a:p>
      </dgm:t>
    </dgm:pt>
    <dgm:pt modelId="{15044ACC-FAC3-42E4-81D9-C962C7448604}" type="sibTrans" cxnId="{00B92FDF-4C10-43A3-960E-CEEB99B7FB8B}">
      <dgm:prSet/>
      <dgm:spPr/>
      <dgm:t>
        <a:bodyPr/>
        <a:lstStyle/>
        <a:p>
          <a:endParaRPr lang="nb-NO"/>
        </a:p>
      </dgm:t>
    </dgm:pt>
    <dgm:pt modelId="{2BCA37CB-035D-401A-AF65-4ADC9F32C2F9}">
      <dgm:prSet phldrT="[Tekst]" custT="1"/>
      <dgm:spPr/>
      <dgm:t>
        <a:bodyPr/>
        <a:lstStyle/>
        <a:p>
          <a:r>
            <a:rPr lang="nb-NO" sz="2400" dirty="0"/>
            <a:t>SVAKHETER</a:t>
          </a:r>
          <a:endParaRPr lang="nb-NO" sz="3200" dirty="0"/>
        </a:p>
      </dgm:t>
    </dgm:pt>
    <dgm:pt modelId="{B6A611D2-98B2-448E-ACD0-61E2ACA3712C}" type="parTrans" cxnId="{75D5EC4D-F3C5-46C3-84F4-FACA5A5E6DCF}">
      <dgm:prSet/>
      <dgm:spPr/>
      <dgm:t>
        <a:bodyPr/>
        <a:lstStyle/>
        <a:p>
          <a:endParaRPr lang="nb-NO"/>
        </a:p>
      </dgm:t>
    </dgm:pt>
    <dgm:pt modelId="{C7A988AE-B070-4DC6-9ECC-3D6B55B290DA}" type="sibTrans" cxnId="{75D5EC4D-F3C5-46C3-84F4-FACA5A5E6DCF}">
      <dgm:prSet/>
      <dgm:spPr/>
      <dgm:t>
        <a:bodyPr/>
        <a:lstStyle/>
        <a:p>
          <a:endParaRPr lang="nb-NO"/>
        </a:p>
      </dgm:t>
    </dgm:pt>
    <dgm:pt modelId="{5E552B82-60D9-46D8-B535-1E8CCD02E471}">
      <dgm:prSet phldrT="[Tekst]"/>
      <dgm:spPr/>
      <dgm:t>
        <a:bodyPr/>
        <a:lstStyle/>
        <a:p>
          <a:r>
            <a:rPr lang="nb-NO" dirty="0"/>
            <a:t>Jente- og kvinnefotball – Lav kvinneandel – Få kvinnelige trenere</a:t>
          </a:r>
        </a:p>
      </dgm:t>
    </dgm:pt>
    <dgm:pt modelId="{5B2598FF-68A3-4FAE-8C32-DE7ED14EA9C0}" type="parTrans" cxnId="{9C2ED1A1-56B9-49FC-B320-D2DD0478BD61}">
      <dgm:prSet/>
      <dgm:spPr/>
      <dgm:t>
        <a:bodyPr/>
        <a:lstStyle/>
        <a:p>
          <a:endParaRPr lang="nb-NO"/>
        </a:p>
      </dgm:t>
    </dgm:pt>
    <dgm:pt modelId="{350E359C-2CD6-449E-82C7-CC9C449B5C78}" type="sibTrans" cxnId="{9C2ED1A1-56B9-49FC-B320-D2DD0478BD61}">
      <dgm:prSet/>
      <dgm:spPr/>
      <dgm:t>
        <a:bodyPr/>
        <a:lstStyle/>
        <a:p>
          <a:endParaRPr lang="nb-NO"/>
        </a:p>
      </dgm:t>
    </dgm:pt>
    <dgm:pt modelId="{AC088D3E-0B03-4194-A044-1204559652F2}">
      <dgm:prSet phldrT="[Tekst]"/>
      <dgm:spPr/>
      <dgm:t>
        <a:bodyPr/>
        <a:lstStyle/>
        <a:p>
          <a:r>
            <a:rPr lang="nb-NO" dirty="0"/>
            <a:t>Sprikende lederkompetanse i en del klubber</a:t>
          </a:r>
        </a:p>
      </dgm:t>
    </dgm:pt>
    <dgm:pt modelId="{A41BB6E9-762A-4291-B72B-A80BA117A016}" type="parTrans" cxnId="{A7348374-70FF-4947-A212-587A8F76A10E}">
      <dgm:prSet/>
      <dgm:spPr/>
      <dgm:t>
        <a:bodyPr/>
        <a:lstStyle/>
        <a:p>
          <a:endParaRPr lang="nb-NO"/>
        </a:p>
      </dgm:t>
    </dgm:pt>
    <dgm:pt modelId="{36842956-0344-4031-BC51-1EA28CA2A206}" type="sibTrans" cxnId="{A7348374-70FF-4947-A212-587A8F76A10E}">
      <dgm:prSet/>
      <dgm:spPr/>
      <dgm:t>
        <a:bodyPr/>
        <a:lstStyle/>
        <a:p>
          <a:endParaRPr lang="nb-NO"/>
        </a:p>
      </dgm:t>
    </dgm:pt>
    <dgm:pt modelId="{17C82150-E95E-413F-A331-51C36098D053}">
      <dgm:prSet phldrT="[Tekst]"/>
      <dgm:spPr/>
      <dgm:t>
        <a:bodyPr/>
        <a:lstStyle/>
        <a:p>
          <a:r>
            <a:rPr lang="nb-NO" dirty="0"/>
            <a:t>Ustabilitet i klubbtilhørighet – flyt av spillere mellom klubber</a:t>
          </a:r>
        </a:p>
      </dgm:t>
    </dgm:pt>
    <dgm:pt modelId="{AC6C2267-1F27-47D2-A1F2-DCFE378E1BDD}" type="parTrans" cxnId="{5B42F5C2-8E91-4417-A332-9B4245D31EC3}">
      <dgm:prSet/>
      <dgm:spPr/>
      <dgm:t>
        <a:bodyPr/>
        <a:lstStyle/>
        <a:p>
          <a:endParaRPr lang="nb-NO"/>
        </a:p>
      </dgm:t>
    </dgm:pt>
    <dgm:pt modelId="{6E7EE95F-D751-400D-BB0E-DD3400EB9244}" type="sibTrans" cxnId="{5B42F5C2-8E91-4417-A332-9B4245D31EC3}">
      <dgm:prSet/>
      <dgm:spPr/>
      <dgm:t>
        <a:bodyPr/>
        <a:lstStyle/>
        <a:p>
          <a:endParaRPr lang="nb-NO"/>
        </a:p>
      </dgm:t>
    </dgm:pt>
    <dgm:pt modelId="{5918FF72-29FA-41B0-BF87-54E75D8260C0}">
      <dgm:prSet custT="1"/>
      <dgm:spPr/>
      <dgm:t>
        <a:bodyPr/>
        <a:lstStyle/>
        <a:p>
          <a:r>
            <a:rPr lang="nb-NO" sz="2400" dirty="0"/>
            <a:t>MULIGHETER</a:t>
          </a:r>
        </a:p>
      </dgm:t>
    </dgm:pt>
    <dgm:pt modelId="{1927E4B2-9B4A-4DDD-B908-698FDC194DB2}" type="parTrans" cxnId="{92316587-8D5C-4BB6-B762-F00964A91CCF}">
      <dgm:prSet/>
      <dgm:spPr/>
      <dgm:t>
        <a:bodyPr/>
        <a:lstStyle/>
        <a:p>
          <a:endParaRPr lang="nb-NO"/>
        </a:p>
      </dgm:t>
    </dgm:pt>
    <dgm:pt modelId="{95C29322-7FF4-430D-A7B9-1B4AD0DC58E9}" type="sibTrans" cxnId="{92316587-8D5C-4BB6-B762-F00964A91CCF}">
      <dgm:prSet/>
      <dgm:spPr/>
      <dgm:t>
        <a:bodyPr/>
        <a:lstStyle/>
        <a:p>
          <a:endParaRPr lang="nb-NO"/>
        </a:p>
      </dgm:t>
    </dgm:pt>
    <dgm:pt modelId="{611BEB3E-B4AD-4E24-B8F9-0E1E5A82F224}">
      <dgm:prSet custT="1"/>
      <dgm:spPr/>
      <dgm:t>
        <a:bodyPr/>
        <a:lstStyle/>
        <a:p>
          <a:r>
            <a:rPr lang="nb-NO" sz="2400" dirty="0"/>
            <a:t>TRUSLER</a:t>
          </a:r>
        </a:p>
      </dgm:t>
    </dgm:pt>
    <dgm:pt modelId="{36427ADC-32CF-4244-A06E-D43D0F607D2D}" type="parTrans" cxnId="{F9793761-1ABA-4D2B-BC53-54C0E38EC967}">
      <dgm:prSet/>
      <dgm:spPr/>
      <dgm:t>
        <a:bodyPr/>
        <a:lstStyle/>
        <a:p>
          <a:endParaRPr lang="nb-NO"/>
        </a:p>
      </dgm:t>
    </dgm:pt>
    <dgm:pt modelId="{D734C352-1C83-4A7A-B2ED-A4F8C04793A3}" type="sibTrans" cxnId="{F9793761-1ABA-4D2B-BC53-54C0E38EC967}">
      <dgm:prSet/>
      <dgm:spPr/>
      <dgm:t>
        <a:bodyPr/>
        <a:lstStyle/>
        <a:p>
          <a:endParaRPr lang="nb-NO"/>
        </a:p>
      </dgm:t>
    </dgm:pt>
    <dgm:pt modelId="{0146F9C4-A4DA-47E3-89D0-FF8875A0497C}">
      <dgm:prSet custT="1"/>
      <dgm:spPr/>
      <dgm:t>
        <a:bodyPr/>
        <a:lstStyle/>
        <a:p>
          <a:r>
            <a:rPr lang="nb-NO" sz="2400" dirty="0"/>
            <a:t>ANNET</a:t>
          </a:r>
        </a:p>
      </dgm:t>
    </dgm:pt>
    <dgm:pt modelId="{BECBA1C4-C529-489C-8518-7BEF4B4743C3}" type="parTrans" cxnId="{5D39180F-259E-4F60-8BCD-F3A79CD97868}">
      <dgm:prSet/>
      <dgm:spPr/>
      <dgm:t>
        <a:bodyPr/>
        <a:lstStyle/>
        <a:p>
          <a:endParaRPr lang="nb-NO"/>
        </a:p>
      </dgm:t>
    </dgm:pt>
    <dgm:pt modelId="{F460CDBA-1E20-484B-B49F-CB4E95B30471}" type="sibTrans" cxnId="{5D39180F-259E-4F60-8BCD-F3A79CD97868}">
      <dgm:prSet/>
      <dgm:spPr/>
      <dgm:t>
        <a:bodyPr/>
        <a:lstStyle/>
        <a:p>
          <a:endParaRPr lang="nb-NO"/>
        </a:p>
      </dgm:t>
    </dgm:pt>
    <dgm:pt modelId="{63E9133B-FFAE-45F9-872B-84DE2A4BD0A2}">
      <dgm:prSet phldrT="[Tekst]"/>
      <dgm:spPr/>
      <dgm:t>
        <a:bodyPr/>
        <a:lstStyle/>
        <a:p>
          <a:r>
            <a:rPr lang="nb-NO" dirty="0"/>
            <a:t>Viktige ildsjeler i flere klubber – Økende trenerkompetanse</a:t>
          </a:r>
        </a:p>
      </dgm:t>
    </dgm:pt>
    <dgm:pt modelId="{329BF183-9D47-4437-9072-542118E6DF5E}" type="parTrans" cxnId="{FB09D4C7-3D6B-4205-9CDA-AC68258C5060}">
      <dgm:prSet/>
      <dgm:spPr/>
      <dgm:t>
        <a:bodyPr/>
        <a:lstStyle/>
        <a:p>
          <a:endParaRPr lang="nb-NO"/>
        </a:p>
      </dgm:t>
    </dgm:pt>
    <dgm:pt modelId="{59FCD9AF-FE2E-4547-BFD7-ABC7D35BF22B}" type="sibTrans" cxnId="{FB09D4C7-3D6B-4205-9CDA-AC68258C5060}">
      <dgm:prSet/>
      <dgm:spPr/>
      <dgm:t>
        <a:bodyPr/>
        <a:lstStyle/>
        <a:p>
          <a:endParaRPr lang="nb-NO"/>
        </a:p>
      </dgm:t>
    </dgm:pt>
    <dgm:pt modelId="{0BC03F0A-1724-4636-9E54-4C183162540B}">
      <dgm:prSet phldrT="[Tekst]"/>
      <dgm:spPr/>
      <dgm:t>
        <a:bodyPr/>
        <a:lstStyle/>
        <a:p>
          <a:r>
            <a:rPr lang="nb-NO" dirty="0"/>
            <a:t>De minste klubbene – Bærekraftighet - Avstander</a:t>
          </a:r>
        </a:p>
      </dgm:t>
    </dgm:pt>
    <dgm:pt modelId="{CFE7B7D7-328C-4DF1-9AC2-AFDB572CE3EB}" type="parTrans" cxnId="{F9B24F1F-BD35-42A3-A72D-47180FBA2C58}">
      <dgm:prSet/>
      <dgm:spPr/>
      <dgm:t>
        <a:bodyPr/>
        <a:lstStyle/>
        <a:p>
          <a:endParaRPr lang="nb-NO"/>
        </a:p>
      </dgm:t>
    </dgm:pt>
    <dgm:pt modelId="{268EEED5-2639-4541-842E-59B0D88BC7A8}" type="sibTrans" cxnId="{F9B24F1F-BD35-42A3-A72D-47180FBA2C58}">
      <dgm:prSet/>
      <dgm:spPr/>
      <dgm:t>
        <a:bodyPr/>
        <a:lstStyle/>
        <a:p>
          <a:endParaRPr lang="nb-NO"/>
        </a:p>
      </dgm:t>
    </dgm:pt>
    <dgm:pt modelId="{51A73BC1-7C5C-4924-8535-FE9C17C47BDA}">
      <dgm:prSet/>
      <dgm:spPr/>
      <dgm:t>
        <a:bodyPr/>
        <a:lstStyle/>
        <a:p>
          <a:r>
            <a:rPr lang="nb-NO" dirty="0"/>
            <a:t>Samle klubbene rundt en mer felles og tydelig satsing på jenter/kvinner – Etablere et godt seniorlag (2.div.)</a:t>
          </a:r>
        </a:p>
      </dgm:t>
    </dgm:pt>
    <dgm:pt modelId="{FB7A6803-0721-4A04-B03D-9D46D9B5A77B}" type="parTrans" cxnId="{0AABAAC0-4955-4401-95ED-15439ED2E290}">
      <dgm:prSet/>
      <dgm:spPr/>
      <dgm:t>
        <a:bodyPr/>
        <a:lstStyle/>
        <a:p>
          <a:endParaRPr lang="nb-NO"/>
        </a:p>
      </dgm:t>
    </dgm:pt>
    <dgm:pt modelId="{07225D88-E55F-4727-9BAD-F1028E9805DB}" type="sibTrans" cxnId="{0AABAAC0-4955-4401-95ED-15439ED2E290}">
      <dgm:prSet/>
      <dgm:spPr/>
      <dgm:t>
        <a:bodyPr/>
        <a:lstStyle/>
        <a:p>
          <a:endParaRPr lang="nb-NO"/>
        </a:p>
      </dgm:t>
    </dgm:pt>
    <dgm:pt modelId="{7BDA325E-31C8-4FE4-A557-AE9311036A95}">
      <dgm:prSet/>
      <dgm:spPr/>
      <dgm:t>
        <a:bodyPr/>
        <a:lstStyle/>
        <a:p>
          <a:r>
            <a:rPr lang="nb-NO" dirty="0"/>
            <a:t>Utnytte den sportslige og administrative styrken som ligger i at </a:t>
          </a:r>
          <a:r>
            <a:rPr lang="nb-NO" dirty="0" err="1"/>
            <a:t>Stj</a:t>
          </a:r>
          <a:r>
            <a:rPr lang="nb-NO" dirty="0"/>
            <a:t>./Blink er i toppfotballen</a:t>
          </a:r>
        </a:p>
      </dgm:t>
    </dgm:pt>
    <dgm:pt modelId="{574FD46B-7F1E-4954-BF14-1CECC1C69788}" type="parTrans" cxnId="{8F7D9343-4C6C-45F8-BC02-6DF955A89484}">
      <dgm:prSet/>
      <dgm:spPr/>
      <dgm:t>
        <a:bodyPr/>
        <a:lstStyle/>
        <a:p>
          <a:endParaRPr lang="nb-NO"/>
        </a:p>
      </dgm:t>
    </dgm:pt>
    <dgm:pt modelId="{E738ED3A-7024-41B2-B956-E7D823D1362C}" type="sibTrans" cxnId="{8F7D9343-4C6C-45F8-BC02-6DF955A89484}">
      <dgm:prSet/>
      <dgm:spPr/>
      <dgm:t>
        <a:bodyPr/>
        <a:lstStyle/>
        <a:p>
          <a:endParaRPr lang="nb-NO"/>
        </a:p>
      </dgm:t>
    </dgm:pt>
    <dgm:pt modelId="{D7B3E6F8-CFC9-42EE-BF6F-ED2C06071647}">
      <dgm:prSet/>
      <dgm:spPr/>
      <dgm:t>
        <a:bodyPr/>
        <a:lstStyle/>
        <a:p>
          <a:r>
            <a:rPr lang="nb-NO" dirty="0"/>
            <a:t>Er et demografisk vekstområde (Malvik-Stjørdal)</a:t>
          </a:r>
        </a:p>
      </dgm:t>
    </dgm:pt>
    <dgm:pt modelId="{CD7D4C8E-A6E5-4584-8C23-58DB1482A8CF}" type="parTrans" cxnId="{D46EB0EF-E284-47E1-929A-B8FB121F334F}">
      <dgm:prSet/>
      <dgm:spPr/>
      <dgm:t>
        <a:bodyPr/>
        <a:lstStyle/>
        <a:p>
          <a:endParaRPr lang="nb-NO"/>
        </a:p>
      </dgm:t>
    </dgm:pt>
    <dgm:pt modelId="{BC7996FC-63D4-4CF6-86F6-1410B91B2F53}" type="sibTrans" cxnId="{D46EB0EF-E284-47E1-929A-B8FB121F334F}">
      <dgm:prSet/>
      <dgm:spPr/>
      <dgm:t>
        <a:bodyPr/>
        <a:lstStyle/>
        <a:p>
          <a:endParaRPr lang="nb-NO"/>
        </a:p>
      </dgm:t>
    </dgm:pt>
    <dgm:pt modelId="{7A7389D7-7704-47EF-BF98-55DD4B76E2E6}">
      <dgm:prSet/>
      <dgm:spPr/>
      <dgm:t>
        <a:bodyPr/>
        <a:lstStyle/>
        <a:p>
          <a:r>
            <a:rPr lang="nb-NO" dirty="0"/>
            <a:t>Samarbeid med videregående skoler for å styrke leder/trenerutdanning med unge trenere/ledere. </a:t>
          </a:r>
        </a:p>
      </dgm:t>
    </dgm:pt>
    <dgm:pt modelId="{7783349B-1635-406F-8E25-1B515C76E1E0}" type="parTrans" cxnId="{401E6E48-09AD-4846-BA76-72516D22F175}">
      <dgm:prSet/>
      <dgm:spPr/>
      <dgm:t>
        <a:bodyPr/>
        <a:lstStyle/>
        <a:p>
          <a:endParaRPr lang="nb-NO"/>
        </a:p>
      </dgm:t>
    </dgm:pt>
    <dgm:pt modelId="{5BCBBCD2-7E89-4A4E-AD35-73F2353858BD}" type="sibTrans" cxnId="{401E6E48-09AD-4846-BA76-72516D22F175}">
      <dgm:prSet/>
      <dgm:spPr/>
      <dgm:t>
        <a:bodyPr/>
        <a:lstStyle/>
        <a:p>
          <a:endParaRPr lang="nb-NO"/>
        </a:p>
      </dgm:t>
    </dgm:pt>
    <dgm:pt modelId="{D47BB337-98F5-46BC-BCAF-3AE46F42DD1E}">
      <dgm:prSet/>
      <dgm:spPr/>
      <dgm:t>
        <a:bodyPr/>
        <a:lstStyle/>
        <a:p>
          <a:r>
            <a:rPr lang="nb-NO" dirty="0"/>
            <a:t>Mange klubber på et lite område – Uavklart strategisk samarbeid – Tilfeldige sammensatte lag</a:t>
          </a:r>
        </a:p>
      </dgm:t>
    </dgm:pt>
    <dgm:pt modelId="{FBC9932F-FBC3-4853-8A0F-AF497A4D03CA}" type="parTrans" cxnId="{A7C5BECA-5863-45EA-9F6C-77282939228D}">
      <dgm:prSet/>
      <dgm:spPr/>
      <dgm:t>
        <a:bodyPr/>
        <a:lstStyle/>
        <a:p>
          <a:endParaRPr lang="nb-NO"/>
        </a:p>
      </dgm:t>
    </dgm:pt>
    <dgm:pt modelId="{CC2D8227-C17A-4449-AED0-C4D838DC7408}" type="sibTrans" cxnId="{A7C5BECA-5863-45EA-9F6C-77282939228D}">
      <dgm:prSet/>
      <dgm:spPr/>
      <dgm:t>
        <a:bodyPr/>
        <a:lstStyle/>
        <a:p>
          <a:endParaRPr lang="nb-NO"/>
        </a:p>
      </dgm:t>
    </dgm:pt>
    <dgm:pt modelId="{16DC7537-470B-4C16-A984-A97EB584BCDF}">
      <dgm:prSet/>
      <dgm:spPr/>
      <dgm:t>
        <a:bodyPr/>
        <a:lstStyle/>
        <a:p>
          <a:r>
            <a:rPr lang="nb-NO" dirty="0"/>
            <a:t>Utviklingen i de minste klubbene og de som befinner seg utenfor aksen Malvik-Skatval</a:t>
          </a:r>
        </a:p>
      </dgm:t>
    </dgm:pt>
    <dgm:pt modelId="{0B50AE82-9F56-4218-B43F-36751BE42F83}" type="parTrans" cxnId="{6D273A49-2798-4985-89FF-20868CA44FA5}">
      <dgm:prSet/>
      <dgm:spPr/>
      <dgm:t>
        <a:bodyPr/>
        <a:lstStyle/>
        <a:p>
          <a:endParaRPr lang="nb-NO"/>
        </a:p>
      </dgm:t>
    </dgm:pt>
    <dgm:pt modelId="{EEFAA510-4566-47FB-B427-1247F4F7D911}" type="sibTrans" cxnId="{6D273A49-2798-4985-89FF-20868CA44FA5}">
      <dgm:prSet/>
      <dgm:spPr/>
      <dgm:t>
        <a:bodyPr/>
        <a:lstStyle/>
        <a:p>
          <a:endParaRPr lang="nb-NO"/>
        </a:p>
      </dgm:t>
    </dgm:pt>
    <dgm:pt modelId="{8987B458-B117-4ECE-B1C6-38E94305C91A}">
      <dgm:prSet/>
      <dgm:spPr/>
      <dgm:t>
        <a:bodyPr/>
        <a:lstStyle/>
        <a:p>
          <a:r>
            <a:rPr lang="nb-NO" dirty="0"/>
            <a:t>Samfunnsutvikling: Ungdomsmiljøet Malvik/Stjørdal</a:t>
          </a:r>
        </a:p>
      </dgm:t>
    </dgm:pt>
    <dgm:pt modelId="{AAAE4298-AC15-4C65-9E8A-4B377E64AA2F}" type="parTrans" cxnId="{5C0CC9BA-4F5E-4B14-B8AC-6BE17411C97E}">
      <dgm:prSet/>
      <dgm:spPr/>
      <dgm:t>
        <a:bodyPr/>
        <a:lstStyle/>
        <a:p>
          <a:endParaRPr lang="nb-NO"/>
        </a:p>
      </dgm:t>
    </dgm:pt>
    <dgm:pt modelId="{F8458031-07B3-4C46-8E86-051D9CEA92D4}" type="sibTrans" cxnId="{5C0CC9BA-4F5E-4B14-B8AC-6BE17411C97E}">
      <dgm:prSet/>
      <dgm:spPr/>
      <dgm:t>
        <a:bodyPr/>
        <a:lstStyle/>
        <a:p>
          <a:endParaRPr lang="nb-NO"/>
        </a:p>
      </dgm:t>
    </dgm:pt>
    <dgm:pt modelId="{AF137911-C5D2-4F52-80D0-7B195834FA2E}">
      <dgm:prSet/>
      <dgm:spPr/>
      <dgm:t>
        <a:bodyPr/>
        <a:lstStyle/>
        <a:p>
          <a:r>
            <a:rPr lang="nb-NO" dirty="0"/>
            <a:t>Stor avhengighet på ildsjeler – Lite bæres i kraft av klubbenes styrer og mellom klubbenes styrer</a:t>
          </a:r>
        </a:p>
      </dgm:t>
    </dgm:pt>
    <dgm:pt modelId="{BE56EE92-C7B4-4482-A581-ECB6615E41C5}" type="parTrans" cxnId="{88441764-2F08-41A7-91DC-381E4C74E8EC}">
      <dgm:prSet/>
      <dgm:spPr/>
      <dgm:t>
        <a:bodyPr/>
        <a:lstStyle/>
        <a:p>
          <a:endParaRPr lang="nb-NO"/>
        </a:p>
      </dgm:t>
    </dgm:pt>
    <dgm:pt modelId="{F8E0B325-56F6-4B7F-8DDA-F917F875B7F4}" type="sibTrans" cxnId="{88441764-2F08-41A7-91DC-381E4C74E8EC}">
      <dgm:prSet/>
      <dgm:spPr/>
      <dgm:t>
        <a:bodyPr/>
        <a:lstStyle/>
        <a:p>
          <a:endParaRPr lang="nb-NO"/>
        </a:p>
      </dgm:t>
    </dgm:pt>
    <dgm:pt modelId="{6AEC8030-892B-4627-85D4-43FD169ABFA4}">
      <dgm:prSet/>
      <dgm:spPr/>
      <dgm:t>
        <a:bodyPr/>
        <a:lstStyle/>
        <a:p>
          <a:r>
            <a:rPr lang="nb-NO" dirty="0"/>
            <a:t>Sone med mange demografiske fordeler og et godt potensiale for fortsatt vekst. Må hensynta utkantkommunene</a:t>
          </a:r>
        </a:p>
      </dgm:t>
    </dgm:pt>
    <dgm:pt modelId="{FC6DC4FB-EC73-4E0B-A7A6-A8A7DBD01F8B}" type="parTrans" cxnId="{3F175AEF-FF5B-4AD4-A5FF-A76454B7AC6D}">
      <dgm:prSet/>
      <dgm:spPr/>
      <dgm:t>
        <a:bodyPr/>
        <a:lstStyle/>
        <a:p>
          <a:endParaRPr lang="nb-NO"/>
        </a:p>
      </dgm:t>
    </dgm:pt>
    <dgm:pt modelId="{00502C50-7A39-4929-896B-17BCBADB8CD7}" type="sibTrans" cxnId="{3F175AEF-FF5B-4AD4-A5FF-A76454B7AC6D}">
      <dgm:prSet/>
      <dgm:spPr/>
      <dgm:t>
        <a:bodyPr/>
        <a:lstStyle/>
        <a:p>
          <a:endParaRPr lang="nb-NO"/>
        </a:p>
      </dgm:t>
    </dgm:pt>
    <dgm:pt modelId="{18CBBF3C-054D-4748-8A97-50823CCD4238}">
      <dgm:prSet/>
      <dgm:spPr/>
      <dgm:t>
        <a:bodyPr/>
        <a:lstStyle/>
        <a:p>
          <a:r>
            <a:rPr lang="nb-NO" dirty="0"/>
            <a:t>Entusiasmen rundt </a:t>
          </a:r>
          <a:r>
            <a:rPr lang="nb-NO" dirty="0" err="1"/>
            <a:t>Stj</a:t>
          </a:r>
          <a:r>
            <a:rPr lang="nb-NO" dirty="0"/>
            <a:t>./Blink plass i toppfotballen. Utvikle nye lokale toppspillere </a:t>
          </a:r>
        </a:p>
      </dgm:t>
    </dgm:pt>
    <dgm:pt modelId="{00E72C25-C9D4-4B72-BA89-20EBDA5C666D}" type="parTrans" cxnId="{F4EB59BD-7F81-435F-AB37-BD7F4A9C76CA}">
      <dgm:prSet/>
      <dgm:spPr/>
      <dgm:t>
        <a:bodyPr/>
        <a:lstStyle/>
        <a:p>
          <a:endParaRPr lang="nb-NO"/>
        </a:p>
      </dgm:t>
    </dgm:pt>
    <dgm:pt modelId="{B38C24A9-DFF9-4CF2-B7BD-B982CCD10C94}" type="sibTrans" cxnId="{F4EB59BD-7F81-435F-AB37-BD7F4A9C76CA}">
      <dgm:prSet/>
      <dgm:spPr/>
      <dgm:t>
        <a:bodyPr/>
        <a:lstStyle/>
        <a:p>
          <a:endParaRPr lang="nb-NO"/>
        </a:p>
      </dgm:t>
    </dgm:pt>
    <dgm:pt modelId="{E74708C1-A238-466C-AC54-2FFCAB27C965}" type="pres">
      <dgm:prSet presAssocID="{30333F44-0E5B-4C94-B4EF-840E0302E0B2}" presName="layout" presStyleCnt="0">
        <dgm:presLayoutVars>
          <dgm:chMax/>
          <dgm:chPref/>
          <dgm:dir/>
          <dgm:resizeHandles/>
        </dgm:presLayoutVars>
      </dgm:prSet>
      <dgm:spPr/>
    </dgm:pt>
    <dgm:pt modelId="{4C01E35F-5DF9-4C2B-A0E3-C9B07F5EB351}" type="pres">
      <dgm:prSet presAssocID="{C90BE2B5-7741-4F07-9FF0-BC32D535E25F}" presName="root" presStyleCnt="0">
        <dgm:presLayoutVars>
          <dgm:chMax/>
          <dgm:chPref/>
        </dgm:presLayoutVars>
      </dgm:prSet>
      <dgm:spPr/>
    </dgm:pt>
    <dgm:pt modelId="{506BB677-D228-4B54-A05E-0C75324FFF66}" type="pres">
      <dgm:prSet presAssocID="{C90BE2B5-7741-4F07-9FF0-BC32D535E25F}" presName="rootComposite" presStyleCnt="0">
        <dgm:presLayoutVars/>
      </dgm:prSet>
      <dgm:spPr/>
    </dgm:pt>
    <dgm:pt modelId="{6DDEB2EC-753A-4AB0-99EC-F24DDCCB4191}" type="pres">
      <dgm:prSet presAssocID="{C90BE2B5-7741-4F07-9FF0-BC32D535E25F}" presName="ParentAccent" presStyleLbl="alignNode1" presStyleIdx="0" presStyleCnt="5"/>
      <dgm:spPr/>
    </dgm:pt>
    <dgm:pt modelId="{503D9E9A-62B7-4DEC-8A99-D9583391566C}" type="pres">
      <dgm:prSet presAssocID="{C90BE2B5-7741-4F07-9FF0-BC32D535E25F}" presName="ParentSmallAccent" presStyleLbl="fgAcc1" presStyleIdx="0" presStyleCnt="5"/>
      <dgm:spPr/>
    </dgm:pt>
    <dgm:pt modelId="{1665E352-C8E4-4FB0-A9C1-CCF6BC16F166}" type="pres">
      <dgm:prSet presAssocID="{C90BE2B5-7741-4F07-9FF0-BC32D535E25F}" presName="Parent" presStyleLbl="revTx" presStyleIdx="0" presStyleCnt="23">
        <dgm:presLayoutVars>
          <dgm:chMax/>
          <dgm:chPref val="4"/>
          <dgm:bulletEnabled val="1"/>
        </dgm:presLayoutVars>
      </dgm:prSet>
      <dgm:spPr/>
    </dgm:pt>
    <dgm:pt modelId="{364E294B-8F9F-4E11-935C-A2FFEE89F282}" type="pres">
      <dgm:prSet presAssocID="{C90BE2B5-7741-4F07-9FF0-BC32D535E25F}" presName="childShape" presStyleCnt="0">
        <dgm:presLayoutVars>
          <dgm:chMax val="0"/>
          <dgm:chPref val="0"/>
        </dgm:presLayoutVars>
      </dgm:prSet>
      <dgm:spPr/>
    </dgm:pt>
    <dgm:pt modelId="{98998633-926A-4FA3-A058-16639B9B06FE}" type="pres">
      <dgm:prSet presAssocID="{721F9C28-1D1E-41BF-86C5-EA2AD21B7D59}" presName="childComposite" presStyleCnt="0">
        <dgm:presLayoutVars>
          <dgm:chMax val="0"/>
          <dgm:chPref val="0"/>
        </dgm:presLayoutVars>
      </dgm:prSet>
      <dgm:spPr/>
    </dgm:pt>
    <dgm:pt modelId="{03F24203-38FC-4C8D-8B3C-1234102A8543}" type="pres">
      <dgm:prSet presAssocID="{721F9C28-1D1E-41BF-86C5-EA2AD21B7D59}" presName="ChildAccent" presStyleLbl="solidFgAcc1" presStyleIdx="0" presStyleCnt="18"/>
      <dgm:spPr/>
    </dgm:pt>
    <dgm:pt modelId="{A4D68B46-636A-49D3-9A76-116657A4C453}" type="pres">
      <dgm:prSet presAssocID="{721F9C28-1D1E-41BF-86C5-EA2AD21B7D59}" presName="Child" presStyleLbl="revTx" presStyleIdx="1" presStyleCnt="23">
        <dgm:presLayoutVars>
          <dgm:chMax val="0"/>
          <dgm:chPref val="0"/>
          <dgm:bulletEnabled val="1"/>
        </dgm:presLayoutVars>
      </dgm:prSet>
      <dgm:spPr/>
    </dgm:pt>
    <dgm:pt modelId="{82EA9D71-D852-4D07-B3AE-B904B6F0507E}" type="pres">
      <dgm:prSet presAssocID="{0B1E3146-A606-4B8B-B03F-F1635A3885C1}" presName="childComposite" presStyleCnt="0">
        <dgm:presLayoutVars>
          <dgm:chMax val="0"/>
          <dgm:chPref val="0"/>
        </dgm:presLayoutVars>
      </dgm:prSet>
      <dgm:spPr/>
    </dgm:pt>
    <dgm:pt modelId="{E7ECE327-D061-49F9-885A-87320906BA4D}" type="pres">
      <dgm:prSet presAssocID="{0B1E3146-A606-4B8B-B03F-F1635A3885C1}" presName="ChildAccent" presStyleLbl="solidFgAcc1" presStyleIdx="1" presStyleCnt="18"/>
      <dgm:spPr/>
    </dgm:pt>
    <dgm:pt modelId="{F640FF12-7C5A-420D-AC9D-C4B52D1E8D04}" type="pres">
      <dgm:prSet presAssocID="{0B1E3146-A606-4B8B-B03F-F1635A3885C1}" presName="Child" presStyleLbl="revTx" presStyleIdx="2" presStyleCnt="23">
        <dgm:presLayoutVars>
          <dgm:chMax val="0"/>
          <dgm:chPref val="0"/>
          <dgm:bulletEnabled val="1"/>
        </dgm:presLayoutVars>
      </dgm:prSet>
      <dgm:spPr/>
    </dgm:pt>
    <dgm:pt modelId="{8830D0E0-23A9-4C39-B5F6-875DE841A7AD}" type="pres">
      <dgm:prSet presAssocID="{E14879A5-7715-44D7-8183-348EE7A4DE7A}" presName="childComposite" presStyleCnt="0">
        <dgm:presLayoutVars>
          <dgm:chMax val="0"/>
          <dgm:chPref val="0"/>
        </dgm:presLayoutVars>
      </dgm:prSet>
      <dgm:spPr/>
    </dgm:pt>
    <dgm:pt modelId="{A8AC87A0-1797-4831-8802-F1668B5F67AB}" type="pres">
      <dgm:prSet presAssocID="{E14879A5-7715-44D7-8183-348EE7A4DE7A}" presName="ChildAccent" presStyleLbl="solidFgAcc1" presStyleIdx="2" presStyleCnt="18"/>
      <dgm:spPr/>
    </dgm:pt>
    <dgm:pt modelId="{14B07DE9-B012-4CFB-89DC-D39E9D280935}" type="pres">
      <dgm:prSet presAssocID="{E14879A5-7715-44D7-8183-348EE7A4DE7A}" presName="Child" presStyleLbl="revTx" presStyleIdx="3" presStyleCnt="23">
        <dgm:presLayoutVars>
          <dgm:chMax val="0"/>
          <dgm:chPref val="0"/>
          <dgm:bulletEnabled val="1"/>
        </dgm:presLayoutVars>
      </dgm:prSet>
      <dgm:spPr/>
    </dgm:pt>
    <dgm:pt modelId="{E83045B3-7048-4F59-9C9C-2A9F09EA608E}" type="pres">
      <dgm:prSet presAssocID="{63E9133B-FFAE-45F9-872B-84DE2A4BD0A2}" presName="childComposite" presStyleCnt="0">
        <dgm:presLayoutVars>
          <dgm:chMax val="0"/>
          <dgm:chPref val="0"/>
        </dgm:presLayoutVars>
      </dgm:prSet>
      <dgm:spPr/>
    </dgm:pt>
    <dgm:pt modelId="{01596405-7A0F-4944-8883-729E1180AE01}" type="pres">
      <dgm:prSet presAssocID="{63E9133B-FFAE-45F9-872B-84DE2A4BD0A2}" presName="ChildAccent" presStyleLbl="solidFgAcc1" presStyleIdx="3" presStyleCnt="18"/>
      <dgm:spPr/>
    </dgm:pt>
    <dgm:pt modelId="{A83D041A-36D5-4FD7-AEBF-F507F4B651DA}" type="pres">
      <dgm:prSet presAssocID="{63E9133B-FFAE-45F9-872B-84DE2A4BD0A2}" presName="Child" presStyleLbl="revTx" presStyleIdx="4" presStyleCnt="23">
        <dgm:presLayoutVars>
          <dgm:chMax val="0"/>
          <dgm:chPref val="0"/>
          <dgm:bulletEnabled val="1"/>
        </dgm:presLayoutVars>
      </dgm:prSet>
      <dgm:spPr/>
    </dgm:pt>
    <dgm:pt modelId="{DCEEA2FB-E021-44FB-83F6-83ADF7EB89C4}" type="pres">
      <dgm:prSet presAssocID="{2BCA37CB-035D-401A-AF65-4ADC9F32C2F9}" presName="root" presStyleCnt="0">
        <dgm:presLayoutVars>
          <dgm:chMax/>
          <dgm:chPref/>
        </dgm:presLayoutVars>
      </dgm:prSet>
      <dgm:spPr/>
    </dgm:pt>
    <dgm:pt modelId="{9A0DB0B9-38E8-47DD-A55D-B02F241B6703}" type="pres">
      <dgm:prSet presAssocID="{2BCA37CB-035D-401A-AF65-4ADC9F32C2F9}" presName="rootComposite" presStyleCnt="0">
        <dgm:presLayoutVars/>
      </dgm:prSet>
      <dgm:spPr/>
    </dgm:pt>
    <dgm:pt modelId="{4FF6B560-1BE9-4C2B-BC90-3AD7B3E1C471}" type="pres">
      <dgm:prSet presAssocID="{2BCA37CB-035D-401A-AF65-4ADC9F32C2F9}" presName="ParentAccent" presStyleLbl="alignNode1" presStyleIdx="1" presStyleCnt="5"/>
      <dgm:spPr/>
    </dgm:pt>
    <dgm:pt modelId="{0D2399BD-DCD0-493F-A47E-FCACC6803A1A}" type="pres">
      <dgm:prSet presAssocID="{2BCA37CB-035D-401A-AF65-4ADC9F32C2F9}" presName="ParentSmallAccent" presStyleLbl="fgAcc1" presStyleIdx="1" presStyleCnt="5"/>
      <dgm:spPr/>
    </dgm:pt>
    <dgm:pt modelId="{C3891189-FC62-42DE-9C39-794BDC45CA5F}" type="pres">
      <dgm:prSet presAssocID="{2BCA37CB-035D-401A-AF65-4ADC9F32C2F9}" presName="Parent" presStyleLbl="revTx" presStyleIdx="5" presStyleCnt="23">
        <dgm:presLayoutVars>
          <dgm:chMax/>
          <dgm:chPref val="4"/>
          <dgm:bulletEnabled val="1"/>
        </dgm:presLayoutVars>
      </dgm:prSet>
      <dgm:spPr/>
    </dgm:pt>
    <dgm:pt modelId="{E7309568-3F9B-4937-9164-024450F301E7}" type="pres">
      <dgm:prSet presAssocID="{2BCA37CB-035D-401A-AF65-4ADC9F32C2F9}" presName="childShape" presStyleCnt="0">
        <dgm:presLayoutVars>
          <dgm:chMax val="0"/>
          <dgm:chPref val="0"/>
        </dgm:presLayoutVars>
      </dgm:prSet>
      <dgm:spPr/>
    </dgm:pt>
    <dgm:pt modelId="{10BD4466-B48A-48E9-BAF9-277388DE237A}" type="pres">
      <dgm:prSet presAssocID="{5E552B82-60D9-46D8-B535-1E8CCD02E471}" presName="childComposite" presStyleCnt="0">
        <dgm:presLayoutVars>
          <dgm:chMax val="0"/>
          <dgm:chPref val="0"/>
        </dgm:presLayoutVars>
      </dgm:prSet>
      <dgm:spPr/>
    </dgm:pt>
    <dgm:pt modelId="{0045C4FA-32E2-4ADF-8E09-1E5337229C7D}" type="pres">
      <dgm:prSet presAssocID="{5E552B82-60D9-46D8-B535-1E8CCD02E471}" presName="ChildAccent" presStyleLbl="solidFgAcc1" presStyleIdx="4" presStyleCnt="18"/>
      <dgm:spPr/>
    </dgm:pt>
    <dgm:pt modelId="{9D307AD9-1EA1-4063-8192-6B2B6A97F4EC}" type="pres">
      <dgm:prSet presAssocID="{5E552B82-60D9-46D8-B535-1E8CCD02E471}" presName="Child" presStyleLbl="revTx" presStyleIdx="6" presStyleCnt="23">
        <dgm:presLayoutVars>
          <dgm:chMax val="0"/>
          <dgm:chPref val="0"/>
          <dgm:bulletEnabled val="1"/>
        </dgm:presLayoutVars>
      </dgm:prSet>
      <dgm:spPr/>
    </dgm:pt>
    <dgm:pt modelId="{4FE8CE28-43A0-4D2F-96B6-79A6E32B16F4}" type="pres">
      <dgm:prSet presAssocID="{AC088D3E-0B03-4194-A044-1204559652F2}" presName="childComposite" presStyleCnt="0">
        <dgm:presLayoutVars>
          <dgm:chMax val="0"/>
          <dgm:chPref val="0"/>
        </dgm:presLayoutVars>
      </dgm:prSet>
      <dgm:spPr/>
    </dgm:pt>
    <dgm:pt modelId="{FEC75744-B6D5-4C29-8C82-B36A3D71F9A6}" type="pres">
      <dgm:prSet presAssocID="{AC088D3E-0B03-4194-A044-1204559652F2}" presName="ChildAccent" presStyleLbl="solidFgAcc1" presStyleIdx="5" presStyleCnt="18"/>
      <dgm:spPr/>
    </dgm:pt>
    <dgm:pt modelId="{2AEE0283-2CD8-4F77-9083-DD4815962386}" type="pres">
      <dgm:prSet presAssocID="{AC088D3E-0B03-4194-A044-1204559652F2}" presName="Child" presStyleLbl="revTx" presStyleIdx="7" presStyleCnt="23">
        <dgm:presLayoutVars>
          <dgm:chMax val="0"/>
          <dgm:chPref val="0"/>
          <dgm:bulletEnabled val="1"/>
        </dgm:presLayoutVars>
      </dgm:prSet>
      <dgm:spPr/>
    </dgm:pt>
    <dgm:pt modelId="{99BF1456-42D7-4963-BE37-5C228DF666EA}" type="pres">
      <dgm:prSet presAssocID="{17C82150-E95E-413F-A331-51C36098D053}" presName="childComposite" presStyleCnt="0">
        <dgm:presLayoutVars>
          <dgm:chMax val="0"/>
          <dgm:chPref val="0"/>
        </dgm:presLayoutVars>
      </dgm:prSet>
      <dgm:spPr/>
    </dgm:pt>
    <dgm:pt modelId="{A9A33848-3639-483F-868D-ACB1EB378002}" type="pres">
      <dgm:prSet presAssocID="{17C82150-E95E-413F-A331-51C36098D053}" presName="ChildAccent" presStyleLbl="solidFgAcc1" presStyleIdx="6" presStyleCnt="18"/>
      <dgm:spPr/>
    </dgm:pt>
    <dgm:pt modelId="{F72138AC-139A-4DB3-A9F5-9A11358653B6}" type="pres">
      <dgm:prSet presAssocID="{17C82150-E95E-413F-A331-51C36098D053}" presName="Child" presStyleLbl="revTx" presStyleIdx="8" presStyleCnt="23">
        <dgm:presLayoutVars>
          <dgm:chMax val="0"/>
          <dgm:chPref val="0"/>
          <dgm:bulletEnabled val="1"/>
        </dgm:presLayoutVars>
      </dgm:prSet>
      <dgm:spPr/>
    </dgm:pt>
    <dgm:pt modelId="{B7E0BF65-70D1-44E6-AF91-E70733D63584}" type="pres">
      <dgm:prSet presAssocID="{0BC03F0A-1724-4636-9E54-4C183162540B}" presName="childComposite" presStyleCnt="0">
        <dgm:presLayoutVars>
          <dgm:chMax val="0"/>
          <dgm:chPref val="0"/>
        </dgm:presLayoutVars>
      </dgm:prSet>
      <dgm:spPr/>
    </dgm:pt>
    <dgm:pt modelId="{BC995064-15D1-41E0-AA56-3BBA384AE57C}" type="pres">
      <dgm:prSet presAssocID="{0BC03F0A-1724-4636-9E54-4C183162540B}" presName="ChildAccent" presStyleLbl="solidFgAcc1" presStyleIdx="7" presStyleCnt="18"/>
      <dgm:spPr/>
    </dgm:pt>
    <dgm:pt modelId="{2B93FC4C-350F-4463-A0D7-4FA54ED3BDE9}" type="pres">
      <dgm:prSet presAssocID="{0BC03F0A-1724-4636-9E54-4C183162540B}" presName="Child" presStyleLbl="revTx" presStyleIdx="9" presStyleCnt="23">
        <dgm:presLayoutVars>
          <dgm:chMax val="0"/>
          <dgm:chPref val="0"/>
          <dgm:bulletEnabled val="1"/>
        </dgm:presLayoutVars>
      </dgm:prSet>
      <dgm:spPr/>
    </dgm:pt>
    <dgm:pt modelId="{E165A02E-7374-4513-9C1D-96C7F05ACB64}" type="pres">
      <dgm:prSet presAssocID="{5918FF72-29FA-41B0-BF87-54E75D8260C0}" presName="root" presStyleCnt="0">
        <dgm:presLayoutVars>
          <dgm:chMax/>
          <dgm:chPref/>
        </dgm:presLayoutVars>
      </dgm:prSet>
      <dgm:spPr/>
    </dgm:pt>
    <dgm:pt modelId="{8D75C2B3-5F73-44DB-AB43-72BE1520A648}" type="pres">
      <dgm:prSet presAssocID="{5918FF72-29FA-41B0-BF87-54E75D8260C0}" presName="rootComposite" presStyleCnt="0">
        <dgm:presLayoutVars/>
      </dgm:prSet>
      <dgm:spPr/>
    </dgm:pt>
    <dgm:pt modelId="{736293B1-79D5-41AD-AD09-AC88E0744518}" type="pres">
      <dgm:prSet presAssocID="{5918FF72-29FA-41B0-BF87-54E75D8260C0}" presName="ParentAccent" presStyleLbl="alignNode1" presStyleIdx="2" presStyleCnt="5"/>
      <dgm:spPr/>
    </dgm:pt>
    <dgm:pt modelId="{7512C231-9D08-412E-9B38-79CB6A788B82}" type="pres">
      <dgm:prSet presAssocID="{5918FF72-29FA-41B0-BF87-54E75D8260C0}" presName="ParentSmallAccent" presStyleLbl="fgAcc1" presStyleIdx="2" presStyleCnt="5"/>
      <dgm:spPr/>
    </dgm:pt>
    <dgm:pt modelId="{10E47B6D-FB1D-4AF1-A8C8-ABB3349FC425}" type="pres">
      <dgm:prSet presAssocID="{5918FF72-29FA-41B0-BF87-54E75D8260C0}" presName="Parent" presStyleLbl="revTx" presStyleIdx="10" presStyleCnt="23">
        <dgm:presLayoutVars>
          <dgm:chMax/>
          <dgm:chPref val="4"/>
          <dgm:bulletEnabled val="1"/>
        </dgm:presLayoutVars>
      </dgm:prSet>
      <dgm:spPr/>
    </dgm:pt>
    <dgm:pt modelId="{2E1D0F37-56FE-4260-A2DB-009291CB3C86}" type="pres">
      <dgm:prSet presAssocID="{5918FF72-29FA-41B0-BF87-54E75D8260C0}" presName="childShape" presStyleCnt="0">
        <dgm:presLayoutVars>
          <dgm:chMax val="0"/>
          <dgm:chPref val="0"/>
        </dgm:presLayoutVars>
      </dgm:prSet>
      <dgm:spPr/>
    </dgm:pt>
    <dgm:pt modelId="{293F8CAB-E4EA-4401-B60B-2DF90FC627A0}" type="pres">
      <dgm:prSet presAssocID="{51A73BC1-7C5C-4924-8535-FE9C17C47BDA}" presName="childComposite" presStyleCnt="0">
        <dgm:presLayoutVars>
          <dgm:chMax val="0"/>
          <dgm:chPref val="0"/>
        </dgm:presLayoutVars>
      </dgm:prSet>
      <dgm:spPr/>
    </dgm:pt>
    <dgm:pt modelId="{7153B47F-62AC-465C-BAFE-8077698EF063}" type="pres">
      <dgm:prSet presAssocID="{51A73BC1-7C5C-4924-8535-FE9C17C47BDA}" presName="ChildAccent" presStyleLbl="solidFgAcc1" presStyleIdx="8" presStyleCnt="18"/>
      <dgm:spPr/>
    </dgm:pt>
    <dgm:pt modelId="{88E43DB6-97E0-4308-B85E-EFD862A055E0}" type="pres">
      <dgm:prSet presAssocID="{51A73BC1-7C5C-4924-8535-FE9C17C47BDA}" presName="Child" presStyleLbl="revTx" presStyleIdx="11" presStyleCnt="23">
        <dgm:presLayoutVars>
          <dgm:chMax val="0"/>
          <dgm:chPref val="0"/>
          <dgm:bulletEnabled val="1"/>
        </dgm:presLayoutVars>
      </dgm:prSet>
      <dgm:spPr/>
    </dgm:pt>
    <dgm:pt modelId="{AB81FF0B-03A8-45C6-BCEB-5C825AFBE5E3}" type="pres">
      <dgm:prSet presAssocID="{7BDA325E-31C8-4FE4-A557-AE9311036A95}" presName="childComposite" presStyleCnt="0">
        <dgm:presLayoutVars>
          <dgm:chMax val="0"/>
          <dgm:chPref val="0"/>
        </dgm:presLayoutVars>
      </dgm:prSet>
      <dgm:spPr/>
    </dgm:pt>
    <dgm:pt modelId="{93C34015-E203-412F-89D0-6E5C1E2C1B0B}" type="pres">
      <dgm:prSet presAssocID="{7BDA325E-31C8-4FE4-A557-AE9311036A95}" presName="ChildAccent" presStyleLbl="solidFgAcc1" presStyleIdx="9" presStyleCnt="18"/>
      <dgm:spPr/>
    </dgm:pt>
    <dgm:pt modelId="{06D435D7-DB96-48C6-B319-DF8C3133B371}" type="pres">
      <dgm:prSet presAssocID="{7BDA325E-31C8-4FE4-A557-AE9311036A95}" presName="Child" presStyleLbl="revTx" presStyleIdx="12" presStyleCnt="23">
        <dgm:presLayoutVars>
          <dgm:chMax val="0"/>
          <dgm:chPref val="0"/>
          <dgm:bulletEnabled val="1"/>
        </dgm:presLayoutVars>
      </dgm:prSet>
      <dgm:spPr/>
    </dgm:pt>
    <dgm:pt modelId="{4F0B4E77-9B08-4318-9705-A49BBB8FC90C}" type="pres">
      <dgm:prSet presAssocID="{D7B3E6F8-CFC9-42EE-BF6F-ED2C06071647}" presName="childComposite" presStyleCnt="0">
        <dgm:presLayoutVars>
          <dgm:chMax val="0"/>
          <dgm:chPref val="0"/>
        </dgm:presLayoutVars>
      </dgm:prSet>
      <dgm:spPr/>
    </dgm:pt>
    <dgm:pt modelId="{4F187C68-FA2C-41B3-8298-CB481EF28AE2}" type="pres">
      <dgm:prSet presAssocID="{D7B3E6F8-CFC9-42EE-BF6F-ED2C06071647}" presName="ChildAccent" presStyleLbl="solidFgAcc1" presStyleIdx="10" presStyleCnt="18"/>
      <dgm:spPr/>
    </dgm:pt>
    <dgm:pt modelId="{C7C8D86B-8532-45B6-92C1-D769431B3DC8}" type="pres">
      <dgm:prSet presAssocID="{D7B3E6F8-CFC9-42EE-BF6F-ED2C06071647}" presName="Child" presStyleLbl="revTx" presStyleIdx="13" presStyleCnt="23">
        <dgm:presLayoutVars>
          <dgm:chMax val="0"/>
          <dgm:chPref val="0"/>
          <dgm:bulletEnabled val="1"/>
        </dgm:presLayoutVars>
      </dgm:prSet>
      <dgm:spPr/>
    </dgm:pt>
    <dgm:pt modelId="{7FD2C82E-1E6F-4674-B3F6-ECA119A06C10}" type="pres">
      <dgm:prSet presAssocID="{7A7389D7-7704-47EF-BF98-55DD4B76E2E6}" presName="childComposite" presStyleCnt="0">
        <dgm:presLayoutVars>
          <dgm:chMax val="0"/>
          <dgm:chPref val="0"/>
        </dgm:presLayoutVars>
      </dgm:prSet>
      <dgm:spPr/>
    </dgm:pt>
    <dgm:pt modelId="{4155BE39-1A8D-4324-B459-ED502EC6652F}" type="pres">
      <dgm:prSet presAssocID="{7A7389D7-7704-47EF-BF98-55DD4B76E2E6}" presName="ChildAccent" presStyleLbl="solidFgAcc1" presStyleIdx="11" presStyleCnt="18"/>
      <dgm:spPr/>
    </dgm:pt>
    <dgm:pt modelId="{E079B1DC-9B4A-4EA9-A3B7-43FC84879DA3}" type="pres">
      <dgm:prSet presAssocID="{7A7389D7-7704-47EF-BF98-55DD4B76E2E6}" presName="Child" presStyleLbl="revTx" presStyleIdx="14" presStyleCnt="23">
        <dgm:presLayoutVars>
          <dgm:chMax val="0"/>
          <dgm:chPref val="0"/>
          <dgm:bulletEnabled val="1"/>
        </dgm:presLayoutVars>
      </dgm:prSet>
      <dgm:spPr/>
    </dgm:pt>
    <dgm:pt modelId="{2413924A-9F4B-4834-AABD-9181E165184D}" type="pres">
      <dgm:prSet presAssocID="{611BEB3E-B4AD-4E24-B8F9-0E1E5A82F224}" presName="root" presStyleCnt="0">
        <dgm:presLayoutVars>
          <dgm:chMax/>
          <dgm:chPref/>
        </dgm:presLayoutVars>
      </dgm:prSet>
      <dgm:spPr/>
    </dgm:pt>
    <dgm:pt modelId="{268C0843-D341-4A90-AC2A-F84F04738620}" type="pres">
      <dgm:prSet presAssocID="{611BEB3E-B4AD-4E24-B8F9-0E1E5A82F224}" presName="rootComposite" presStyleCnt="0">
        <dgm:presLayoutVars/>
      </dgm:prSet>
      <dgm:spPr/>
    </dgm:pt>
    <dgm:pt modelId="{4B69B368-2FA8-4006-A6D3-501A1D43409F}" type="pres">
      <dgm:prSet presAssocID="{611BEB3E-B4AD-4E24-B8F9-0E1E5A82F224}" presName="ParentAccent" presStyleLbl="alignNode1" presStyleIdx="3" presStyleCnt="5"/>
      <dgm:spPr/>
    </dgm:pt>
    <dgm:pt modelId="{77D9F643-345F-4AA3-960F-EDB5871231AF}" type="pres">
      <dgm:prSet presAssocID="{611BEB3E-B4AD-4E24-B8F9-0E1E5A82F224}" presName="ParentSmallAccent" presStyleLbl="fgAcc1" presStyleIdx="3" presStyleCnt="5"/>
      <dgm:spPr/>
    </dgm:pt>
    <dgm:pt modelId="{75B52498-DFD3-4D75-890F-828EB2BF7A4A}" type="pres">
      <dgm:prSet presAssocID="{611BEB3E-B4AD-4E24-B8F9-0E1E5A82F224}" presName="Parent" presStyleLbl="revTx" presStyleIdx="15" presStyleCnt="23">
        <dgm:presLayoutVars>
          <dgm:chMax/>
          <dgm:chPref val="4"/>
          <dgm:bulletEnabled val="1"/>
        </dgm:presLayoutVars>
      </dgm:prSet>
      <dgm:spPr/>
    </dgm:pt>
    <dgm:pt modelId="{FF2EAE3C-8DAF-40DD-B9C6-F1B6E0BF049A}" type="pres">
      <dgm:prSet presAssocID="{611BEB3E-B4AD-4E24-B8F9-0E1E5A82F224}" presName="childShape" presStyleCnt="0">
        <dgm:presLayoutVars>
          <dgm:chMax val="0"/>
          <dgm:chPref val="0"/>
        </dgm:presLayoutVars>
      </dgm:prSet>
      <dgm:spPr/>
    </dgm:pt>
    <dgm:pt modelId="{77312732-70B2-4432-BC9E-80CB5306BE46}" type="pres">
      <dgm:prSet presAssocID="{D47BB337-98F5-46BC-BCAF-3AE46F42DD1E}" presName="childComposite" presStyleCnt="0">
        <dgm:presLayoutVars>
          <dgm:chMax val="0"/>
          <dgm:chPref val="0"/>
        </dgm:presLayoutVars>
      </dgm:prSet>
      <dgm:spPr/>
    </dgm:pt>
    <dgm:pt modelId="{815A80C4-6228-496B-A5BD-7A1978614AE3}" type="pres">
      <dgm:prSet presAssocID="{D47BB337-98F5-46BC-BCAF-3AE46F42DD1E}" presName="ChildAccent" presStyleLbl="solidFgAcc1" presStyleIdx="12" presStyleCnt="18"/>
      <dgm:spPr/>
    </dgm:pt>
    <dgm:pt modelId="{1E80620C-A56C-4A94-8F2F-F438603A74AA}" type="pres">
      <dgm:prSet presAssocID="{D47BB337-98F5-46BC-BCAF-3AE46F42DD1E}" presName="Child" presStyleLbl="revTx" presStyleIdx="16" presStyleCnt="23">
        <dgm:presLayoutVars>
          <dgm:chMax val="0"/>
          <dgm:chPref val="0"/>
          <dgm:bulletEnabled val="1"/>
        </dgm:presLayoutVars>
      </dgm:prSet>
      <dgm:spPr/>
    </dgm:pt>
    <dgm:pt modelId="{A6E714EE-C6CC-4C1B-B57B-401785FCD895}" type="pres">
      <dgm:prSet presAssocID="{16DC7537-470B-4C16-A984-A97EB584BCDF}" presName="childComposite" presStyleCnt="0">
        <dgm:presLayoutVars>
          <dgm:chMax val="0"/>
          <dgm:chPref val="0"/>
        </dgm:presLayoutVars>
      </dgm:prSet>
      <dgm:spPr/>
    </dgm:pt>
    <dgm:pt modelId="{9CE0E7D5-D515-4194-8149-6129F801D9DA}" type="pres">
      <dgm:prSet presAssocID="{16DC7537-470B-4C16-A984-A97EB584BCDF}" presName="ChildAccent" presStyleLbl="solidFgAcc1" presStyleIdx="13" presStyleCnt="18"/>
      <dgm:spPr/>
    </dgm:pt>
    <dgm:pt modelId="{69AD3EAE-FB92-4B3E-92FB-4108996B4D47}" type="pres">
      <dgm:prSet presAssocID="{16DC7537-470B-4C16-A984-A97EB584BCDF}" presName="Child" presStyleLbl="revTx" presStyleIdx="17" presStyleCnt="23">
        <dgm:presLayoutVars>
          <dgm:chMax val="0"/>
          <dgm:chPref val="0"/>
          <dgm:bulletEnabled val="1"/>
        </dgm:presLayoutVars>
      </dgm:prSet>
      <dgm:spPr/>
    </dgm:pt>
    <dgm:pt modelId="{179832EF-0E52-4D5E-9D53-A6A1A0297908}" type="pres">
      <dgm:prSet presAssocID="{8987B458-B117-4ECE-B1C6-38E94305C91A}" presName="childComposite" presStyleCnt="0">
        <dgm:presLayoutVars>
          <dgm:chMax val="0"/>
          <dgm:chPref val="0"/>
        </dgm:presLayoutVars>
      </dgm:prSet>
      <dgm:spPr/>
    </dgm:pt>
    <dgm:pt modelId="{D681416A-69B1-42F4-95F4-A2390387B3AA}" type="pres">
      <dgm:prSet presAssocID="{8987B458-B117-4ECE-B1C6-38E94305C91A}" presName="ChildAccent" presStyleLbl="solidFgAcc1" presStyleIdx="14" presStyleCnt="18"/>
      <dgm:spPr/>
    </dgm:pt>
    <dgm:pt modelId="{066E386C-0670-47F6-A4FC-251285F86CE9}" type="pres">
      <dgm:prSet presAssocID="{8987B458-B117-4ECE-B1C6-38E94305C91A}" presName="Child" presStyleLbl="revTx" presStyleIdx="18" presStyleCnt="23">
        <dgm:presLayoutVars>
          <dgm:chMax val="0"/>
          <dgm:chPref val="0"/>
          <dgm:bulletEnabled val="1"/>
        </dgm:presLayoutVars>
      </dgm:prSet>
      <dgm:spPr/>
    </dgm:pt>
    <dgm:pt modelId="{67C3B2E9-CD58-4EE1-9229-2BEC34401796}" type="pres">
      <dgm:prSet presAssocID="{AF137911-C5D2-4F52-80D0-7B195834FA2E}" presName="childComposite" presStyleCnt="0">
        <dgm:presLayoutVars>
          <dgm:chMax val="0"/>
          <dgm:chPref val="0"/>
        </dgm:presLayoutVars>
      </dgm:prSet>
      <dgm:spPr/>
    </dgm:pt>
    <dgm:pt modelId="{19EE1273-352F-4C13-B6D5-0BB7F63D09AF}" type="pres">
      <dgm:prSet presAssocID="{AF137911-C5D2-4F52-80D0-7B195834FA2E}" presName="ChildAccent" presStyleLbl="solidFgAcc1" presStyleIdx="15" presStyleCnt="18"/>
      <dgm:spPr/>
    </dgm:pt>
    <dgm:pt modelId="{A93A1489-797E-4AD6-8724-AC4A43479948}" type="pres">
      <dgm:prSet presAssocID="{AF137911-C5D2-4F52-80D0-7B195834FA2E}" presName="Child" presStyleLbl="revTx" presStyleIdx="19" presStyleCnt="23">
        <dgm:presLayoutVars>
          <dgm:chMax val="0"/>
          <dgm:chPref val="0"/>
          <dgm:bulletEnabled val="1"/>
        </dgm:presLayoutVars>
      </dgm:prSet>
      <dgm:spPr/>
    </dgm:pt>
    <dgm:pt modelId="{3EC0A20A-2C6B-404C-B10D-8DA08C914E51}" type="pres">
      <dgm:prSet presAssocID="{0146F9C4-A4DA-47E3-89D0-FF8875A0497C}" presName="root" presStyleCnt="0">
        <dgm:presLayoutVars>
          <dgm:chMax/>
          <dgm:chPref/>
        </dgm:presLayoutVars>
      </dgm:prSet>
      <dgm:spPr/>
    </dgm:pt>
    <dgm:pt modelId="{3C6F4D09-ECE3-4183-8316-08DEFB8427EF}" type="pres">
      <dgm:prSet presAssocID="{0146F9C4-A4DA-47E3-89D0-FF8875A0497C}" presName="rootComposite" presStyleCnt="0">
        <dgm:presLayoutVars/>
      </dgm:prSet>
      <dgm:spPr/>
    </dgm:pt>
    <dgm:pt modelId="{CA1B4CC7-9E5A-4749-98EF-BDBDAA760CFF}" type="pres">
      <dgm:prSet presAssocID="{0146F9C4-A4DA-47E3-89D0-FF8875A0497C}" presName="ParentAccent" presStyleLbl="alignNode1" presStyleIdx="4" presStyleCnt="5"/>
      <dgm:spPr/>
    </dgm:pt>
    <dgm:pt modelId="{68CB2CCA-DD12-4BD3-ADE9-DC79BE7BDCC0}" type="pres">
      <dgm:prSet presAssocID="{0146F9C4-A4DA-47E3-89D0-FF8875A0497C}" presName="ParentSmallAccent" presStyleLbl="fgAcc1" presStyleIdx="4" presStyleCnt="5"/>
      <dgm:spPr/>
    </dgm:pt>
    <dgm:pt modelId="{0B4B00C2-89F5-4D20-A1F8-4FD8D25E6BAC}" type="pres">
      <dgm:prSet presAssocID="{0146F9C4-A4DA-47E3-89D0-FF8875A0497C}" presName="Parent" presStyleLbl="revTx" presStyleIdx="20" presStyleCnt="23">
        <dgm:presLayoutVars>
          <dgm:chMax/>
          <dgm:chPref val="4"/>
          <dgm:bulletEnabled val="1"/>
        </dgm:presLayoutVars>
      </dgm:prSet>
      <dgm:spPr/>
    </dgm:pt>
    <dgm:pt modelId="{5D71016C-F9FF-4F05-855A-6B4587D1F174}" type="pres">
      <dgm:prSet presAssocID="{0146F9C4-A4DA-47E3-89D0-FF8875A0497C}" presName="childShape" presStyleCnt="0">
        <dgm:presLayoutVars>
          <dgm:chMax val="0"/>
          <dgm:chPref val="0"/>
        </dgm:presLayoutVars>
      </dgm:prSet>
      <dgm:spPr/>
    </dgm:pt>
    <dgm:pt modelId="{50D7FD57-A6ED-4988-A891-48BC1A70F2A8}" type="pres">
      <dgm:prSet presAssocID="{6AEC8030-892B-4627-85D4-43FD169ABFA4}" presName="childComposite" presStyleCnt="0">
        <dgm:presLayoutVars>
          <dgm:chMax val="0"/>
          <dgm:chPref val="0"/>
        </dgm:presLayoutVars>
      </dgm:prSet>
      <dgm:spPr/>
    </dgm:pt>
    <dgm:pt modelId="{81E5B8A5-04AB-49F3-A94F-8A4ED9C0CDC0}" type="pres">
      <dgm:prSet presAssocID="{6AEC8030-892B-4627-85D4-43FD169ABFA4}" presName="ChildAccent" presStyleLbl="solidFgAcc1" presStyleIdx="16" presStyleCnt="18"/>
      <dgm:spPr/>
    </dgm:pt>
    <dgm:pt modelId="{15FE77B4-2588-41FC-923E-FC67EA7CAD45}" type="pres">
      <dgm:prSet presAssocID="{6AEC8030-892B-4627-85D4-43FD169ABFA4}" presName="Child" presStyleLbl="revTx" presStyleIdx="21" presStyleCnt="23">
        <dgm:presLayoutVars>
          <dgm:chMax val="0"/>
          <dgm:chPref val="0"/>
          <dgm:bulletEnabled val="1"/>
        </dgm:presLayoutVars>
      </dgm:prSet>
      <dgm:spPr/>
    </dgm:pt>
    <dgm:pt modelId="{03FA3EEA-FE6A-40FC-B16C-379E70FC1209}" type="pres">
      <dgm:prSet presAssocID="{18CBBF3C-054D-4748-8A97-50823CCD4238}" presName="childComposite" presStyleCnt="0">
        <dgm:presLayoutVars>
          <dgm:chMax val="0"/>
          <dgm:chPref val="0"/>
        </dgm:presLayoutVars>
      </dgm:prSet>
      <dgm:spPr/>
    </dgm:pt>
    <dgm:pt modelId="{F114D528-FA1F-40B0-883B-E89784BD9A3E}" type="pres">
      <dgm:prSet presAssocID="{18CBBF3C-054D-4748-8A97-50823CCD4238}" presName="ChildAccent" presStyleLbl="solidFgAcc1" presStyleIdx="17" presStyleCnt="18"/>
      <dgm:spPr/>
    </dgm:pt>
    <dgm:pt modelId="{4F892BDF-7144-4F25-B444-06DF55FCB0A5}" type="pres">
      <dgm:prSet presAssocID="{18CBBF3C-054D-4748-8A97-50823CCD4238}" presName="Child" presStyleLbl="revTx" presStyleIdx="22" presStyleCnt="23">
        <dgm:presLayoutVars>
          <dgm:chMax val="0"/>
          <dgm:chPref val="0"/>
          <dgm:bulletEnabled val="1"/>
        </dgm:presLayoutVars>
      </dgm:prSet>
      <dgm:spPr/>
    </dgm:pt>
  </dgm:ptLst>
  <dgm:cxnLst>
    <dgm:cxn modelId="{027E8F00-302F-4310-BE34-A4A7657453FF}" type="presOf" srcId="{51A73BC1-7C5C-4924-8535-FE9C17C47BDA}" destId="{88E43DB6-97E0-4308-B85E-EFD862A055E0}" srcOrd="0" destOrd="0" presId="urn:microsoft.com/office/officeart/2008/layout/SquareAccentList"/>
    <dgm:cxn modelId="{BD580105-6A4E-4CC5-8A1F-CB5A9BAB48BC}" type="presOf" srcId="{721F9C28-1D1E-41BF-86C5-EA2AD21B7D59}" destId="{A4D68B46-636A-49D3-9A76-116657A4C453}" srcOrd="0" destOrd="0" presId="urn:microsoft.com/office/officeart/2008/layout/SquareAccentList"/>
    <dgm:cxn modelId="{3E64CE05-CFC4-4773-B604-D9011F5EA151}" type="presOf" srcId="{D7B3E6F8-CFC9-42EE-BF6F-ED2C06071647}" destId="{C7C8D86B-8532-45B6-92C1-D769431B3DC8}" srcOrd="0" destOrd="0" presId="urn:microsoft.com/office/officeart/2008/layout/SquareAccentList"/>
    <dgm:cxn modelId="{7D542408-59B0-4694-B8ED-DDB4CC2D5B2B}" type="presOf" srcId="{30333F44-0E5B-4C94-B4EF-840E0302E0B2}" destId="{E74708C1-A238-466C-AC54-2FFCAB27C965}" srcOrd="0" destOrd="0" presId="urn:microsoft.com/office/officeart/2008/layout/SquareAccentList"/>
    <dgm:cxn modelId="{0C18C50B-02C7-4EB0-A790-EC6EDCFFD77A}" type="presOf" srcId="{0146F9C4-A4DA-47E3-89D0-FF8875A0497C}" destId="{0B4B00C2-89F5-4D20-A1F8-4FD8D25E6BAC}" srcOrd="0" destOrd="0" presId="urn:microsoft.com/office/officeart/2008/layout/SquareAccentList"/>
    <dgm:cxn modelId="{5D39180F-259E-4F60-8BCD-F3A79CD97868}" srcId="{30333F44-0E5B-4C94-B4EF-840E0302E0B2}" destId="{0146F9C4-A4DA-47E3-89D0-FF8875A0497C}" srcOrd="4" destOrd="0" parTransId="{BECBA1C4-C529-489C-8518-7BEF4B4743C3}" sibTransId="{F460CDBA-1E20-484B-B49F-CB4E95B30471}"/>
    <dgm:cxn modelId="{A6B2B311-5CEC-48B2-B417-B76F74D3148C}" type="presOf" srcId="{6AEC8030-892B-4627-85D4-43FD169ABFA4}" destId="{15FE77B4-2588-41FC-923E-FC67EA7CAD45}" srcOrd="0" destOrd="0" presId="urn:microsoft.com/office/officeart/2008/layout/SquareAccentList"/>
    <dgm:cxn modelId="{80F55318-A4E2-4E7A-BEC9-B94171522661}" type="presOf" srcId="{17C82150-E95E-413F-A331-51C36098D053}" destId="{F72138AC-139A-4DB3-A9F5-9A11358653B6}" srcOrd="0" destOrd="0" presId="urn:microsoft.com/office/officeart/2008/layout/SquareAccentList"/>
    <dgm:cxn modelId="{83B9DA19-5B2A-4E17-BC21-95742BF07466}" type="presOf" srcId="{D47BB337-98F5-46BC-BCAF-3AE46F42DD1E}" destId="{1E80620C-A56C-4A94-8F2F-F438603A74AA}" srcOrd="0" destOrd="0" presId="urn:microsoft.com/office/officeart/2008/layout/SquareAccentList"/>
    <dgm:cxn modelId="{57764E1A-8F46-4803-B024-2925D51F096A}" type="presOf" srcId="{0BC03F0A-1724-4636-9E54-4C183162540B}" destId="{2B93FC4C-350F-4463-A0D7-4FA54ED3BDE9}" srcOrd="0" destOrd="0" presId="urn:microsoft.com/office/officeart/2008/layout/SquareAccentList"/>
    <dgm:cxn modelId="{F9B24F1F-BD35-42A3-A72D-47180FBA2C58}" srcId="{2BCA37CB-035D-401A-AF65-4ADC9F32C2F9}" destId="{0BC03F0A-1724-4636-9E54-4C183162540B}" srcOrd="3" destOrd="0" parTransId="{CFE7B7D7-328C-4DF1-9AC2-AFDB572CE3EB}" sibTransId="{268EEED5-2639-4541-842E-59B0D88BC7A8}"/>
    <dgm:cxn modelId="{B4FCE42E-9A3F-4766-81DF-2152566EFA50}" type="presOf" srcId="{AF137911-C5D2-4F52-80D0-7B195834FA2E}" destId="{A93A1489-797E-4AD6-8724-AC4A43479948}" srcOrd="0" destOrd="0" presId="urn:microsoft.com/office/officeart/2008/layout/SquareAccentList"/>
    <dgm:cxn modelId="{280F762F-A1C9-4052-B56F-4618FDFB014D}" srcId="{30333F44-0E5B-4C94-B4EF-840E0302E0B2}" destId="{C90BE2B5-7741-4F07-9FF0-BC32D535E25F}" srcOrd="0" destOrd="0" parTransId="{3009FCE2-8975-4870-9425-5F60E8244105}" sibTransId="{8AE80857-5C23-4746-AEEA-D245987DAE2E}"/>
    <dgm:cxn modelId="{F9793761-1ABA-4D2B-BC53-54C0E38EC967}" srcId="{30333F44-0E5B-4C94-B4EF-840E0302E0B2}" destId="{611BEB3E-B4AD-4E24-B8F9-0E1E5A82F224}" srcOrd="3" destOrd="0" parTransId="{36427ADC-32CF-4244-A06E-D43D0F607D2D}" sibTransId="{D734C352-1C83-4A7A-B2ED-A4F8C04793A3}"/>
    <dgm:cxn modelId="{89A9E062-5052-4168-8E3A-2FEFFD5AF376}" srcId="{C90BE2B5-7741-4F07-9FF0-BC32D535E25F}" destId="{721F9C28-1D1E-41BF-86C5-EA2AD21B7D59}" srcOrd="0" destOrd="0" parTransId="{FCD35297-683E-42B6-AB33-CCE201762A27}" sibTransId="{226BCC2D-7D1C-493C-87F9-19F8728FE6EA}"/>
    <dgm:cxn modelId="{66018043-69DC-4676-8D34-DE0C94D78DFE}" type="presOf" srcId="{63E9133B-FFAE-45F9-872B-84DE2A4BD0A2}" destId="{A83D041A-36D5-4FD7-AEBF-F507F4B651DA}" srcOrd="0" destOrd="0" presId="urn:microsoft.com/office/officeart/2008/layout/SquareAccentList"/>
    <dgm:cxn modelId="{8F7D9343-4C6C-45F8-BC02-6DF955A89484}" srcId="{5918FF72-29FA-41B0-BF87-54E75D8260C0}" destId="{7BDA325E-31C8-4FE4-A557-AE9311036A95}" srcOrd="1" destOrd="0" parTransId="{574FD46B-7F1E-4954-BF14-1CECC1C69788}" sibTransId="{E738ED3A-7024-41B2-B956-E7D823D1362C}"/>
    <dgm:cxn modelId="{88441764-2F08-41A7-91DC-381E4C74E8EC}" srcId="{611BEB3E-B4AD-4E24-B8F9-0E1E5A82F224}" destId="{AF137911-C5D2-4F52-80D0-7B195834FA2E}" srcOrd="3" destOrd="0" parTransId="{BE56EE92-C7B4-4482-A581-ECB6615E41C5}" sibTransId="{F8E0B325-56F6-4B7F-8DDA-F917F875B7F4}"/>
    <dgm:cxn modelId="{9C511E65-CEB0-4A8F-B7A5-EC7FF37426AD}" type="presOf" srcId="{7BDA325E-31C8-4FE4-A557-AE9311036A95}" destId="{06D435D7-DB96-48C6-B319-DF8C3133B371}" srcOrd="0" destOrd="0" presId="urn:microsoft.com/office/officeart/2008/layout/SquareAccentList"/>
    <dgm:cxn modelId="{8983FB45-C35A-4281-9C26-3A0D857C6618}" type="presOf" srcId="{7A7389D7-7704-47EF-BF98-55DD4B76E2E6}" destId="{E079B1DC-9B4A-4EA9-A3B7-43FC84879DA3}" srcOrd="0" destOrd="0" presId="urn:microsoft.com/office/officeart/2008/layout/SquareAccentList"/>
    <dgm:cxn modelId="{401E6E48-09AD-4846-BA76-72516D22F175}" srcId="{5918FF72-29FA-41B0-BF87-54E75D8260C0}" destId="{7A7389D7-7704-47EF-BF98-55DD4B76E2E6}" srcOrd="3" destOrd="0" parTransId="{7783349B-1635-406F-8E25-1B515C76E1E0}" sibTransId="{5BCBBCD2-7E89-4A4E-AD35-73F2353858BD}"/>
    <dgm:cxn modelId="{6D273A49-2798-4985-89FF-20868CA44FA5}" srcId="{611BEB3E-B4AD-4E24-B8F9-0E1E5A82F224}" destId="{16DC7537-470B-4C16-A984-A97EB584BCDF}" srcOrd="1" destOrd="0" parTransId="{0B50AE82-9F56-4218-B43F-36751BE42F83}" sibTransId="{EEFAA510-4566-47FB-B427-1247F4F7D911}"/>
    <dgm:cxn modelId="{75D5EC4D-F3C5-46C3-84F4-FACA5A5E6DCF}" srcId="{30333F44-0E5B-4C94-B4EF-840E0302E0B2}" destId="{2BCA37CB-035D-401A-AF65-4ADC9F32C2F9}" srcOrd="1" destOrd="0" parTransId="{B6A611D2-98B2-448E-ACD0-61E2ACA3712C}" sibTransId="{C7A988AE-B070-4DC6-9ECC-3D6B55B290DA}"/>
    <dgm:cxn modelId="{A7348374-70FF-4947-A212-587A8F76A10E}" srcId="{2BCA37CB-035D-401A-AF65-4ADC9F32C2F9}" destId="{AC088D3E-0B03-4194-A044-1204559652F2}" srcOrd="1" destOrd="0" parTransId="{A41BB6E9-762A-4291-B72B-A80BA117A016}" sibTransId="{36842956-0344-4031-BC51-1EA28CA2A206}"/>
    <dgm:cxn modelId="{E89D6955-F2A8-4575-9CAE-F34F01F43290}" type="presOf" srcId="{C90BE2B5-7741-4F07-9FF0-BC32D535E25F}" destId="{1665E352-C8E4-4FB0-A9C1-CCF6BC16F166}" srcOrd="0" destOrd="0" presId="urn:microsoft.com/office/officeart/2008/layout/SquareAccentList"/>
    <dgm:cxn modelId="{B2286880-3D25-4C7D-8CC2-DA404F2DF438}" type="presOf" srcId="{611BEB3E-B4AD-4E24-B8F9-0E1E5A82F224}" destId="{75B52498-DFD3-4D75-890F-828EB2BF7A4A}" srcOrd="0" destOrd="0" presId="urn:microsoft.com/office/officeart/2008/layout/SquareAccentList"/>
    <dgm:cxn modelId="{09C01583-1001-4B68-92FA-DFEDF23BD6B3}" type="presOf" srcId="{AC088D3E-0B03-4194-A044-1204559652F2}" destId="{2AEE0283-2CD8-4F77-9083-DD4815962386}" srcOrd="0" destOrd="0" presId="urn:microsoft.com/office/officeart/2008/layout/SquareAccentList"/>
    <dgm:cxn modelId="{92316587-8D5C-4BB6-B762-F00964A91CCF}" srcId="{30333F44-0E5B-4C94-B4EF-840E0302E0B2}" destId="{5918FF72-29FA-41B0-BF87-54E75D8260C0}" srcOrd="2" destOrd="0" parTransId="{1927E4B2-9B4A-4DDD-B908-698FDC194DB2}" sibTransId="{95C29322-7FF4-430D-A7B9-1B4AD0DC58E9}"/>
    <dgm:cxn modelId="{E9971294-ACD2-493A-BF9C-AFE198A65B1C}" type="presOf" srcId="{0B1E3146-A606-4B8B-B03F-F1635A3885C1}" destId="{F640FF12-7C5A-420D-AC9D-C4B52D1E8D04}" srcOrd="0" destOrd="0" presId="urn:microsoft.com/office/officeart/2008/layout/SquareAccentList"/>
    <dgm:cxn modelId="{DE009B97-B331-49DA-8B0D-4D898A04F77A}" type="presOf" srcId="{8987B458-B117-4ECE-B1C6-38E94305C91A}" destId="{066E386C-0670-47F6-A4FC-251285F86CE9}" srcOrd="0" destOrd="0" presId="urn:microsoft.com/office/officeart/2008/layout/SquareAccentList"/>
    <dgm:cxn modelId="{3D39BA9C-4A31-49A7-936E-3D2235EFA0BE}" type="presOf" srcId="{5E552B82-60D9-46D8-B535-1E8CCD02E471}" destId="{9D307AD9-1EA1-4063-8192-6B2B6A97F4EC}" srcOrd="0" destOrd="0" presId="urn:microsoft.com/office/officeart/2008/layout/SquareAccentList"/>
    <dgm:cxn modelId="{9C2ED1A1-56B9-49FC-B320-D2DD0478BD61}" srcId="{2BCA37CB-035D-401A-AF65-4ADC9F32C2F9}" destId="{5E552B82-60D9-46D8-B535-1E8CCD02E471}" srcOrd="0" destOrd="0" parTransId="{5B2598FF-68A3-4FAE-8C32-DE7ED14EA9C0}" sibTransId="{350E359C-2CD6-449E-82C7-CC9C449B5C78}"/>
    <dgm:cxn modelId="{6EAF8EAE-90E7-432E-8191-37EA9D92E59B}" type="presOf" srcId="{2BCA37CB-035D-401A-AF65-4ADC9F32C2F9}" destId="{C3891189-FC62-42DE-9C39-794BDC45CA5F}" srcOrd="0" destOrd="0" presId="urn:microsoft.com/office/officeart/2008/layout/SquareAccentList"/>
    <dgm:cxn modelId="{588469B4-E2B3-4B49-BBB5-269034D2C47C}" type="presOf" srcId="{16DC7537-470B-4C16-A984-A97EB584BCDF}" destId="{69AD3EAE-FB92-4B3E-92FB-4108996B4D47}" srcOrd="0" destOrd="0" presId="urn:microsoft.com/office/officeart/2008/layout/SquareAccentList"/>
    <dgm:cxn modelId="{5C0CC9BA-4F5E-4B14-B8AC-6BE17411C97E}" srcId="{611BEB3E-B4AD-4E24-B8F9-0E1E5A82F224}" destId="{8987B458-B117-4ECE-B1C6-38E94305C91A}" srcOrd="2" destOrd="0" parTransId="{AAAE4298-AC15-4C65-9E8A-4B377E64AA2F}" sibTransId="{F8458031-07B3-4C46-8E86-051D9CEA92D4}"/>
    <dgm:cxn modelId="{F4EB59BD-7F81-435F-AB37-BD7F4A9C76CA}" srcId="{0146F9C4-A4DA-47E3-89D0-FF8875A0497C}" destId="{18CBBF3C-054D-4748-8A97-50823CCD4238}" srcOrd="1" destOrd="0" parTransId="{00E72C25-C9D4-4B72-BA89-20EBDA5C666D}" sibTransId="{B38C24A9-DFF9-4CF2-B7BD-B982CCD10C94}"/>
    <dgm:cxn modelId="{0AABAAC0-4955-4401-95ED-15439ED2E290}" srcId="{5918FF72-29FA-41B0-BF87-54E75D8260C0}" destId="{51A73BC1-7C5C-4924-8535-FE9C17C47BDA}" srcOrd="0" destOrd="0" parTransId="{FB7A6803-0721-4A04-B03D-9D46D9B5A77B}" sibTransId="{07225D88-E55F-4727-9BAD-F1028E9805DB}"/>
    <dgm:cxn modelId="{5B42F5C2-8E91-4417-A332-9B4245D31EC3}" srcId="{2BCA37CB-035D-401A-AF65-4ADC9F32C2F9}" destId="{17C82150-E95E-413F-A331-51C36098D053}" srcOrd="2" destOrd="0" parTransId="{AC6C2267-1F27-47D2-A1F2-DCFE378E1BDD}" sibTransId="{6E7EE95F-D751-400D-BB0E-DD3400EB9244}"/>
    <dgm:cxn modelId="{FB09D4C7-3D6B-4205-9CDA-AC68258C5060}" srcId="{C90BE2B5-7741-4F07-9FF0-BC32D535E25F}" destId="{63E9133B-FFAE-45F9-872B-84DE2A4BD0A2}" srcOrd="3" destOrd="0" parTransId="{329BF183-9D47-4437-9072-542118E6DF5E}" sibTransId="{59FCD9AF-FE2E-4547-BFD7-ABC7D35BF22B}"/>
    <dgm:cxn modelId="{A7C5BECA-5863-45EA-9F6C-77282939228D}" srcId="{611BEB3E-B4AD-4E24-B8F9-0E1E5A82F224}" destId="{D47BB337-98F5-46BC-BCAF-3AE46F42DD1E}" srcOrd="0" destOrd="0" parTransId="{FBC9932F-FBC3-4853-8A0F-AF497A4D03CA}" sibTransId="{CC2D8227-C17A-4449-AED0-C4D838DC7408}"/>
    <dgm:cxn modelId="{4D14B2DA-7AD6-4E99-91DD-304ADEA72203}" srcId="{C90BE2B5-7741-4F07-9FF0-BC32D535E25F}" destId="{0B1E3146-A606-4B8B-B03F-F1635A3885C1}" srcOrd="1" destOrd="0" parTransId="{225F7D06-6B07-46E7-B526-F10BF1E13873}" sibTransId="{1368F657-DE66-4EC8-AC5C-0984049102C7}"/>
    <dgm:cxn modelId="{E088D7DA-C0F2-4FCE-882D-2D4D70D42211}" type="presOf" srcId="{5918FF72-29FA-41B0-BF87-54E75D8260C0}" destId="{10E47B6D-FB1D-4AF1-A8C8-ABB3349FC425}" srcOrd="0" destOrd="0" presId="urn:microsoft.com/office/officeart/2008/layout/SquareAccentList"/>
    <dgm:cxn modelId="{4E30AFDD-31CC-422E-83EF-2642FEEBB811}" type="presOf" srcId="{18CBBF3C-054D-4748-8A97-50823CCD4238}" destId="{4F892BDF-7144-4F25-B444-06DF55FCB0A5}" srcOrd="0" destOrd="0" presId="urn:microsoft.com/office/officeart/2008/layout/SquareAccentList"/>
    <dgm:cxn modelId="{00B92FDF-4C10-43A3-960E-CEEB99B7FB8B}" srcId="{C90BE2B5-7741-4F07-9FF0-BC32D535E25F}" destId="{E14879A5-7715-44D7-8183-348EE7A4DE7A}" srcOrd="2" destOrd="0" parTransId="{A05946A1-6711-4AF9-B21A-B739DC6C40FB}" sibTransId="{15044ACC-FAC3-42E4-81D9-C962C7448604}"/>
    <dgm:cxn modelId="{3F175AEF-FF5B-4AD4-A5FF-A76454B7AC6D}" srcId="{0146F9C4-A4DA-47E3-89D0-FF8875A0497C}" destId="{6AEC8030-892B-4627-85D4-43FD169ABFA4}" srcOrd="0" destOrd="0" parTransId="{FC6DC4FB-EC73-4E0B-A7A6-A8A7DBD01F8B}" sibTransId="{00502C50-7A39-4929-896B-17BCBADB8CD7}"/>
    <dgm:cxn modelId="{D46EB0EF-E284-47E1-929A-B8FB121F334F}" srcId="{5918FF72-29FA-41B0-BF87-54E75D8260C0}" destId="{D7B3E6F8-CFC9-42EE-BF6F-ED2C06071647}" srcOrd="2" destOrd="0" parTransId="{CD7D4C8E-A6E5-4584-8C23-58DB1482A8CF}" sibTransId="{BC7996FC-63D4-4CF6-86F6-1410B91B2F53}"/>
    <dgm:cxn modelId="{C27E0AF4-3A9F-44B7-A5CD-904B771753B1}" type="presOf" srcId="{E14879A5-7715-44D7-8183-348EE7A4DE7A}" destId="{14B07DE9-B012-4CFB-89DC-D39E9D280935}" srcOrd="0" destOrd="0" presId="urn:microsoft.com/office/officeart/2008/layout/SquareAccentList"/>
    <dgm:cxn modelId="{8FCB94AF-B821-4270-B433-5901E81CA5CA}" type="presParOf" srcId="{E74708C1-A238-466C-AC54-2FFCAB27C965}" destId="{4C01E35F-5DF9-4C2B-A0E3-C9B07F5EB351}" srcOrd="0" destOrd="0" presId="urn:microsoft.com/office/officeart/2008/layout/SquareAccentList"/>
    <dgm:cxn modelId="{C25E3612-2E12-4ADA-B9D1-72797B1B0C2D}" type="presParOf" srcId="{4C01E35F-5DF9-4C2B-A0E3-C9B07F5EB351}" destId="{506BB677-D228-4B54-A05E-0C75324FFF66}" srcOrd="0" destOrd="0" presId="urn:microsoft.com/office/officeart/2008/layout/SquareAccentList"/>
    <dgm:cxn modelId="{47605544-D1AA-435E-B2A5-7DDA0AAE5598}" type="presParOf" srcId="{506BB677-D228-4B54-A05E-0C75324FFF66}" destId="{6DDEB2EC-753A-4AB0-99EC-F24DDCCB4191}" srcOrd="0" destOrd="0" presId="urn:microsoft.com/office/officeart/2008/layout/SquareAccentList"/>
    <dgm:cxn modelId="{44F21E92-6ED6-4E77-9C9A-5236F0377C6B}" type="presParOf" srcId="{506BB677-D228-4B54-A05E-0C75324FFF66}" destId="{503D9E9A-62B7-4DEC-8A99-D9583391566C}" srcOrd="1" destOrd="0" presId="urn:microsoft.com/office/officeart/2008/layout/SquareAccentList"/>
    <dgm:cxn modelId="{503C452C-0F7D-4D9D-9E4B-04CCD77CFA44}" type="presParOf" srcId="{506BB677-D228-4B54-A05E-0C75324FFF66}" destId="{1665E352-C8E4-4FB0-A9C1-CCF6BC16F166}" srcOrd="2" destOrd="0" presId="urn:microsoft.com/office/officeart/2008/layout/SquareAccentList"/>
    <dgm:cxn modelId="{33960A9B-E42E-406E-A90D-FF8308B062DE}" type="presParOf" srcId="{4C01E35F-5DF9-4C2B-A0E3-C9B07F5EB351}" destId="{364E294B-8F9F-4E11-935C-A2FFEE89F282}" srcOrd="1" destOrd="0" presId="urn:microsoft.com/office/officeart/2008/layout/SquareAccentList"/>
    <dgm:cxn modelId="{326BF22F-6F0E-4E3F-8D68-828CC997357D}" type="presParOf" srcId="{364E294B-8F9F-4E11-935C-A2FFEE89F282}" destId="{98998633-926A-4FA3-A058-16639B9B06FE}" srcOrd="0" destOrd="0" presId="urn:microsoft.com/office/officeart/2008/layout/SquareAccentList"/>
    <dgm:cxn modelId="{434DE21F-CADA-4F43-AE60-1B6235B44913}" type="presParOf" srcId="{98998633-926A-4FA3-A058-16639B9B06FE}" destId="{03F24203-38FC-4C8D-8B3C-1234102A8543}" srcOrd="0" destOrd="0" presId="urn:microsoft.com/office/officeart/2008/layout/SquareAccentList"/>
    <dgm:cxn modelId="{D0657BA7-DBB6-4DF4-B458-5843EB7463D5}" type="presParOf" srcId="{98998633-926A-4FA3-A058-16639B9B06FE}" destId="{A4D68B46-636A-49D3-9A76-116657A4C453}" srcOrd="1" destOrd="0" presId="urn:microsoft.com/office/officeart/2008/layout/SquareAccentList"/>
    <dgm:cxn modelId="{5D6726CE-DF5B-40D0-9D79-22B8612B9D06}" type="presParOf" srcId="{364E294B-8F9F-4E11-935C-A2FFEE89F282}" destId="{82EA9D71-D852-4D07-B3AE-B904B6F0507E}" srcOrd="1" destOrd="0" presId="urn:microsoft.com/office/officeart/2008/layout/SquareAccentList"/>
    <dgm:cxn modelId="{043834EC-303A-48D1-87B1-53663064CB5C}" type="presParOf" srcId="{82EA9D71-D852-4D07-B3AE-B904B6F0507E}" destId="{E7ECE327-D061-49F9-885A-87320906BA4D}" srcOrd="0" destOrd="0" presId="urn:microsoft.com/office/officeart/2008/layout/SquareAccentList"/>
    <dgm:cxn modelId="{35FA5D9E-48C7-467A-9436-55153BFC2C0D}" type="presParOf" srcId="{82EA9D71-D852-4D07-B3AE-B904B6F0507E}" destId="{F640FF12-7C5A-420D-AC9D-C4B52D1E8D04}" srcOrd="1" destOrd="0" presId="urn:microsoft.com/office/officeart/2008/layout/SquareAccentList"/>
    <dgm:cxn modelId="{A463C7ED-AF02-4351-B454-C025AF8A26B6}" type="presParOf" srcId="{364E294B-8F9F-4E11-935C-A2FFEE89F282}" destId="{8830D0E0-23A9-4C39-B5F6-875DE841A7AD}" srcOrd="2" destOrd="0" presId="urn:microsoft.com/office/officeart/2008/layout/SquareAccentList"/>
    <dgm:cxn modelId="{27C9D476-0DE8-418F-A473-875EE4048860}" type="presParOf" srcId="{8830D0E0-23A9-4C39-B5F6-875DE841A7AD}" destId="{A8AC87A0-1797-4831-8802-F1668B5F67AB}" srcOrd="0" destOrd="0" presId="urn:microsoft.com/office/officeart/2008/layout/SquareAccentList"/>
    <dgm:cxn modelId="{9CF1FEAC-5766-4F95-A812-967C3F23B6A7}" type="presParOf" srcId="{8830D0E0-23A9-4C39-B5F6-875DE841A7AD}" destId="{14B07DE9-B012-4CFB-89DC-D39E9D280935}" srcOrd="1" destOrd="0" presId="urn:microsoft.com/office/officeart/2008/layout/SquareAccentList"/>
    <dgm:cxn modelId="{B7312583-6249-41AA-9F38-61FD6F55041F}" type="presParOf" srcId="{364E294B-8F9F-4E11-935C-A2FFEE89F282}" destId="{E83045B3-7048-4F59-9C9C-2A9F09EA608E}" srcOrd="3" destOrd="0" presId="urn:microsoft.com/office/officeart/2008/layout/SquareAccentList"/>
    <dgm:cxn modelId="{1DB60671-A5C6-4402-A7F5-BF153A62C902}" type="presParOf" srcId="{E83045B3-7048-4F59-9C9C-2A9F09EA608E}" destId="{01596405-7A0F-4944-8883-729E1180AE01}" srcOrd="0" destOrd="0" presId="urn:microsoft.com/office/officeart/2008/layout/SquareAccentList"/>
    <dgm:cxn modelId="{1D092419-00E3-474E-B0ED-F730A3813577}" type="presParOf" srcId="{E83045B3-7048-4F59-9C9C-2A9F09EA608E}" destId="{A83D041A-36D5-4FD7-AEBF-F507F4B651DA}" srcOrd="1" destOrd="0" presId="urn:microsoft.com/office/officeart/2008/layout/SquareAccentList"/>
    <dgm:cxn modelId="{82C13D36-64EE-4B78-BE93-85872ECA33E4}" type="presParOf" srcId="{E74708C1-A238-466C-AC54-2FFCAB27C965}" destId="{DCEEA2FB-E021-44FB-83F6-83ADF7EB89C4}" srcOrd="1" destOrd="0" presId="urn:microsoft.com/office/officeart/2008/layout/SquareAccentList"/>
    <dgm:cxn modelId="{2240452B-6D33-4051-8CFB-31BF1C7F724E}" type="presParOf" srcId="{DCEEA2FB-E021-44FB-83F6-83ADF7EB89C4}" destId="{9A0DB0B9-38E8-47DD-A55D-B02F241B6703}" srcOrd="0" destOrd="0" presId="urn:microsoft.com/office/officeart/2008/layout/SquareAccentList"/>
    <dgm:cxn modelId="{97982A15-9497-4751-BE2D-9BD9B913E82D}" type="presParOf" srcId="{9A0DB0B9-38E8-47DD-A55D-B02F241B6703}" destId="{4FF6B560-1BE9-4C2B-BC90-3AD7B3E1C471}" srcOrd="0" destOrd="0" presId="urn:microsoft.com/office/officeart/2008/layout/SquareAccentList"/>
    <dgm:cxn modelId="{8E2F721C-43F7-498F-8FF5-6E4CD0FDFF91}" type="presParOf" srcId="{9A0DB0B9-38E8-47DD-A55D-B02F241B6703}" destId="{0D2399BD-DCD0-493F-A47E-FCACC6803A1A}" srcOrd="1" destOrd="0" presId="urn:microsoft.com/office/officeart/2008/layout/SquareAccentList"/>
    <dgm:cxn modelId="{FB36A086-7C6B-4C79-9705-AAFA31026A5E}" type="presParOf" srcId="{9A0DB0B9-38E8-47DD-A55D-B02F241B6703}" destId="{C3891189-FC62-42DE-9C39-794BDC45CA5F}" srcOrd="2" destOrd="0" presId="urn:microsoft.com/office/officeart/2008/layout/SquareAccentList"/>
    <dgm:cxn modelId="{C3ECE3FD-727E-458C-B613-18779D569480}" type="presParOf" srcId="{DCEEA2FB-E021-44FB-83F6-83ADF7EB89C4}" destId="{E7309568-3F9B-4937-9164-024450F301E7}" srcOrd="1" destOrd="0" presId="urn:microsoft.com/office/officeart/2008/layout/SquareAccentList"/>
    <dgm:cxn modelId="{611415B3-BAF0-4CE7-9FC4-04F628CFAF18}" type="presParOf" srcId="{E7309568-3F9B-4937-9164-024450F301E7}" destId="{10BD4466-B48A-48E9-BAF9-277388DE237A}" srcOrd="0" destOrd="0" presId="urn:microsoft.com/office/officeart/2008/layout/SquareAccentList"/>
    <dgm:cxn modelId="{33AD818C-F7AF-403B-B016-842BD99CEC6B}" type="presParOf" srcId="{10BD4466-B48A-48E9-BAF9-277388DE237A}" destId="{0045C4FA-32E2-4ADF-8E09-1E5337229C7D}" srcOrd="0" destOrd="0" presId="urn:microsoft.com/office/officeart/2008/layout/SquareAccentList"/>
    <dgm:cxn modelId="{03F59C1A-1683-4B07-8EF2-7A495487B7FC}" type="presParOf" srcId="{10BD4466-B48A-48E9-BAF9-277388DE237A}" destId="{9D307AD9-1EA1-4063-8192-6B2B6A97F4EC}" srcOrd="1" destOrd="0" presId="urn:microsoft.com/office/officeart/2008/layout/SquareAccentList"/>
    <dgm:cxn modelId="{44502EE2-F4A5-4FC7-918C-709B12291A13}" type="presParOf" srcId="{E7309568-3F9B-4937-9164-024450F301E7}" destId="{4FE8CE28-43A0-4D2F-96B6-79A6E32B16F4}" srcOrd="1" destOrd="0" presId="urn:microsoft.com/office/officeart/2008/layout/SquareAccentList"/>
    <dgm:cxn modelId="{6EAA115C-0C44-4C40-9884-5760D495A6B8}" type="presParOf" srcId="{4FE8CE28-43A0-4D2F-96B6-79A6E32B16F4}" destId="{FEC75744-B6D5-4C29-8C82-B36A3D71F9A6}" srcOrd="0" destOrd="0" presId="urn:microsoft.com/office/officeart/2008/layout/SquareAccentList"/>
    <dgm:cxn modelId="{489A416F-6CF8-4554-841D-5BAC6459FB18}" type="presParOf" srcId="{4FE8CE28-43A0-4D2F-96B6-79A6E32B16F4}" destId="{2AEE0283-2CD8-4F77-9083-DD4815962386}" srcOrd="1" destOrd="0" presId="urn:microsoft.com/office/officeart/2008/layout/SquareAccentList"/>
    <dgm:cxn modelId="{A1A0D8A6-5948-4FCD-8C38-4E258DC1C637}" type="presParOf" srcId="{E7309568-3F9B-4937-9164-024450F301E7}" destId="{99BF1456-42D7-4963-BE37-5C228DF666EA}" srcOrd="2" destOrd="0" presId="urn:microsoft.com/office/officeart/2008/layout/SquareAccentList"/>
    <dgm:cxn modelId="{6FCF10C5-45EC-4A48-8CDE-D857B61ED090}" type="presParOf" srcId="{99BF1456-42D7-4963-BE37-5C228DF666EA}" destId="{A9A33848-3639-483F-868D-ACB1EB378002}" srcOrd="0" destOrd="0" presId="urn:microsoft.com/office/officeart/2008/layout/SquareAccentList"/>
    <dgm:cxn modelId="{B164A57F-0D16-406F-8E03-2B52877949BE}" type="presParOf" srcId="{99BF1456-42D7-4963-BE37-5C228DF666EA}" destId="{F72138AC-139A-4DB3-A9F5-9A11358653B6}" srcOrd="1" destOrd="0" presId="urn:microsoft.com/office/officeart/2008/layout/SquareAccentList"/>
    <dgm:cxn modelId="{86DA3DC4-8A64-42F2-B025-8F2CADA0123E}" type="presParOf" srcId="{E7309568-3F9B-4937-9164-024450F301E7}" destId="{B7E0BF65-70D1-44E6-AF91-E70733D63584}" srcOrd="3" destOrd="0" presId="urn:microsoft.com/office/officeart/2008/layout/SquareAccentList"/>
    <dgm:cxn modelId="{8B2E53CE-8229-4366-BF09-A5395DD5D08E}" type="presParOf" srcId="{B7E0BF65-70D1-44E6-AF91-E70733D63584}" destId="{BC995064-15D1-41E0-AA56-3BBA384AE57C}" srcOrd="0" destOrd="0" presId="urn:microsoft.com/office/officeart/2008/layout/SquareAccentList"/>
    <dgm:cxn modelId="{60316EED-B1C9-491C-A449-3933F4C08DD2}" type="presParOf" srcId="{B7E0BF65-70D1-44E6-AF91-E70733D63584}" destId="{2B93FC4C-350F-4463-A0D7-4FA54ED3BDE9}" srcOrd="1" destOrd="0" presId="urn:microsoft.com/office/officeart/2008/layout/SquareAccentList"/>
    <dgm:cxn modelId="{C9A9B429-4F76-4E2B-96F9-2E0338B68611}" type="presParOf" srcId="{E74708C1-A238-466C-AC54-2FFCAB27C965}" destId="{E165A02E-7374-4513-9C1D-96C7F05ACB64}" srcOrd="2" destOrd="0" presId="urn:microsoft.com/office/officeart/2008/layout/SquareAccentList"/>
    <dgm:cxn modelId="{33359A2D-4505-436A-8952-2652631C3D03}" type="presParOf" srcId="{E165A02E-7374-4513-9C1D-96C7F05ACB64}" destId="{8D75C2B3-5F73-44DB-AB43-72BE1520A648}" srcOrd="0" destOrd="0" presId="urn:microsoft.com/office/officeart/2008/layout/SquareAccentList"/>
    <dgm:cxn modelId="{1B61DEA8-6F0B-413F-AA53-4DA7E79BAC2A}" type="presParOf" srcId="{8D75C2B3-5F73-44DB-AB43-72BE1520A648}" destId="{736293B1-79D5-41AD-AD09-AC88E0744518}" srcOrd="0" destOrd="0" presId="urn:microsoft.com/office/officeart/2008/layout/SquareAccentList"/>
    <dgm:cxn modelId="{2A4EC08D-DA32-4097-A5B2-7D7AAB8C29BD}" type="presParOf" srcId="{8D75C2B3-5F73-44DB-AB43-72BE1520A648}" destId="{7512C231-9D08-412E-9B38-79CB6A788B82}" srcOrd="1" destOrd="0" presId="urn:microsoft.com/office/officeart/2008/layout/SquareAccentList"/>
    <dgm:cxn modelId="{F5B5C8DF-511E-49EB-A801-5D409246AD5F}" type="presParOf" srcId="{8D75C2B3-5F73-44DB-AB43-72BE1520A648}" destId="{10E47B6D-FB1D-4AF1-A8C8-ABB3349FC425}" srcOrd="2" destOrd="0" presId="urn:microsoft.com/office/officeart/2008/layout/SquareAccentList"/>
    <dgm:cxn modelId="{83255C89-88A1-4498-9704-6C87A1618E6E}" type="presParOf" srcId="{E165A02E-7374-4513-9C1D-96C7F05ACB64}" destId="{2E1D0F37-56FE-4260-A2DB-009291CB3C86}" srcOrd="1" destOrd="0" presId="urn:microsoft.com/office/officeart/2008/layout/SquareAccentList"/>
    <dgm:cxn modelId="{ADFA61A7-E4D5-4261-9717-A4992EC9BA64}" type="presParOf" srcId="{2E1D0F37-56FE-4260-A2DB-009291CB3C86}" destId="{293F8CAB-E4EA-4401-B60B-2DF90FC627A0}" srcOrd="0" destOrd="0" presId="urn:microsoft.com/office/officeart/2008/layout/SquareAccentList"/>
    <dgm:cxn modelId="{6C69B347-63A8-4CA7-BA66-95ECBFFD3D64}" type="presParOf" srcId="{293F8CAB-E4EA-4401-B60B-2DF90FC627A0}" destId="{7153B47F-62AC-465C-BAFE-8077698EF063}" srcOrd="0" destOrd="0" presId="urn:microsoft.com/office/officeart/2008/layout/SquareAccentList"/>
    <dgm:cxn modelId="{D81A2E44-91F8-4C8B-AD2B-685F3DB08992}" type="presParOf" srcId="{293F8CAB-E4EA-4401-B60B-2DF90FC627A0}" destId="{88E43DB6-97E0-4308-B85E-EFD862A055E0}" srcOrd="1" destOrd="0" presId="urn:microsoft.com/office/officeart/2008/layout/SquareAccentList"/>
    <dgm:cxn modelId="{5F44BD89-D586-4701-9DED-EFA9419792DE}" type="presParOf" srcId="{2E1D0F37-56FE-4260-A2DB-009291CB3C86}" destId="{AB81FF0B-03A8-45C6-BCEB-5C825AFBE5E3}" srcOrd="1" destOrd="0" presId="urn:microsoft.com/office/officeart/2008/layout/SquareAccentList"/>
    <dgm:cxn modelId="{2050943F-6182-45C5-AE3C-FA414717FA1E}" type="presParOf" srcId="{AB81FF0B-03A8-45C6-BCEB-5C825AFBE5E3}" destId="{93C34015-E203-412F-89D0-6E5C1E2C1B0B}" srcOrd="0" destOrd="0" presId="urn:microsoft.com/office/officeart/2008/layout/SquareAccentList"/>
    <dgm:cxn modelId="{8BF66CD8-EA30-4E9E-8B8E-361790B104C0}" type="presParOf" srcId="{AB81FF0B-03A8-45C6-BCEB-5C825AFBE5E3}" destId="{06D435D7-DB96-48C6-B319-DF8C3133B371}" srcOrd="1" destOrd="0" presId="urn:microsoft.com/office/officeart/2008/layout/SquareAccentList"/>
    <dgm:cxn modelId="{E9A10E2B-0151-482B-BAA8-3A8490222E4E}" type="presParOf" srcId="{2E1D0F37-56FE-4260-A2DB-009291CB3C86}" destId="{4F0B4E77-9B08-4318-9705-A49BBB8FC90C}" srcOrd="2" destOrd="0" presId="urn:microsoft.com/office/officeart/2008/layout/SquareAccentList"/>
    <dgm:cxn modelId="{D2BB1638-4648-4BE4-8416-C4CA393E13DE}" type="presParOf" srcId="{4F0B4E77-9B08-4318-9705-A49BBB8FC90C}" destId="{4F187C68-FA2C-41B3-8298-CB481EF28AE2}" srcOrd="0" destOrd="0" presId="urn:microsoft.com/office/officeart/2008/layout/SquareAccentList"/>
    <dgm:cxn modelId="{F52E65B6-1205-47CF-93BE-84BB6A81ED9B}" type="presParOf" srcId="{4F0B4E77-9B08-4318-9705-A49BBB8FC90C}" destId="{C7C8D86B-8532-45B6-92C1-D769431B3DC8}" srcOrd="1" destOrd="0" presId="urn:microsoft.com/office/officeart/2008/layout/SquareAccentList"/>
    <dgm:cxn modelId="{64986814-12DF-4A4A-8754-A46DDFBB85A4}" type="presParOf" srcId="{2E1D0F37-56FE-4260-A2DB-009291CB3C86}" destId="{7FD2C82E-1E6F-4674-B3F6-ECA119A06C10}" srcOrd="3" destOrd="0" presId="urn:microsoft.com/office/officeart/2008/layout/SquareAccentList"/>
    <dgm:cxn modelId="{0D248692-21E4-48B9-ACB0-ADDBB28724A9}" type="presParOf" srcId="{7FD2C82E-1E6F-4674-B3F6-ECA119A06C10}" destId="{4155BE39-1A8D-4324-B459-ED502EC6652F}" srcOrd="0" destOrd="0" presId="urn:microsoft.com/office/officeart/2008/layout/SquareAccentList"/>
    <dgm:cxn modelId="{6B822480-534D-4315-A849-2C50878A54DD}" type="presParOf" srcId="{7FD2C82E-1E6F-4674-B3F6-ECA119A06C10}" destId="{E079B1DC-9B4A-4EA9-A3B7-43FC84879DA3}" srcOrd="1" destOrd="0" presId="urn:microsoft.com/office/officeart/2008/layout/SquareAccentList"/>
    <dgm:cxn modelId="{EEBD24B0-58EE-46EE-BF22-244DE5C30D12}" type="presParOf" srcId="{E74708C1-A238-466C-AC54-2FFCAB27C965}" destId="{2413924A-9F4B-4834-AABD-9181E165184D}" srcOrd="3" destOrd="0" presId="urn:microsoft.com/office/officeart/2008/layout/SquareAccentList"/>
    <dgm:cxn modelId="{410A544E-6C7A-44ED-AFF3-DB83D3A73C6E}" type="presParOf" srcId="{2413924A-9F4B-4834-AABD-9181E165184D}" destId="{268C0843-D341-4A90-AC2A-F84F04738620}" srcOrd="0" destOrd="0" presId="urn:microsoft.com/office/officeart/2008/layout/SquareAccentList"/>
    <dgm:cxn modelId="{16EDDA61-C8B3-4AA4-977B-79F76BFA1E5C}" type="presParOf" srcId="{268C0843-D341-4A90-AC2A-F84F04738620}" destId="{4B69B368-2FA8-4006-A6D3-501A1D43409F}" srcOrd="0" destOrd="0" presId="urn:microsoft.com/office/officeart/2008/layout/SquareAccentList"/>
    <dgm:cxn modelId="{AB8B5A5A-257C-410C-8310-D950248F5D2F}" type="presParOf" srcId="{268C0843-D341-4A90-AC2A-F84F04738620}" destId="{77D9F643-345F-4AA3-960F-EDB5871231AF}" srcOrd="1" destOrd="0" presId="urn:microsoft.com/office/officeart/2008/layout/SquareAccentList"/>
    <dgm:cxn modelId="{418785AF-D111-4D2F-8C29-B061F4CAD9B0}" type="presParOf" srcId="{268C0843-D341-4A90-AC2A-F84F04738620}" destId="{75B52498-DFD3-4D75-890F-828EB2BF7A4A}" srcOrd="2" destOrd="0" presId="urn:microsoft.com/office/officeart/2008/layout/SquareAccentList"/>
    <dgm:cxn modelId="{05B27741-B143-49AF-8ABB-E06779900802}" type="presParOf" srcId="{2413924A-9F4B-4834-AABD-9181E165184D}" destId="{FF2EAE3C-8DAF-40DD-B9C6-F1B6E0BF049A}" srcOrd="1" destOrd="0" presId="urn:microsoft.com/office/officeart/2008/layout/SquareAccentList"/>
    <dgm:cxn modelId="{B85EC8CC-8C1D-42F4-9C53-4B5925F28B4B}" type="presParOf" srcId="{FF2EAE3C-8DAF-40DD-B9C6-F1B6E0BF049A}" destId="{77312732-70B2-4432-BC9E-80CB5306BE46}" srcOrd="0" destOrd="0" presId="urn:microsoft.com/office/officeart/2008/layout/SquareAccentList"/>
    <dgm:cxn modelId="{2AAB3A85-67BA-48CB-8B98-49BDCD0E44E1}" type="presParOf" srcId="{77312732-70B2-4432-BC9E-80CB5306BE46}" destId="{815A80C4-6228-496B-A5BD-7A1978614AE3}" srcOrd="0" destOrd="0" presId="urn:microsoft.com/office/officeart/2008/layout/SquareAccentList"/>
    <dgm:cxn modelId="{88CE0905-3F65-4D7F-B185-A3ED4E00D0CD}" type="presParOf" srcId="{77312732-70B2-4432-BC9E-80CB5306BE46}" destId="{1E80620C-A56C-4A94-8F2F-F438603A74AA}" srcOrd="1" destOrd="0" presId="urn:microsoft.com/office/officeart/2008/layout/SquareAccentList"/>
    <dgm:cxn modelId="{1D4AEDA1-6294-4057-B9B3-7B5DD30BB3FB}" type="presParOf" srcId="{FF2EAE3C-8DAF-40DD-B9C6-F1B6E0BF049A}" destId="{A6E714EE-C6CC-4C1B-B57B-401785FCD895}" srcOrd="1" destOrd="0" presId="urn:microsoft.com/office/officeart/2008/layout/SquareAccentList"/>
    <dgm:cxn modelId="{3F5CC51C-112A-498B-9713-2C20BBC653B6}" type="presParOf" srcId="{A6E714EE-C6CC-4C1B-B57B-401785FCD895}" destId="{9CE0E7D5-D515-4194-8149-6129F801D9DA}" srcOrd="0" destOrd="0" presId="urn:microsoft.com/office/officeart/2008/layout/SquareAccentList"/>
    <dgm:cxn modelId="{7D65398F-5793-43B8-9389-10735CB1C64C}" type="presParOf" srcId="{A6E714EE-C6CC-4C1B-B57B-401785FCD895}" destId="{69AD3EAE-FB92-4B3E-92FB-4108996B4D47}" srcOrd="1" destOrd="0" presId="urn:microsoft.com/office/officeart/2008/layout/SquareAccentList"/>
    <dgm:cxn modelId="{1F0DB1D8-B643-4782-9B26-5846BDC3115D}" type="presParOf" srcId="{FF2EAE3C-8DAF-40DD-B9C6-F1B6E0BF049A}" destId="{179832EF-0E52-4D5E-9D53-A6A1A0297908}" srcOrd="2" destOrd="0" presId="urn:microsoft.com/office/officeart/2008/layout/SquareAccentList"/>
    <dgm:cxn modelId="{E76FB026-58DE-4BAD-8564-45F5D9D5DAA4}" type="presParOf" srcId="{179832EF-0E52-4D5E-9D53-A6A1A0297908}" destId="{D681416A-69B1-42F4-95F4-A2390387B3AA}" srcOrd="0" destOrd="0" presId="urn:microsoft.com/office/officeart/2008/layout/SquareAccentList"/>
    <dgm:cxn modelId="{7FB7B406-3CAC-481D-948D-ABF43A764490}" type="presParOf" srcId="{179832EF-0E52-4D5E-9D53-A6A1A0297908}" destId="{066E386C-0670-47F6-A4FC-251285F86CE9}" srcOrd="1" destOrd="0" presId="urn:microsoft.com/office/officeart/2008/layout/SquareAccentList"/>
    <dgm:cxn modelId="{304BC3C2-A56C-478B-9F6F-D8FE5F051E65}" type="presParOf" srcId="{FF2EAE3C-8DAF-40DD-B9C6-F1B6E0BF049A}" destId="{67C3B2E9-CD58-4EE1-9229-2BEC34401796}" srcOrd="3" destOrd="0" presId="urn:microsoft.com/office/officeart/2008/layout/SquareAccentList"/>
    <dgm:cxn modelId="{96B6658B-9B26-4343-B1AD-FC7FDC5817F1}" type="presParOf" srcId="{67C3B2E9-CD58-4EE1-9229-2BEC34401796}" destId="{19EE1273-352F-4C13-B6D5-0BB7F63D09AF}" srcOrd="0" destOrd="0" presId="urn:microsoft.com/office/officeart/2008/layout/SquareAccentList"/>
    <dgm:cxn modelId="{9D1E5AFF-C95A-459B-8749-DB3123BDE35D}" type="presParOf" srcId="{67C3B2E9-CD58-4EE1-9229-2BEC34401796}" destId="{A93A1489-797E-4AD6-8724-AC4A43479948}" srcOrd="1" destOrd="0" presId="urn:microsoft.com/office/officeart/2008/layout/SquareAccentList"/>
    <dgm:cxn modelId="{3A096F60-8681-49F5-9DEC-0DD3345748BC}" type="presParOf" srcId="{E74708C1-A238-466C-AC54-2FFCAB27C965}" destId="{3EC0A20A-2C6B-404C-B10D-8DA08C914E51}" srcOrd="4" destOrd="0" presId="urn:microsoft.com/office/officeart/2008/layout/SquareAccentList"/>
    <dgm:cxn modelId="{B359FEC1-DD76-4E53-BE0F-27B3F772D524}" type="presParOf" srcId="{3EC0A20A-2C6B-404C-B10D-8DA08C914E51}" destId="{3C6F4D09-ECE3-4183-8316-08DEFB8427EF}" srcOrd="0" destOrd="0" presId="urn:microsoft.com/office/officeart/2008/layout/SquareAccentList"/>
    <dgm:cxn modelId="{93E47E7C-C1AF-4796-89F6-9DBBF4F26AA9}" type="presParOf" srcId="{3C6F4D09-ECE3-4183-8316-08DEFB8427EF}" destId="{CA1B4CC7-9E5A-4749-98EF-BDBDAA760CFF}" srcOrd="0" destOrd="0" presId="urn:microsoft.com/office/officeart/2008/layout/SquareAccentList"/>
    <dgm:cxn modelId="{5BE7318B-752C-4EB3-91D8-34383B161A26}" type="presParOf" srcId="{3C6F4D09-ECE3-4183-8316-08DEFB8427EF}" destId="{68CB2CCA-DD12-4BD3-ADE9-DC79BE7BDCC0}" srcOrd="1" destOrd="0" presId="urn:microsoft.com/office/officeart/2008/layout/SquareAccentList"/>
    <dgm:cxn modelId="{508FB162-C129-4C37-A050-F8857E61715B}" type="presParOf" srcId="{3C6F4D09-ECE3-4183-8316-08DEFB8427EF}" destId="{0B4B00C2-89F5-4D20-A1F8-4FD8D25E6BAC}" srcOrd="2" destOrd="0" presId="urn:microsoft.com/office/officeart/2008/layout/SquareAccentList"/>
    <dgm:cxn modelId="{FC45894C-4C32-4C78-B235-3EE7417FF8BB}" type="presParOf" srcId="{3EC0A20A-2C6B-404C-B10D-8DA08C914E51}" destId="{5D71016C-F9FF-4F05-855A-6B4587D1F174}" srcOrd="1" destOrd="0" presId="urn:microsoft.com/office/officeart/2008/layout/SquareAccentList"/>
    <dgm:cxn modelId="{CF84E8F0-0D25-4CEE-A2AF-31B852DC6E84}" type="presParOf" srcId="{5D71016C-F9FF-4F05-855A-6B4587D1F174}" destId="{50D7FD57-A6ED-4988-A891-48BC1A70F2A8}" srcOrd="0" destOrd="0" presId="urn:microsoft.com/office/officeart/2008/layout/SquareAccentList"/>
    <dgm:cxn modelId="{07DC9B09-D027-4D20-A274-D679FF268394}" type="presParOf" srcId="{50D7FD57-A6ED-4988-A891-48BC1A70F2A8}" destId="{81E5B8A5-04AB-49F3-A94F-8A4ED9C0CDC0}" srcOrd="0" destOrd="0" presId="urn:microsoft.com/office/officeart/2008/layout/SquareAccentList"/>
    <dgm:cxn modelId="{E9AFE26E-42B8-4BC6-933D-B5F9DF9AF0CF}" type="presParOf" srcId="{50D7FD57-A6ED-4988-A891-48BC1A70F2A8}" destId="{15FE77B4-2588-41FC-923E-FC67EA7CAD45}" srcOrd="1" destOrd="0" presId="urn:microsoft.com/office/officeart/2008/layout/SquareAccentList"/>
    <dgm:cxn modelId="{AB35044E-F347-4F8E-A43F-676F6FFBAFB0}" type="presParOf" srcId="{5D71016C-F9FF-4F05-855A-6B4587D1F174}" destId="{03FA3EEA-FE6A-40FC-B16C-379E70FC1209}" srcOrd="1" destOrd="0" presId="urn:microsoft.com/office/officeart/2008/layout/SquareAccentList"/>
    <dgm:cxn modelId="{8077714E-4FDF-4D10-8A96-2695FC46BADE}" type="presParOf" srcId="{03FA3EEA-FE6A-40FC-B16C-379E70FC1209}" destId="{F114D528-FA1F-40B0-883B-E89784BD9A3E}" srcOrd="0" destOrd="0" presId="urn:microsoft.com/office/officeart/2008/layout/SquareAccentList"/>
    <dgm:cxn modelId="{F9383A54-6BB5-4200-A4E8-6D424D475C6C}" type="presParOf" srcId="{03FA3EEA-FE6A-40FC-B16C-379E70FC1209}" destId="{4F892BDF-7144-4F25-B444-06DF55FCB0A5}" srcOrd="1" destOrd="0" presId="urn:microsoft.com/office/officeart/2008/layout/SquareAccentList"/>
  </dgm:cxnLst>
  <dgm:bg>
    <a:solidFill>
      <a:schemeClr val="accent1">
        <a:lumMod val="10000"/>
        <a:lumOff val="90000"/>
        <a:alpha val="92000"/>
      </a:schemeClr>
    </a:solidFill>
  </dgm:bg>
  <dgm:whole>
    <a:ln>
      <a:solidFill>
        <a:schemeClr val="accent1">
          <a:lumMod val="50000"/>
          <a:lumOff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9638C4A-6A66-433B-BA27-E9618E73E3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09411B83-63A8-429D-9C79-47E47B34379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Arrangere egne UEFA C-lisenskurs for kvinner</a:t>
          </a:r>
        </a:p>
      </dgm:t>
    </dgm:pt>
    <dgm:pt modelId="{2FB8ACDB-3E83-4479-B3C6-E3EEDD7031D7}" type="parTrans" cxnId="{591406C5-F4B5-4F89-91AE-C9AC065645CD}">
      <dgm:prSet/>
      <dgm:spPr/>
      <dgm:t>
        <a:bodyPr/>
        <a:lstStyle/>
        <a:p>
          <a:endParaRPr lang="nb-NO"/>
        </a:p>
      </dgm:t>
    </dgm:pt>
    <dgm:pt modelId="{C0F9AF03-92AF-46CF-A628-E0FC130553E7}" type="sibTrans" cxnId="{591406C5-F4B5-4F89-91AE-C9AC065645CD}">
      <dgm:prSet/>
      <dgm:spPr/>
      <dgm:t>
        <a:bodyPr/>
        <a:lstStyle/>
        <a:p>
          <a:endParaRPr lang="nb-NO"/>
        </a:p>
      </dgm:t>
    </dgm:pt>
    <dgm:pt modelId="{4C862E70-C4C0-453F-9F9C-14AB688A8376}">
      <dgm:prSet phldrT="[Tekst]" custT="1"/>
      <dgm:spPr>
        <a:ln>
          <a:solidFill>
            <a:schemeClr val="accent1">
              <a:lumMod val="50000"/>
              <a:lumOff val="50000"/>
            </a:schemeClr>
          </a:solidFill>
        </a:ln>
      </dgm:spPr>
      <dgm:t>
        <a:bodyPr/>
        <a:lstStyle/>
        <a:p>
          <a:r>
            <a:rPr lang="nb-NO" sz="2800" dirty="0"/>
            <a:t>TILTAK MÅL 2</a:t>
          </a:r>
        </a:p>
      </dgm:t>
    </dgm:pt>
    <dgm:pt modelId="{520F74AC-771D-46C6-9E8C-DD4C0E37E12A}" type="parTrans" cxnId="{A70D5C04-477D-43A4-80E6-64D763A7BACC}">
      <dgm:prSet/>
      <dgm:spPr/>
      <dgm:t>
        <a:bodyPr/>
        <a:lstStyle/>
        <a:p>
          <a:endParaRPr lang="nb-NO"/>
        </a:p>
      </dgm:t>
    </dgm:pt>
    <dgm:pt modelId="{BB274FAC-2428-4D82-9227-D559B56A90F3}" type="sibTrans" cxnId="{A70D5C04-477D-43A4-80E6-64D763A7BACC}">
      <dgm:prSet/>
      <dgm:spPr/>
      <dgm:t>
        <a:bodyPr/>
        <a:lstStyle/>
        <a:p>
          <a:endParaRPr lang="nb-NO"/>
        </a:p>
      </dgm:t>
    </dgm:pt>
    <dgm:pt modelId="{ADB8AB64-6642-45BF-ACB9-AD212953A1F9}">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Arrangere ungdomsfotballkvelder – gi økt kunnskap til trenere og ledere </a:t>
          </a:r>
          <a:r>
            <a:rPr lang="nb-NO" sz="1400" dirty="0" err="1"/>
            <a:t>ifht</a:t>
          </a:r>
          <a:r>
            <a:rPr lang="nb-NO" sz="1400" dirty="0"/>
            <a:t>. frafall</a:t>
          </a:r>
        </a:p>
      </dgm:t>
    </dgm:pt>
    <dgm:pt modelId="{B62FA09A-C627-45A1-BFF2-03D32EB15957}" type="parTrans" cxnId="{116A4693-6A40-4D69-AFC4-40C0DF66084F}">
      <dgm:prSet/>
      <dgm:spPr/>
      <dgm:t>
        <a:bodyPr/>
        <a:lstStyle/>
        <a:p>
          <a:endParaRPr lang="nb-NO"/>
        </a:p>
      </dgm:t>
    </dgm:pt>
    <dgm:pt modelId="{376C474C-0A3E-4C10-8271-EF262A51137A}" type="sibTrans" cxnId="{116A4693-6A40-4D69-AFC4-40C0DF66084F}">
      <dgm:prSet/>
      <dgm:spPr/>
      <dgm:t>
        <a:bodyPr/>
        <a:lstStyle/>
        <a:p>
          <a:endParaRPr lang="nb-NO"/>
        </a:p>
      </dgm:t>
    </dgm:pt>
    <dgm:pt modelId="{037D3270-C53A-48D2-9F42-862E2A0C88F8}">
      <dgm:prSet phldrT="[Tekst]" custT="1"/>
      <dgm:spPr>
        <a:ln>
          <a:solidFill>
            <a:schemeClr val="accent1">
              <a:lumMod val="50000"/>
              <a:lumOff val="50000"/>
            </a:schemeClr>
          </a:solidFill>
        </a:ln>
      </dgm:spPr>
      <dgm:t>
        <a:bodyPr/>
        <a:lstStyle/>
        <a:p>
          <a:r>
            <a:rPr lang="nb-NO" sz="2400" dirty="0"/>
            <a:t>TILTAK MÅL 3</a:t>
          </a:r>
        </a:p>
      </dgm:t>
    </dgm:pt>
    <dgm:pt modelId="{8C10D43D-24D8-4D37-84B5-9F1964000AF8}" type="parTrans" cxnId="{B81C1E08-A1BC-490D-9C33-45C79D0DD835}">
      <dgm:prSet/>
      <dgm:spPr/>
      <dgm:t>
        <a:bodyPr/>
        <a:lstStyle/>
        <a:p>
          <a:endParaRPr lang="nb-NO"/>
        </a:p>
      </dgm:t>
    </dgm:pt>
    <dgm:pt modelId="{A48FAFD6-3C6F-4399-A93F-88176C76C877}" type="sibTrans" cxnId="{B81C1E08-A1BC-490D-9C33-45C79D0DD835}">
      <dgm:prSet/>
      <dgm:spPr/>
      <dgm:t>
        <a:bodyPr/>
        <a:lstStyle/>
        <a:p>
          <a:endParaRPr lang="nb-NO"/>
        </a:p>
      </dgm:t>
    </dgm:pt>
    <dgm:pt modelId="{3AE2C304-15FF-4A6B-ABFA-76589E3AE5D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Gjennomføre pilot på «</a:t>
          </a:r>
          <a:r>
            <a:rPr lang="nb-NO" sz="1400" dirty="0" err="1"/>
            <a:t>pay</a:t>
          </a:r>
          <a:r>
            <a:rPr lang="nb-NO" sz="1400" dirty="0"/>
            <a:t> and play-fotball»</a:t>
          </a:r>
        </a:p>
      </dgm:t>
    </dgm:pt>
    <dgm:pt modelId="{654069C5-7AF2-47E5-B92B-AB005D4D7E18}" type="parTrans" cxnId="{BACC62FD-8A81-4F01-A486-518229F906FE}">
      <dgm:prSet/>
      <dgm:spPr/>
      <dgm:t>
        <a:bodyPr/>
        <a:lstStyle/>
        <a:p>
          <a:endParaRPr lang="nb-NO"/>
        </a:p>
      </dgm:t>
    </dgm:pt>
    <dgm:pt modelId="{42A6E003-AD21-4777-842B-5DEA381FED6A}" type="sibTrans" cxnId="{BACC62FD-8A81-4F01-A486-518229F906FE}">
      <dgm:prSet/>
      <dgm:spPr/>
      <dgm:t>
        <a:bodyPr/>
        <a:lstStyle/>
        <a:p>
          <a:endParaRPr lang="nb-NO"/>
        </a:p>
      </dgm:t>
    </dgm:pt>
    <dgm:pt modelId="{6D795D53-E210-44C1-8BBD-DFE6C6C75D4E}">
      <dgm:prSet phldrT="[Tekst]" custT="1"/>
      <dgm:spPr>
        <a:ln>
          <a:solidFill>
            <a:schemeClr val="accent1">
              <a:lumMod val="50000"/>
              <a:lumOff val="50000"/>
            </a:schemeClr>
          </a:solidFill>
        </a:ln>
      </dgm:spPr>
      <dgm:t>
        <a:bodyPr/>
        <a:lstStyle/>
        <a:p>
          <a:endParaRPr lang="nb-NO" sz="2800" dirty="0"/>
        </a:p>
        <a:p>
          <a:r>
            <a:rPr lang="nb-NO" sz="2800" dirty="0"/>
            <a:t>TILTAK MÅL 1</a:t>
          </a:r>
        </a:p>
        <a:p>
          <a:endParaRPr lang="nb-NO" sz="2800" dirty="0"/>
        </a:p>
      </dgm:t>
    </dgm:pt>
    <dgm:pt modelId="{155379EE-DB8B-4628-94FD-5FA8F7717BF3}" type="sibTrans" cxnId="{EBB26486-F337-4FE9-B821-EAE407ACF040}">
      <dgm:prSet/>
      <dgm:spPr/>
      <dgm:t>
        <a:bodyPr/>
        <a:lstStyle/>
        <a:p>
          <a:endParaRPr lang="nb-NO"/>
        </a:p>
      </dgm:t>
    </dgm:pt>
    <dgm:pt modelId="{461E7796-4D66-40A1-8854-8924F4F51BC8}" type="parTrans" cxnId="{EBB26486-F337-4FE9-B821-EAE407ACF040}">
      <dgm:prSet/>
      <dgm:spPr/>
      <dgm:t>
        <a:bodyPr/>
        <a:lstStyle/>
        <a:p>
          <a:endParaRPr lang="nb-NO"/>
        </a:p>
      </dgm:t>
    </dgm:pt>
    <dgm:pt modelId="{753C77FA-FF40-4FA7-B08C-4C494269319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Få RBK Kvinner til å bidra aktivt overfor spillere, trenere og ledere</a:t>
          </a:r>
        </a:p>
      </dgm:t>
    </dgm:pt>
    <dgm:pt modelId="{F82E4FE7-FCD3-45A0-A3A4-4F59CA2F45EC}" type="parTrans" cxnId="{1063466F-7638-4EAB-B3CA-B48722648917}">
      <dgm:prSet/>
      <dgm:spPr/>
      <dgm:t>
        <a:bodyPr/>
        <a:lstStyle/>
        <a:p>
          <a:endParaRPr lang="nb-NO"/>
        </a:p>
      </dgm:t>
    </dgm:pt>
    <dgm:pt modelId="{E4ED0A29-671A-4949-81A9-83807DBB576D}" type="sibTrans" cxnId="{1063466F-7638-4EAB-B3CA-B48722648917}">
      <dgm:prSet/>
      <dgm:spPr/>
      <dgm:t>
        <a:bodyPr/>
        <a:lstStyle/>
        <a:p>
          <a:endParaRPr lang="nb-NO"/>
        </a:p>
      </dgm:t>
    </dgm:pt>
    <dgm:pt modelId="{BB60FC8C-DD6F-4CB8-82C2-39B594C80D38}">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err="1"/>
            <a:t>Fasilitere</a:t>
          </a:r>
          <a:r>
            <a:rPr lang="nb-NO" sz="1400" dirty="0"/>
            <a:t> prosess mellom klubbene </a:t>
          </a:r>
          <a:r>
            <a:rPr lang="nb-NO" sz="1400" dirty="0" err="1"/>
            <a:t>jmf</a:t>
          </a:r>
          <a:r>
            <a:rPr lang="nb-NO" sz="1400" dirty="0"/>
            <a:t>. utvikle flere/gode seniorlag i sonen </a:t>
          </a:r>
        </a:p>
      </dgm:t>
    </dgm:pt>
    <dgm:pt modelId="{42D51E48-B7CE-48EE-9D85-4FEEF475F495}" type="parTrans" cxnId="{F035E15F-9138-4FFE-BC72-C450A5F352C1}">
      <dgm:prSet/>
      <dgm:spPr/>
      <dgm:t>
        <a:bodyPr/>
        <a:lstStyle/>
        <a:p>
          <a:endParaRPr lang="nb-NO"/>
        </a:p>
      </dgm:t>
    </dgm:pt>
    <dgm:pt modelId="{8B305E92-420F-47F9-AB8D-2B07C1B3BB80}" type="sibTrans" cxnId="{F035E15F-9138-4FFE-BC72-C450A5F352C1}">
      <dgm:prSet/>
      <dgm:spPr/>
      <dgm:t>
        <a:bodyPr/>
        <a:lstStyle/>
        <a:p>
          <a:endParaRPr lang="nb-NO"/>
        </a:p>
      </dgm:t>
    </dgm:pt>
    <dgm:pt modelId="{1564F6D2-51A6-4854-A457-A0792CC81E70}">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endParaRPr lang="nb-NO" sz="1800" dirty="0"/>
        </a:p>
      </dgm:t>
    </dgm:pt>
    <dgm:pt modelId="{F5BC0188-4060-47C2-81C3-8165CE63E19E}" type="parTrans" cxnId="{B0EE4C28-C99B-45B3-8A1C-7A0D56516D88}">
      <dgm:prSet/>
      <dgm:spPr/>
      <dgm:t>
        <a:bodyPr/>
        <a:lstStyle/>
        <a:p>
          <a:endParaRPr lang="nb-NO"/>
        </a:p>
      </dgm:t>
    </dgm:pt>
    <dgm:pt modelId="{B653C57F-9579-4235-AFD3-FBC4BC753314}" type="sibTrans" cxnId="{B0EE4C28-C99B-45B3-8A1C-7A0D56516D88}">
      <dgm:prSet/>
      <dgm:spPr/>
      <dgm:t>
        <a:bodyPr/>
        <a:lstStyle/>
        <a:p>
          <a:endParaRPr lang="nb-NO"/>
        </a:p>
      </dgm:t>
    </dgm:pt>
    <dgm:pt modelId="{C744DB84-3C1A-4566-AF5D-370348532400}">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Utvikle tilbud til spillere som har passert «Klubb BDO-alder»</a:t>
          </a:r>
        </a:p>
      </dgm:t>
    </dgm:pt>
    <dgm:pt modelId="{88893209-00CF-455D-81FA-3275913EF59C}" type="parTrans" cxnId="{3425BAFE-0D22-4B44-AADC-F8F4DED1C903}">
      <dgm:prSet/>
      <dgm:spPr/>
      <dgm:t>
        <a:bodyPr/>
        <a:lstStyle/>
        <a:p>
          <a:endParaRPr lang="nb-NO"/>
        </a:p>
      </dgm:t>
    </dgm:pt>
    <dgm:pt modelId="{172344D1-1468-4E5E-ABF0-C2065E3165CD}" type="sibTrans" cxnId="{3425BAFE-0D22-4B44-AADC-F8F4DED1C903}">
      <dgm:prSet/>
      <dgm:spPr/>
      <dgm:t>
        <a:bodyPr/>
        <a:lstStyle/>
        <a:p>
          <a:endParaRPr lang="nb-NO"/>
        </a:p>
      </dgm:t>
    </dgm:pt>
    <dgm:pt modelId="{345D817C-BD4A-4B17-856D-2AC7BA33015E}">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Gjennomføre pilot på «gå-fotball»</a:t>
          </a:r>
        </a:p>
      </dgm:t>
    </dgm:pt>
    <dgm:pt modelId="{4000E0FA-F969-4447-B245-0DD27E4D135A}" type="parTrans" cxnId="{BC253A67-2669-4A26-80EC-B761D293BB12}">
      <dgm:prSet/>
      <dgm:spPr/>
      <dgm:t>
        <a:bodyPr/>
        <a:lstStyle/>
        <a:p>
          <a:endParaRPr lang="nb-NO"/>
        </a:p>
      </dgm:t>
    </dgm:pt>
    <dgm:pt modelId="{B77A9168-4E9B-432A-8339-01F981057FAC}" type="sibTrans" cxnId="{BC253A67-2669-4A26-80EC-B761D293BB12}">
      <dgm:prSet/>
      <dgm:spPr/>
      <dgm:t>
        <a:bodyPr/>
        <a:lstStyle/>
        <a:p>
          <a:endParaRPr lang="nb-NO"/>
        </a:p>
      </dgm:t>
    </dgm:pt>
    <dgm:pt modelId="{3072B222-3BF5-43EF-BD48-2AF5A5FBE22F}" type="pres">
      <dgm:prSet presAssocID="{E9638C4A-6A66-433B-BA27-E9618E73E3E0}" presName="Name0" presStyleCnt="0">
        <dgm:presLayoutVars>
          <dgm:dir/>
          <dgm:animLvl val="lvl"/>
          <dgm:resizeHandles val="exact"/>
        </dgm:presLayoutVars>
      </dgm:prSet>
      <dgm:spPr/>
    </dgm:pt>
    <dgm:pt modelId="{559645C7-2547-4CE1-834A-77865B714B31}" type="pres">
      <dgm:prSet presAssocID="{6D795D53-E210-44C1-8BBD-DFE6C6C75D4E}" presName="composite" presStyleCnt="0"/>
      <dgm:spPr/>
    </dgm:pt>
    <dgm:pt modelId="{87DF5CB0-3FAC-446F-AD9C-F183168B4BBB}" type="pres">
      <dgm:prSet presAssocID="{6D795D53-E210-44C1-8BBD-DFE6C6C75D4E}" presName="parTx" presStyleLbl="alignNode1" presStyleIdx="0" presStyleCnt="3">
        <dgm:presLayoutVars>
          <dgm:chMax val="0"/>
          <dgm:chPref val="0"/>
          <dgm:bulletEnabled val="1"/>
        </dgm:presLayoutVars>
      </dgm:prSet>
      <dgm:spPr/>
    </dgm:pt>
    <dgm:pt modelId="{CE76E8B0-7CDD-4F62-B642-B7085C1EAF2F}" type="pres">
      <dgm:prSet presAssocID="{6D795D53-E210-44C1-8BBD-DFE6C6C75D4E}" presName="desTx" presStyleLbl="alignAccFollowNode1" presStyleIdx="0" presStyleCnt="3">
        <dgm:presLayoutVars>
          <dgm:bulletEnabled val="1"/>
        </dgm:presLayoutVars>
      </dgm:prSet>
      <dgm:spPr/>
    </dgm:pt>
    <dgm:pt modelId="{0A7E4676-C80A-453A-B4D9-5F3AB9E584AD}" type="pres">
      <dgm:prSet presAssocID="{155379EE-DB8B-4628-94FD-5FA8F7717BF3}" presName="space" presStyleCnt="0"/>
      <dgm:spPr/>
    </dgm:pt>
    <dgm:pt modelId="{52334ED6-0CF5-401F-98F8-C79CBBF97C5B}" type="pres">
      <dgm:prSet presAssocID="{4C862E70-C4C0-453F-9F9C-14AB688A8376}" presName="composite" presStyleCnt="0"/>
      <dgm:spPr/>
    </dgm:pt>
    <dgm:pt modelId="{C46813DA-18DE-4D19-8BC3-6FC4840D3A52}" type="pres">
      <dgm:prSet presAssocID="{4C862E70-C4C0-453F-9F9C-14AB688A8376}" presName="parTx" presStyleLbl="alignNode1" presStyleIdx="1" presStyleCnt="3">
        <dgm:presLayoutVars>
          <dgm:chMax val="0"/>
          <dgm:chPref val="0"/>
          <dgm:bulletEnabled val="1"/>
        </dgm:presLayoutVars>
      </dgm:prSet>
      <dgm:spPr/>
    </dgm:pt>
    <dgm:pt modelId="{9C757482-CDAD-4FC3-BB2F-1AD1A422AD43}" type="pres">
      <dgm:prSet presAssocID="{4C862E70-C4C0-453F-9F9C-14AB688A8376}" presName="desTx" presStyleLbl="alignAccFollowNode1" presStyleIdx="1" presStyleCnt="3">
        <dgm:presLayoutVars>
          <dgm:bulletEnabled val="1"/>
        </dgm:presLayoutVars>
      </dgm:prSet>
      <dgm:spPr/>
    </dgm:pt>
    <dgm:pt modelId="{FF493A50-9024-4D86-A3BD-59ADECA53AFC}" type="pres">
      <dgm:prSet presAssocID="{BB274FAC-2428-4D82-9227-D559B56A90F3}" presName="space" presStyleCnt="0"/>
      <dgm:spPr/>
    </dgm:pt>
    <dgm:pt modelId="{2FA1D4AE-AC1E-48F2-A3C0-B112D4A984A0}" type="pres">
      <dgm:prSet presAssocID="{037D3270-C53A-48D2-9F42-862E2A0C88F8}" presName="composite" presStyleCnt="0"/>
      <dgm:spPr/>
    </dgm:pt>
    <dgm:pt modelId="{7C233C63-A62F-49E8-BCA7-CE6F1BD48B56}" type="pres">
      <dgm:prSet presAssocID="{037D3270-C53A-48D2-9F42-862E2A0C88F8}" presName="parTx" presStyleLbl="alignNode1" presStyleIdx="2" presStyleCnt="3">
        <dgm:presLayoutVars>
          <dgm:chMax val="0"/>
          <dgm:chPref val="0"/>
          <dgm:bulletEnabled val="1"/>
        </dgm:presLayoutVars>
      </dgm:prSet>
      <dgm:spPr/>
    </dgm:pt>
    <dgm:pt modelId="{D96148B2-FC3A-4555-A2E5-48AD5B823CE4}" type="pres">
      <dgm:prSet presAssocID="{037D3270-C53A-48D2-9F42-862E2A0C88F8}" presName="desTx" presStyleLbl="alignAccFollowNode1" presStyleIdx="2" presStyleCnt="3">
        <dgm:presLayoutVars>
          <dgm:bulletEnabled val="1"/>
        </dgm:presLayoutVars>
      </dgm:prSet>
      <dgm:spPr/>
    </dgm:pt>
  </dgm:ptLst>
  <dgm:cxnLst>
    <dgm:cxn modelId="{A70D5C04-477D-43A4-80E6-64D763A7BACC}" srcId="{E9638C4A-6A66-433B-BA27-E9618E73E3E0}" destId="{4C862E70-C4C0-453F-9F9C-14AB688A8376}" srcOrd="1" destOrd="0" parTransId="{520F74AC-771D-46C6-9E8C-DD4C0E37E12A}" sibTransId="{BB274FAC-2428-4D82-9227-D559B56A90F3}"/>
    <dgm:cxn modelId="{8D2C8607-39D7-4A26-91A6-02BA74BDFA88}" type="presOf" srcId="{E9638C4A-6A66-433B-BA27-E9618E73E3E0}" destId="{3072B222-3BF5-43EF-BD48-2AF5A5FBE22F}" srcOrd="0" destOrd="0" presId="urn:microsoft.com/office/officeart/2005/8/layout/hList1"/>
    <dgm:cxn modelId="{B81C1E08-A1BC-490D-9C33-45C79D0DD835}" srcId="{E9638C4A-6A66-433B-BA27-E9618E73E3E0}" destId="{037D3270-C53A-48D2-9F42-862E2A0C88F8}" srcOrd="2" destOrd="0" parTransId="{8C10D43D-24D8-4D37-84B5-9F1964000AF8}" sibTransId="{A48FAFD6-3C6F-4399-A93F-88176C76C877}"/>
    <dgm:cxn modelId="{B0EE4C28-C99B-45B3-8A1C-7A0D56516D88}" srcId="{4C862E70-C4C0-453F-9F9C-14AB688A8376}" destId="{1564F6D2-51A6-4854-A457-A0792CC81E70}" srcOrd="2" destOrd="0" parTransId="{F5BC0188-4060-47C2-81C3-8165CE63E19E}" sibTransId="{B653C57F-9579-4235-AFD3-FBC4BC753314}"/>
    <dgm:cxn modelId="{2DE4B737-E73A-4871-AEA2-652BDBA8FDB5}" type="presOf" srcId="{345D817C-BD4A-4B17-856D-2AC7BA33015E}" destId="{D96148B2-FC3A-4555-A2E5-48AD5B823CE4}" srcOrd="0" destOrd="1" presId="urn:microsoft.com/office/officeart/2005/8/layout/hList1"/>
    <dgm:cxn modelId="{F035E15F-9138-4FFE-BC72-C450A5F352C1}" srcId="{6D795D53-E210-44C1-8BBD-DFE6C6C75D4E}" destId="{BB60FC8C-DD6F-4CB8-82C2-39B594C80D38}" srcOrd="2" destOrd="0" parTransId="{42D51E48-B7CE-48EE-9D85-4FEEF475F495}" sibTransId="{8B305E92-420F-47F9-AB8D-2B07C1B3BB80}"/>
    <dgm:cxn modelId="{BC253A67-2669-4A26-80EC-B761D293BB12}" srcId="{037D3270-C53A-48D2-9F42-862E2A0C88F8}" destId="{345D817C-BD4A-4B17-856D-2AC7BA33015E}" srcOrd="1" destOrd="0" parTransId="{4000E0FA-F969-4447-B245-0DD27E4D135A}" sibTransId="{B77A9168-4E9B-432A-8339-01F981057FAC}"/>
    <dgm:cxn modelId="{ED3C796A-C108-4A6B-96D4-D6D29B270E60}" type="presOf" srcId="{4C862E70-C4C0-453F-9F9C-14AB688A8376}" destId="{C46813DA-18DE-4D19-8BC3-6FC4840D3A52}" srcOrd="0" destOrd="0" presId="urn:microsoft.com/office/officeart/2005/8/layout/hList1"/>
    <dgm:cxn modelId="{1063466F-7638-4EAB-B3CA-B48722648917}" srcId="{6D795D53-E210-44C1-8BBD-DFE6C6C75D4E}" destId="{753C77FA-FF40-4FA7-B08C-4C4942693192}" srcOrd="1" destOrd="0" parTransId="{F82E4FE7-FCD3-45A0-A3A4-4F59CA2F45EC}" sibTransId="{E4ED0A29-671A-4949-81A9-83807DBB576D}"/>
    <dgm:cxn modelId="{CEA18C6F-06D0-4E43-B771-1E73958E1537}" type="presOf" srcId="{C744DB84-3C1A-4566-AF5D-370348532400}" destId="{9C757482-CDAD-4FC3-BB2F-1AD1A422AD43}" srcOrd="0" destOrd="1" presId="urn:microsoft.com/office/officeart/2005/8/layout/hList1"/>
    <dgm:cxn modelId="{7836EE7C-6E68-41D5-A7BE-DE26A3C5FB61}" type="presOf" srcId="{ADB8AB64-6642-45BF-ACB9-AD212953A1F9}" destId="{9C757482-CDAD-4FC3-BB2F-1AD1A422AD43}" srcOrd="0" destOrd="0" presId="urn:microsoft.com/office/officeart/2005/8/layout/hList1"/>
    <dgm:cxn modelId="{EBB26486-F337-4FE9-B821-EAE407ACF040}" srcId="{E9638C4A-6A66-433B-BA27-E9618E73E3E0}" destId="{6D795D53-E210-44C1-8BBD-DFE6C6C75D4E}" srcOrd="0" destOrd="0" parTransId="{461E7796-4D66-40A1-8854-8924F4F51BC8}" sibTransId="{155379EE-DB8B-4628-94FD-5FA8F7717BF3}"/>
    <dgm:cxn modelId="{116A4693-6A40-4D69-AFC4-40C0DF66084F}" srcId="{4C862E70-C4C0-453F-9F9C-14AB688A8376}" destId="{ADB8AB64-6642-45BF-ACB9-AD212953A1F9}" srcOrd="0" destOrd="0" parTransId="{B62FA09A-C627-45A1-BFF2-03D32EB15957}" sibTransId="{376C474C-0A3E-4C10-8271-EF262A51137A}"/>
    <dgm:cxn modelId="{F1D31799-1966-40C9-BCFD-EA87DB3DB8D4}" type="presOf" srcId="{1564F6D2-51A6-4854-A457-A0792CC81E70}" destId="{9C757482-CDAD-4FC3-BB2F-1AD1A422AD43}" srcOrd="0" destOrd="2" presId="urn:microsoft.com/office/officeart/2005/8/layout/hList1"/>
    <dgm:cxn modelId="{B8D860A5-5054-4879-80FA-DBAA0950F351}" type="presOf" srcId="{BB60FC8C-DD6F-4CB8-82C2-39B594C80D38}" destId="{CE76E8B0-7CDD-4F62-B642-B7085C1EAF2F}" srcOrd="0" destOrd="2" presId="urn:microsoft.com/office/officeart/2005/8/layout/hList1"/>
    <dgm:cxn modelId="{B10873AB-9747-4B13-BBEB-208F0B65CFD5}" type="presOf" srcId="{6D795D53-E210-44C1-8BBD-DFE6C6C75D4E}" destId="{87DF5CB0-3FAC-446F-AD9C-F183168B4BBB}" srcOrd="0" destOrd="0" presId="urn:microsoft.com/office/officeart/2005/8/layout/hList1"/>
    <dgm:cxn modelId="{AD66E6B6-21D0-4CA1-AC0E-AC6E27BB1110}" type="presOf" srcId="{037D3270-C53A-48D2-9F42-862E2A0C88F8}" destId="{7C233C63-A62F-49E8-BCA7-CE6F1BD48B56}" srcOrd="0" destOrd="0" presId="urn:microsoft.com/office/officeart/2005/8/layout/hList1"/>
    <dgm:cxn modelId="{591406C5-F4B5-4F89-91AE-C9AC065645CD}" srcId="{6D795D53-E210-44C1-8BBD-DFE6C6C75D4E}" destId="{09411B83-63A8-429D-9C79-47E47B343792}" srcOrd="0" destOrd="0" parTransId="{2FB8ACDB-3E83-4479-B3C6-E3EEDD7031D7}" sibTransId="{C0F9AF03-92AF-46CF-A628-E0FC130553E7}"/>
    <dgm:cxn modelId="{856682CE-3E42-44CB-9746-5F0500D3D2E0}" type="presOf" srcId="{3AE2C304-15FF-4A6B-ABFA-76589E3AE5D6}" destId="{D96148B2-FC3A-4555-A2E5-48AD5B823CE4}" srcOrd="0" destOrd="0" presId="urn:microsoft.com/office/officeart/2005/8/layout/hList1"/>
    <dgm:cxn modelId="{CD28CEDA-C84A-4F5C-8DE3-3B83D23BDAA9}" type="presOf" srcId="{09411B83-63A8-429D-9C79-47E47B343792}" destId="{CE76E8B0-7CDD-4F62-B642-B7085C1EAF2F}" srcOrd="0" destOrd="0" presId="urn:microsoft.com/office/officeart/2005/8/layout/hList1"/>
    <dgm:cxn modelId="{D902D9EC-69AD-4789-93AE-3C0B4A8730D4}" type="presOf" srcId="{753C77FA-FF40-4FA7-B08C-4C4942693192}" destId="{CE76E8B0-7CDD-4F62-B642-B7085C1EAF2F}" srcOrd="0" destOrd="1" presId="urn:microsoft.com/office/officeart/2005/8/layout/hList1"/>
    <dgm:cxn modelId="{BACC62FD-8A81-4F01-A486-518229F906FE}" srcId="{037D3270-C53A-48D2-9F42-862E2A0C88F8}" destId="{3AE2C304-15FF-4A6B-ABFA-76589E3AE5D6}" srcOrd="0" destOrd="0" parTransId="{654069C5-7AF2-47E5-B92B-AB005D4D7E18}" sibTransId="{42A6E003-AD21-4777-842B-5DEA381FED6A}"/>
    <dgm:cxn modelId="{3425BAFE-0D22-4B44-AADC-F8F4DED1C903}" srcId="{4C862E70-C4C0-453F-9F9C-14AB688A8376}" destId="{C744DB84-3C1A-4566-AF5D-370348532400}" srcOrd="1" destOrd="0" parTransId="{88893209-00CF-455D-81FA-3275913EF59C}" sibTransId="{172344D1-1468-4E5E-ABF0-C2065E3165CD}"/>
    <dgm:cxn modelId="{73BA9C2C-2588-45F4-8865-145221F3DAEB}" type="presParOf" srcId="{3072B222-3BF5-43EF-BD48-2AF5A5FBE22F}" destId="{559645C7-2547-4CE1-834A-77865B714B31}" srcOrd="0" destOrd="0" presId="urn:microsoft.com/office/officeart/2005/8/layout/hList1"/>
    <dgm:cxn modelId="{D7EA1314-4527-4550-B1D2-DEFC48F48F05}" type="presParOf" srcId="{559645C7-2547-4CE1-834A-77865B714B31}" destId="{87DF5CB0-3FAC-446F-AD9C-F183168B4BBB}" srcOrd="0" destOrd="0" presId="urn:microsoft.com/office/officeart/2005/8/layout/hList1"/>
    <dgm:cxn modelId="{926E5FE8-BEEC-47DC-A778-4337223E7BAB}" type="presParOf" srcId="{559645C7-2547-4CE1-834A-77865B714B31}" destId="{CE76E8B0-7CDD-4F62-B642-B7085C1EAF2F}" srcOrd="1" destOrd="0" presId="urn:microsoft.com/office/officeart/2005/8/layout/hList1"/>
    <dgm:cxn modelId="{833DF569-AC28-4DC5-ABED-67E3DF3BF9F8}" type="presParOf" srcId="{3072B222-3BF5-43EF-BD48-2AF5A5FBE22F}" destId="{0A7E4676-C80A-453A-B4D9-5F3AB9E584AD}" srcOrd="1" destOrd="0" presId="urn:microsoft.com/office/officeart/2005/8/layout/hList1"/>
    <dgm:cxn modelId="{A4527406-4BBC-4AA8-9180-712FFA48B7BF}" type="presParOf" srcId="{3072B222-3BF5-43EF-BD48-2AF5A5FBE22F}" destId="{52334ED6-0CF5-401F-98F8-C79CBBF97C5B}" srcOrd="2" destOrd="0" presId="urn:microsoft.com/office/officeart/2005/8/layout/hList1"/>
    <dgm:cxn modelId="{CFC042E1-4AF4-4C22-B8F3-D1CE8A334DC5}" type="presParOf" srcId="{52334ED6-0CF5-401F-98F8-C79CBBF97C5B}" destId="{C46813DA-18DE-4D19-8BC3-6FC4840D3A52}" srcOrd="0" destOrd="0" presId="urn:microsoft.com/office/officeart/2005/8/layout/hList1"/>
    <dgm:cxn modelId="{43A0215D-4805-413B-9F50-D16E551A6B81}" type="presParOf" srcId="{52334ED6-0CF5-401F-98F8-C79CBBF97C5B}" destId="{9C757482-CDAD-4FC3-BB2F-1AD1A422AD43}" srcOrd="1" destOrd="0" presId="urn:microsoft.com/office/officeart/2005/8/layout/hList1"/>
    <dgm:cxn modelId="{B1F6C3D3-F184-4B9B-BF2F-CE3A3DB1D07E}" type="presParOf" srcId="{3072B222-3BF5-43EF-BD48-2AF5A5FBE22F}" destId="{FF493A50-9024-4D86-A3BD-59ADECA53AFC}" srcOrd="3" destOrd="0" presId="urn:microsoft.com/office/officeart/2005/8/layout/hList1"/>
    <dgm:cxn modelId="{69988891-8EC8-4C36-A3BD-F2C3154455FE}" type="presParOf" srcId="{3072B222-3BF5-43EF-BD48-2AF5A5FBE22F}" destId="{2FA1D4AE-AC1E-48F2-A3C0-B112D4A984A0}" srcOrd="4" destOrd="0" presId="urn:microsoft.com/office/officeart/2005/8/layout/hList1"/>
    <dgm:cxn modelId="{A35B620D-AA55-4810-877C-74E7A0CCCCA9}" type="presParOf" srcId="{2FA1D4AE-AC1E-48F2-A3C0-B112D4A984A0}" destId="{7C233C63-A62F-49E8-BCA7-CE6F1BD48B56}" srcOrd="0" destOrd="0" presId="urn:microsoft.com/office/officeart/2005/8/layout/hList1"/>
    <dgm:cxn modelId="{BBE1433A-00D0-4A0A-A362-47ADCFAB217E}" type="presParOf" srcId="{2FA1D4AE-AC1E-48F2-A3C0-B112D4A984A0}" destId="{D96148B2-FC3A-4555-A2E5-48AD5B823CE4}" srcOrd="1" destOrd="0" presId="urn:microsoft.com/office/officeart/2005/8/layout/hList1"/>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0333F44-0E5B-4C94-B4EF-840E0302E0B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nb-NO"/>
        </a:p>
      </dgm:t>
    </dgm:pt>
    <dgm:pt modelId="{C90BE2B5-7741-4F07-9FF0-BC32D535E25F}">
      <dgm:prSet phldrT="[Tekst]" custT="1"/>
      <dgm:spPr/>
      <dgm:t>
        <a:bodyPr/>
        <a:lstStyle/>
        <a:p>
          <a:r>
            <a:rPr lang="nb-NO" sz="2400" dirty="0"/>
            <a:t>STYRKER</a:t>
          </a:r>
        </a:p>
      </dgm:t>
    </dgm:pt>
    <dgm:pt modelId="{3009FCE2-8975-4870-9425-5F60E8244105}" type="parTrans" cxnId="{280F762F-A1C9-4052-B56F-4618FDFB014D}">
      <dgm:prSet/>
      <dgm:spPr/>
      <dgm:t>
        <a:bodyPr/>
        <a:lstStyle/>
        <a:p>
          <a:endParaRPr lang="nb-NO"/>
        </a:p>
      </dgm:t>
    </dgm:pt>
    <dgm:pt modelId="{8AE80857-5C23-4746-AEEA-D245987DAE2E}" type="sibTrans" cxnId="{280F762F-A1C9-4052-B56F-4618FDFB014D}">
      <dgm:prSet/>
      <dgm:spPr/>
      <dgm:t>
        <a:bodyPr/>
        <a:lstStyle/>
        <a:p>
          <a:endParaRPr lang="nb-NO"/>
        </a:p>
      </dgm:t>
    </dgm:pt>
    <dgm:pt modelId="{721F9C28-1D1E-41BF-86C5-EA2AD21B7D59}">
      <dgm:prSet phldrT="[Tekst]"/>
      <dgm:spPr/>
      <dgm:t>
        <a:bodyPr/>
        <a:lstStyle/>
        <a:p>
          <a:r>
            <a:rPr lang="nb-NO" dirty="0"/>
            <a:t>Demografiske betingelser – Vekst i store klubber – Profesjonell klubbdrift</a:t>
          </a:r>
        </a:p>
      </dgm:t>
    </dgm:pt>
    <dgm:pt modelId="{FCD35297-683E-42B6-AB33-CCE201762A27}" type="parTrans" cxnId="{89A9E062-5052-4168-8E3A-2FEFFD5AF376}">
      <dgm:prSet/>
      <dgm:spPr/>
      <dgm:t>
        <a:bodyPr/>
        <a:lstStyle/>
        <a:p>
          <a:endParaRPr lang="nb-NO"/>
        </a:p>
      </dgm:t>
    </dgm:pt>
    <dgm:pt modelId="{226BCC2D-7D1C-493C-87F9-19F8728FE6EA}" type="sibTrans" cxnId="{89A9E062-5052-4168-8E3A-2FEFFD5AF376}">
      <dgm:prSet/>
      <dgm:spPr/>
      <dgm:t>
        <a:bodyPr/>
        <a:lstStyle/>
        <a:p>
          <a:endParaRPr lang="nb-NO"/>
        </a:p>
      </dgm:t>
    </dgm:pt>
    <dgm:pt modelId="{0B1E3146-A606-4B8B-B03F-F1635A3885C1}">
      <dgm:prSet phldrT="[Tekst]"/>
      <dgm:spPr/>
      <dgm:t>
        <a:bodyPr/>
        <a:lstStyle/>
        <a:p>
          <a:r>
            <a:rPr lang="nb-NO" dirty="0"/>
            <a:t>Tilgang på ressurspersoner og riktig kompetansenivå (leder/trener/dommer)</a:t>
          </a:r>
        </a:p>
      </dgm:t>
    </dgm:pt>
    <dgm:pt modelId="{225F7D06-6B07-46E7-B526-F10BF1E13873}" type="parTrans" cxnId="{4D14B2DA-7AD6-4E99-91DD-304ADEA72203}">
      <dgm:prSet/>
      <dgm:spPr/>
      <dgm:t>
        <a:bodyPr/>
        <a:lstStyle/>
        <a:p>
          <a:endParaRPr lang="nb-NO"/>
        </a:p>
      </dgm:t>
    </dgm:pt>
    <dgm:pt modelId="{1368F657-DE66-4EC8-AC5C-0984049102C7}" type="sibTrans" cxnId="{4D14B2DA-7AD6-4E99-91DD-304ADEA72203}">
      <dgm:prSet/>
      <dgm:spPr/>
      <dgm:t>
        <a:bodyPr/>
        <a:lstStyle/>
        <a:p>
          <a:endParaRPr lang="nb-NO"/>
        </a:p>
      </dgm:t>
    </dgm:pt>
    <dgm:pt modelId="{E14879A5-7715-44D7-8183-348EE7A4DE7A}">
      <dgm:prSet phldrT="[Tekst]"/>
      <dgm:spPr/>
      <dgm:t>
        <a:bodyPr/>
        <a:lstStyle/>
        <a:p>
          <a:r>
            <a:rPr lang="nb-NO" dirty="0"/>
            <a:t>Relativt godt avklart klubbstruktur på guttesiden. God utviklingstrapp for de beste</a:t>
          </a:r>
        </a:p>
      </dgm:t>
    </dgm:pt>
    <dgm:pt modelId="{A05946A1-6711-4AF9-B21A-B739DC6C40FB}" type="parTrans" cxnId="{00B92FDF-4C10-43A3-960E-CEEB99B7FB8B}">
      <dgm:prSet/>
      <dgm:spPr/>
      <dgm:t>
        <a:bodyPr/>
        <a:lstStyle/>
        <a:p>
          <a:endParaRPr lang="nb-NO"/>
        </a:p>
      </dgm:t>
    </dgm:pt>
    <dgm:pt modelId="{15044ACC-FAC3-42E4-81D9-C962C7448604}" type="sibTrans" cxnId="{00B92FDF-4C10-43A3-960E-CEEB99B7FB8B}">
      <dgm:prSet/>
      <dgm:spPr/>
      <dgm:t>
        <a:bodyPr/>
        <a:lstStyle/>
        <a:p>
          <a:endParaRPr lang="nb-NO"/>
        </a:p>
      </dgm:t>
    </dgm:pt>
    <dgm:pt modelId="{2BCA37CB-035D-401A-AF65-4ADC9F32C2F9}">
      <dgm:prSet phldrT="[Tekst]" custT="1"/>
      <dgm:spPr/>
      <dgm:t>
        <a:bodyPr/>
        <a:lstStyle/>
        <a:p>
          <a:r>
            <a:rPr lang="nb-NO" sz="2400" dirty="0"/>
            <a:t>SVAKHETER</a:t>
          </a:r>
          <a:endParaRPr lang="nb-NO" sz="3200" dirty="0"/>
        </a:p>
      </dgm:t>
    </dgm:pt>
    <dgm:pt modelId="{B6A611D2-98B2-448E-ACD0-61E2ACA3712C}" type="parTrans" cxnId="{75D5EC4D-F3C5-46C3-84F4-FACA5A5E6DCF}">
      <dgm:prSet/>
      <dgm:spPr/>
      <dgm:t>
        <a:bodyPr/>
        <a:lstStyle/>
        <a:p>
          <a:endParaRPr lang="nb-NO"/>
        </a:p>
      </dgm:t>
    </dgm:pt>
    <dgm:pt modelId="{C7A988AE-B070-4DC6-9ECC-3D6B55B290DA}" type="sibTrans" cxnId="{75D5EC4D-F3C5-46C3-84F4-FACA5A5E6DCF}">
      <dgm:prSet/>
      <dgm:spPr/>
      <dgm:t>
        <a:bodyPr/>
        <a:lstStyle/>
        <a:p>
          <a:endParaRPr lang="nb-NO"/>
        </a:p>
      </dgm:t>
    </dgm:pt>
    <dgm:pt modelId="{5E552B82-60D9-46D8-B535-1E8CCD02E471}">
      <dgm:prSet phldrT="[Tekst]"/>
      <dgm:spPr/>
      <dgm:t>
        <a:bodyPr/>
        <a:lstStyle/>
        <a:p>
          <a:r>
            <a:rPr lang="nb-NO" dirty="0"/>
            <a:t>Anlegg: For liten kapasitet – Hindrer utvikling av nok aktivitet på alle nivå</a:t>
          </a:r>
        </a:p>
      </dgm:t>
    </dgm:pt>
    <dgm:pt modelId="{5B2598FF-68A3-4FAE-8C32-DE7ED14EA9C0}" type="parTrans" cxnId="{9C2ED1A1-56B9-49FC-B320-D2DD0478BD61}">
      <dgm:prSet/>
      <dgm:spPr/>
      <dgm:t>
        <a:bodyPr/>
        <a:lstStyle/>
        <a:p>
          <a:endParaRPr lang="nb-NO"/>
        </a:p>
      </dgm:t>
    </dgm:pt>
    <dgm:pt modelId="{350E359C-2CD6-449E-82C7-CC9C449B5C78}" type="sibTrans" cxnId="{9C2ED1A1-56B9-49FC-B320-D2DD0478BD61}">
      <dgm:prSet/>
      <dgm:spPr/>
      <dgm:t>
        <a:bodyPr/>
        <a:lstStyle/>
        <a:p>
          <a:endParaRPr lang="nb-NO"/>
        </a:p>
      </dgm:t>
    </dgm:pt>
    <dgm:pt modelId="{AC088D3E-0B03-4194-A044-1204559652F2}">
      <dgm:prSet phldrT="[Tekst]"/>
      <dgm:spPr/>
      <dgm:t>
        <a:bodyPr/>
        <a:lstStyle/>
        <a:p>
          <a:r>
            <a:rPr lang="nb-NO" dirty="0"/>
            <a:t>Spillerlogistikk – Konkurranse om spillere i stadig yngre alder. Lav klubblojalitet og mangel på strategisk samarbeid mellom klubber med stor nærhet. </a:t>
          </a:r>
        </a:p>
      </dgm:t>
    </dgm:pt>
    <dgm:pt modelId="{A41BB6E9-762A-4291-B72B-A80BA117A016}" type="parTrans" cxnId="{A7348374-70FF-4947-A212-587A8F76A10E}">
      <dgm:prSet/>
      <dgm:spPr/>
      <dgm:t>
        <a:bodyPr/>
        <a:lstStyle/>
        <a:p>
          <a:endParaRPr lang="nb-NO"/>
        </a:p>
      </dgm:t>
    </dgm:pt>
    <dgm:pt modelId="{36842956-0344-4031-BC51-1EA28CA2A206}" type="sibTrans" cxnId="{A7348374-70FF-4947-A212-587A8F76A10E}">
      <dgm:prSet/>
      <dgm:spPr/>
      <dgm:t>
        <a:bodyPr/>
        <a:lstStyle/>
        <a:p>
          <a:endParaRPr lang="nb-NO"/>
        </a:p>
      </dgm:t>
    </dgm:pt>
    <dgm:pt modelId="{17C82150-E95E-413F-A331-51C36098D053}">
      <dgm:prSet phldrT="[Tekst]"/>
      <dgm:spPr/>
      <dgm:t>
        <a:bodyPr/>
        <a:lstStyle/>
        <a:p>
          <a:r>
            <a:rPr lang="nb-NO" dirty="0"/>
            <a:t>«Konkurransepress» og støy/konflikter i klubber. Mister ledere/trenere. Uavklart samspill mellom klubber på jente/kvinnesiden.  </a:t>
          </a:r>
        </a:p>
      </dgm:t>
    </dgm:pt>
    <dgm:pt modelId="{AC6C2267-1F27-47D2-A1F2-DCFE378E1BDD}" type="parTrans" cxnId="{5B42F5C2-8E91-4417-A332-9B4245D31EC3}">
      <dgm:prSet/>
      <dgm:spPr/>
      <dgm:t>
        <a:bodyPr/>
        <a:lstStyle/>
        <a:p>
          <a:endParaRPr lang="nb-NO"/>
        </a:p>
      </dgm:t>
    </dgm:pt>
    <dgm:pt modelId="{6E7EE95F-D751-400D-BB0E-DD3400EB9244}" type="sibTrans" cxnId="{5B42F5C2-8E91-4417-A332-9B4245D31EC3}">
      <dgm:prSet/>
      <dgm:spPr/>
      <dgm:t>
        <a:bodyPr/>
        <a:lstStyle/>
        <a:p>
          <a:endParaRPr lang="nb-NO"/>
        </a:p>
      </dgm:t>
    </dgm:pt>
    <dgm:pt modelId="{5918FF72-29FA-41B0-BF87-54E75D8260C0}">
      <dgm:prSet custT="1"/>
      <dgm:spPr/>
      <dgm:t>
        <a:bodyPr/>
        <a:lstStyle/>
        <a:p>
          <a:r>
            <a:rPr lang="nb-NO" sz="2400" dirty="0"/>
            <a:t>MULIGHETER</a:t>
          </a:r>
        </a:p>
      </dgm:t>
    </dgm:pt>
    <dgm:pt modelId="{1927E4B2-9B4A-4DDD-B908-698FDC194DB2}" type="parTrans" cxnId="{92316587-8D5C-4BB6-B762-F00964A91CCF}">
      <dgm:prSet/>
      <dgm:spPr/>
      <dgm:t>
        <a:bodyPr/>
        <a:lstStyle/>
        <a:p>
          <a:endParaRPr lang="nb-NO"/>
        </a:p>
      </dgm:t>
    </dgm:pt>
    <dgm:pt modelId="{95C29322-7FF4-430D-A7B9-1B4AD0DC58E9}" type="sibTrans" cxnId="{92316587-8D5C-4BB6-B762-F00964A91CCF}">
      <dgm:prSet/>
      <dgm:spPr/>
      <dgm:t>
        <a:bodyPr/>
        <a:lstStyle/>
        <a:p>
          <a:endParaRPr lang="nb-NO"/>
        </a:p>
      </dgm:t>
    </dgm:pt>
    <dgm:pt modelId="{611BEB3E-B4AD-4E24-B8F9-0E1E5A82F224}">
      <dgm:prSet custT="1"/>
      <dgm:spPr/>
      <dgm:t>
        <a:bodyPr/>
        <a:lstStyle/>
        <a:p>
          <a:r>
            <a:rPr lang="nb-NO" sz="2400" dirty="0"/>
            <a:t>TRUSLER</a:t>
          </a:r>
        </a:p>
      </dgm:t>
    </dgm:pt>
    <dgm:pt modelId="{36427ADC-32CF-4244-A06E-D43D0F607D2D}" type="parTrans" cxnId="{F9793761-1ABA-4D2B-BC53-54C0E38EC967}">
      <dgm:prSet/>
      <dgm:spPr/>
      <dgm:t>
        <a:bodyPr/>
        <a:lstStyle/>
        <a:p>
          <a:endParaRPr lang="nb-NO"/>
        </a:p>
      </dgm:t>
    </dgm:pt>
    <dgm:pt modelId="{D734C352-1C83-4A7A-B2ED-A4F8C04793A3}" type="sibTrans" cxnId="{F9793761-1ABA-4D2B-BC53-54C0E38EC967}">
      <dgm:prSet/>
      <dgm:spPr/>
      <dgm:t>
        <a:bodyPr/>
        <a:lstStyle/>
        <a:p>
          <a:endParaRPr lang="nb-NO"/>
        </a:p>
      </dgm:t>
    </dgm:pt>
    <dgm:pt modelId="{0146F9C4-A4DA-47E3-89D0-FF8875A0497C}">
      <dgm:prSet custT="1"/>
      <dgm:spPr/>
      <dgm:t>
        <a:bodyPr/>
        <a:lstStyle/>
        <a:p>
          <a:r>
            <a:rPr lang="nb-NO" sz="2400" dirty="0"/>
            <a:t>ANNET</a:t>
          </a:r>
        </a:p>
      </dgm:t>
    </dgm:pt>
    <dgm:pt modelId="{BECBA1C4-C529-489C-8518-7BEF4B4743C3}" type="parTrans" cxnId="{5D39180F-259E-4F60-8BCD-F3A79CD97868}">
      <dgm:prSet/>
      <dgm:spPr/>
      <dgm:t>
        <a:bodyPr/>
        <a:lstStyle/>
        <a:p>
          <a:endParaRPr lang="nb-NO"/>
        </a:p>
      </dgm:t>
    </dgm:pt>
    <dgm:pt modelId="{F460CDBA-1E20-484B-B49F-CB4E95B30471}" type="sibTrans" cxnId="{5D39180F-259E-4F60-8BCD-F3A79CD97868}">
      <dgm:prSet/>
      <dgm:spPr/>
      <dgm:t>
        <a:bodyPr/>
        <a:lstStyle/>
        <a:p>
          <a:endParaRPr lang="nb-NO"/>
        </a:p>
      </dgm:t>
    </dgm:pt>
    <dgm:pt modelId="{63E9133B-FFAE-45F9-872B-84DE2A4BD0A2}">
      <dgm:prSet phldrT="[Tekst]"/>
      <dgm:spPr/>
      <dgm:t>
        <a:bodyPr/>
        <a:lstStyle/>
        <a:p>
          <a:r>
            <a:rPr lang="nb-NO" dirty="0"/>
            <a:t>Mange Kvalitetsklubber – Godt oppmøte på våre møteplasser/kurs</a:t>
          </a:r>
        </a:p>
      </dgm:t>
    </dgm:pt>
    <dgm:pt modelId="{329BF183-9D47-4437-9072-542118E6DF5E}" type="parTrans" cxnId="{FB09D4C7-3D6B-4205-9CDA-AC68258C5060}">
      <dgm:prSet/>
      <dgm:spPr/>
      <dgm:t>
        <a:bodyPr/>
        <a:lstStyle/>
        <a:p>
          <a:endParaRPr lang="nb-NO"/>
        </a:p>
      </dgm:t>
    </dgm:pt>
    <dgm:pt modelId="{59FCD9AF-FE2E-4547-BFD7-ABC7D35BF22B}" type="sibTrans" cxnId="{FB09D4C7-3D6B-4205-9CDA-AC68258C5060}">
      <dgm:prSet/>
      <dgm:spPr/>
      <dgm:t>
        <a:bodyPr/>
        <a:lstStyle/>
        <a:p>
          <a:endParaRPr lang="nb-NO"/>
        </a:p>
      </dgm:t>
    </dgm:pt>
    <dgm:pt modelId="{0BC03F0A-1724-4636-9E54-4C183162540B}">
      <dgm:prSet phldrT="[Tekst]"/>
      <dgm:spPr/>
      <dgm:t>
        <a:bodyPr/>
        <a:lstStyle/>
        <a:p>
          <a:r>
            <a:rPr lang="nb-NO" dirty="0"/>
            <a:t>Dommerutvikling i en del store klubber samt kvaliteten i trenerutviklingen i hverdagen i klubb</a:t>
          </a:r>
        </a:p>
      </dgm:t>
    </dgm:pt>
    <dgm:pt modelId="{CFE7B7D7-328C-4DF1-9AC2-AFDB572CE3EB}" type="parTrans" cxnId="{F9B24F1F-BD35-42A3-A72D-47180FBA2C58}">
      <dgm:prSet/>
      <dgm:spPr/>
      <dgm:t>
        <a:bodyPr/>
        <a:lstStyle/>
        <a:p>
          <a:endParaRPr lang="nb-NO"/>
        </a:p>
      </dgm:t>
    </dgm:pt>
    <dgm:pt modelId="{268EEED5-2639-4541-842E-59B0D88BC7A8}" type="sibTrans" cxnId="{F9B24F1F-BD35-42A3-A72D-47180FBA2C58}">
      <dgm:prSet/>
      <dgm:spPr/>
      <dgm:t>
        <a:bodyPr/>
        <a:lstStyle/>
        <a:p>
          <a:endParaRPr lang="nb-NO"/>
        </a:p>
      </dgm:t>
    </dgm:pt>
    <dgm:pt modelId="{51A73BC1-7C5C-4924-8535-FE9C17C47BDA}">
      <dgm:prSet/>
      <dgm:spPr/>
      <dgm:t>
        <a:bodyPr/>
        <a:lstStyle/>
        <a:p>
          <a:r>
            <a:rPr lang="nb-NO" dirty="0"/>
            <a:t>Etablere et mer strategisk og tettere samarbeid mellom klubber med stor nærhet. Forebygge konflikter og skape nye muligheter. Dele ressurser.</a:t>
          </a:r>
        </a:p>
      </dgm:t>
    </dgm:pt>
    <dgm:pt modelId="{FB7A6803-0721-4A04-B03D-9D46D9B5A77B}" type="parTrans" cxnId="{0AABAAC0-4955-4401-95ED-15439ED2E290}">
      <dgm:prSet/>
      <dgm:spPr/>
      <dgm:t>
        <a:bodyPr/>
        <a:lstStyle/>
        <a:p>
          <a:endParaRPr lang="nb-NO"/>
        </a:p>
      </dgm:t>
    </dgm:pt>
    <dgm:pt modelId="{07225D88-E55F-4727-9BAD-F1028E9805DB}" type="sibTrans" cxnId="{0AABAAC0-4955-4401-95ED-15439ED2E290}">
      <dgm:prSet/>
      <dgm:spPr/>
      <dgm:t>
        <a:bodyPr/>
        <a:lstStyle/>
        <a:p>
          <a:endParaRPr lang="nb-NO"/>
        </a:p>
      </dgm:t>
    </dgm:pt>
    <dgm:pt modelId="{7BDA325E-31C8-4FE4-A557-AE9311036A95}">
      <dgm:prSet/>
      <dgm:spPr/>
      <dgm:t>
        <a:bodyPr/>
        <a:lstStyle/>
        <a:p>
          <a:r>
            <a:rPr lang="nb-NO" dirty="0"/>
            <a:t>Tettere samspill mellom klubbene og andre </a:t>
          </a:r>
          <a:r>
            <a:rPr lang="nb-NO" dirty="0" err="1"/>
            <a:t>mtp</a:t>
          </a:r>
          <a:r>
            <a:rPr lang="nb-NO" dirty="0"/>
            <a:t>. forholdet mellom samfunnsutfordringer og vår aktivitet. Bruk Kvalitetsklubbkonseptet. </a:t>
          </a:r>
        </a:p>
      </dgm:t>
    </dgm:pt>
    <dgm:pt modelId="{574FD46B-7F1E-4954-BF14-1CECC1C69788}" type="parTrans" cxnId="{8F7D9343-4C6C-45F8-BC02-6DF955A89484}">
      <dgm:prSet/>
      <dgm:spPr/>
      <dgm:t>
        <a:bodyPr/>
        <a:lstStyle/>
        <a:p>
          <a:endParaRPr lang="nb-NO"/>
        </a:p>
      </dgm:t>
    </dgm:pt>
    <dgm:pt modelId="{E738ED3A-7024-41B2-B956-E7D823D1362C}" type="sibTrans" cxnId="{8F7D9343-4C6C-45F8-BC02-6DF955A89484}">
      <dgm:prSet/>
      <dgm:spPr/>
      <dgm:t>
        <a:bodyPr/>
        <a:lstStyle/>
        <a:p>
          <a:endParaRPr lang="nb-NO"/>
        </a:p>
      </dgm:t>
    </dgm:pt>
    <dgm:pt modelId="{D7B3E6F8-CFC9-42EE-BF6F-ED2C06071647}">
      <dgm:prSet/>
      <dgm:spPr/>
      <dgm:t>
        <a:bodyPr/>
        <a:lstStyle/>
        <a:p>
          <a:r>
            <a:rPr lang="nb-NO" dirty="0"/>
            <a:t>Avklare og tydeligere satsingen på jenter/kvinner i og mellom sentrale klubber</a:t>
          </a:r>
        </a:p>
      </dgm:t>
    </dgm:pt>
    <dgm:pt modelId="{CD7D4C8E-A6E5-4584-8C23-58DB1482A8CF}" type="parTrans" cxnId="{D46EB0EF-E284-47E1-929A-B8FB121F334F}">
      <dgm:prSet/>
      <dgm:spPr/>
      <dgm:t>
        <a:bodyPr/>
        <a:lstStyle/>
        <a:p>
          <a:endParaRPr lang="nb-NO"/>
        </a:p>
      </dgm:t>
    </dgm:pt>
    <dgm:pt modelId="{BC7996FC-63D4-4CF6-86F6-1410B91B2F53}" type="sibTrans" cxnId="{D46EB0EF-E284-47E1-929A-B8FB121F334F}">
      <dgm:prSet/>
      <dgm:spPr/>
      <dgm:t>
        <a:bodyPr/>
        <a:lstStyle/>
        <a:p>
          <a:endParaRPr lang="nb-NO"/>
        </a:p>
      </dgm:t>
    </dgm:pt>
    <dgm:pt modelId="{7A7389D7-7704-47EF-BF98-55DD4B76E2E6}">
      <dgm:prSet/>
      <dgm:spPr/>
      <dgm:t>
        <a:bodyPr/>
        <a:lstStyle/>
        <a:p>
          <a:r>
            <a:rPr lang="nb-NO" dirty="0"/>
            <a:t>Skape vekst gjennom andre aktivitetsformer (Futsal/e-Fotball/FFO o.l.)</a:t>
          </a:r>
        </a:p>
      </dgm:t>
    </dgm:pt>
    <dgm:pt modelId="{7783349B-1635-406F-8E25-1B515C76E1E0}" type="parTrans" cxnId="{401E6E48-09AD-4846-BA76-72516D22F175}">
      <dgm:prSet/>
      <dgm:spPr/>
      <dgm:t>
        <a:bodyPr/>
        <a:lstStyle/>
        <a:p>
          <a:endParaRPr lang="nb-NO"/>
        </a:p>
      </dgm:t>
    </dgm:pt>
    <dgm:pt modelId="{5BCBBCD2-7E89-4A4E-AD35-73F2353858BD}" type="sibTrans" cxnId="{401E6E48-09AD-4846-BA76-72516D22F175}">
      <dgm:prSet/>
      <dgm:spPr/>
      <dgm:t>
        <a:bodyPr/>
        <a:lstStyle/>
        <a:p>
          <a:endParaRPr lang="nb-NO"/>
        </a:p>
      </dgm:t>
    </dgm:pt>
    <dgm:pt modelId="{D47BB337-98F5-46BC-BCAF-3AE46F42DD1E}">
      <dgm:prSet/>
      <dgm:spPr/>
      <dgm:t>
        <a:bodyPr/>
        <a:lstStyle/>
        <a:p>
          <a:r>
            <a:rPr lang="nb-NO" dirty="0"/>
            <a:t>Politisk motstand </a:t>
          </a:r>
          <a:r>
            <a:rPr lang="nb-NO" dirty="0" err="1"/>
            <a:t>ifht</a:t>
          </a:r>
          <a:r>
            <a:rPr lang="nb-NO" dirty="0"/>
            <a:t>. </a:t>
          </a:r>
          <a:r>
            <a:rPr lang="nb-NO" dirty="0" err="1"/>
            <a:t>anleggsutviklling</a:t>
          </a:r>
          <a:r>
            <a:rPr lang="nb-NO" dirty="0"/>
            <a:t>. Mangel på storhall. Nye kommunale miljøkrav. </a:t>
          </a:r>
        </a:p>
      </dgm:t>
    </dgm:pt>
    <dgm:pt modelId="{FBC9932F-FBC3-4853-8A0F-AF497A4D03CA}" type="parTrans" cxnId="{A7C5BECA-5863-45EA-9F6C-77282939228D}">
      <dgm:prSet/>
      <dgm:spPr/>
      <dgm:t>
        <a:bodyPr/>
        <a:lstStyle/>
        <a:p>
          <a:endParaRPr lang="nb-NO"/>
        </a:p>
      </dgm:t>
    </dgm:pt>
    <dgm:pt modelId="{CC2D8227-C17A-4449-AED0-C4D838DC7408}" type="sibTrans" cxnId="{A7C5BECA-5863-45EA-9F6C-77282939228D}">
      <dgm:prSet/>
      <dgm:spPr/>
      <dgm:t>
        <a:bodyPr/>
        <a:lstStyle/>
        <a:p>
          <a:endParaRPr lang="nb-NO"/>
        </a:p>
      </dgm:t>
    </dgm:pt>
    <dgm:pt modelId="{16DC7537-470B-4C16-A984-A97EB584BCDF}">
      <dgm:prSet/>
      <dgm:spPr/>
      <dgm:t>
        <a:bodyPr/>
        <a:lstStyle/>
        <a:p>
          <a:r>
            <a:rPr lang="nb-NO" dirty="0"/>
            <a:t>Samfunnsutvikling: Storbyutfordringene. Konfliktnivå. Økte krav krav/forventninger til </a:t>
          </a:r>
          <a:r>
            <a:rPr lang="nb-NO" dirty="0" err="1"/>
            <a:t>klubb.Tap</a:t>
          </a:r>
          <a:r>
            <a:rPr lang="nb-NO" dirty="0"/>
            <a:t> av ledere/trenere. </a:t>
          </a:r>
        </a:p>
      </dgm:t>
    </dgm:pt>
    <dgm:pt modelId="{0B50AE82-9F56-4218-B43F-36751BE42F83}" type="parTrans" cxnId="{6D273A49-2798-4985-89FF-20868CA44FA5}">
      <dgm:prSet/>
      <dgm:spPr/>
      <dgm:t>
        <a:bodyPr/>
        <a:lstStyle/>
        <a:p>
          <a:endParaRPr lang="nb-NO"/>
        </a:p>
      </dgm:t>
    </dgm:pt>
    <dgm:pt modelId="{EEFAA510-4566-47FB-B427-1247F4F7D911}" type="sibTrans" cxnId="{6D273A49-2798-4985-89FF-20868CA44FA5}">
      <dgm:prSet/>
      <dgm:spPr/>
      <dgm:t>
        <a:bodyPr/>
        <a:lstStyle/>
        <a:p>
          <a:endParaRPr lang="nb-NO"/>
        </a:p>
      </dgm:t>
    </dgm:pt>
    <dgm:pt modelId="{8987B458-B117-4ECE-B1C6-38E94305C91A}">
      <dgm:prSet/>
      <dgm:spPr/>
      <dgm:t>
        <a:bodyPr/>
        <a:lstStyle/>
        <a:p>
          <a:r>
            <a:rPr lang="nb-NO" dirty="0"/>
            <a:t>Styrenes evne til å styre lagcellene i egen klubb. Mangel på klubben som sjef i egen klubb samt klubbene som sjefer sammen</a:t>
          </a:r>
        </a:p>
      </dgm:t>
    </dgm:pt>
    <dgm:pt modelId="{AAAE4298-AC15-4C65-9E8A-4B377E64AA2F}" type="parTrans" cxnId="{5C0CC9BA-4F5E-4B14-B8AC-6BE17411C97E}">
      <dgm:prSet/>
      <dgm:spPr/>
      <dgm:t>
        <a:bodyPr/>
        <a:lstStyle/>
        <a:p>
          <a:endParaRPr lang="nb-NO"/>
        </a:p>
      </dgm:t>
    </dgm:pt>
    <dgm:pt modelId="{F8458031-07B3-4C46-8E86-051D9CEA92D4}" type="sibTrans" cxnId="{5C0CC9BA-4F5E-4B14-B8AC-6BE17411C97E}">
      <dgm:prSet/>
      <dgm:spPr/>
      <dgm:t>
        <a:bodyPr/>
        <a:lstStyle/>
        <a:p>
          <a:endParaRPr lang="nb-NO"/>
        </a:p>
      </dgm:t>
    </dgm:pt>
    <dgm:pt modelId="{AF137911-C5D2-4F52-80D0-7B195834FA2E}">
      <dgm:prSet/>
      <dgm:spPr/>
      <dgm:t>
        <a:bodyPr/>
        <a:lstStyle/>
        <a:p>
          <a:r>
            <a:rPr lang="nb-NO" dirty="0"/>
            <a:t>Kvalitet i aktiviteten både </a:t>
          </a:r>
          <a:r>
            <a:rPr lang="nb-NO" dirty="0" err="1"/>
            <a:t>mtp</a:t>
          </a:r>
          <a:r>
            <a:rPr lang="nb-NO" dirty="0"/>
            <a:t>. dommer/spiller/trenerutvikling – Mangel på tydelighet rundt fotball «for gøy» og fremtidig toppfotball </a:t>
          </a:r>
        </a:p>
      </dgm:t>
    </dgm:pt>
    <dgm:pt modelId="{BE56EE92-C7B4-4482-A581-ECB6615E41C5}" type="parTrans" cxnId="{88441764-2F08-41A7-91DC-381E4C74E8EC}">
      <dgm:prSet/>
      <dgm:spPr/>
      <dgm:t>
        <a:bodyPr/>
        <a:lstStyle/>
        <a:p>
          <a:endParaRPr lang="nb-NO"/>
        </a:p>
      </dgm:t>
    </dgm:pt>
    <dgm:pt modelId="{F8E0B325-56F6-4B7F-8DDA-F917F875B7F4}" type="sibTrans" cxnId="{88441764-2F08-41A7-91DC-381E4C74E8EC}">
      <dgm:prSet/>
      <dgm:spPr/>
      <dgm:t>
        <a:bodyPr/>
        <a:lstStyle/>
        <a:p>
          <a:endParaRPr lang="nb-NO"/>
        </a:p>
      </dgm:t>
    </dgm:pt>
    <dgm:pt modelId="{6AEC8030-892B-4627-85D4-43FD169ABFA4}">
      <dgm:prSet/>
      <dgm:spPr/>
      <dgm:t>
        <a:bodyPr/>
        <a:lstStyle/>
        <a:p>
          <a:r>
            <a:rPr lang="nb-NO" dirty="0"/>
            <a:t>Samspillet mellom klubber. Store vs. små klubber i klubben. Bærekraftighet. </a:t>
          </a:r>
        </a:p>
      </dgm:t>
    </dgm:pt>
    <dgm:pt modelId="{FC6DC4FB-EC73-4E0B-A7A6-A8A7DBD01F8B}" type="parTrans" cxnId="{3F175AEF-FF5B-4AD4-A5FF-A76454B7AC6D}">
      <dgm:prSet/>
      <dgm:spPr/>
      <dgm:t>
        <a:bodyPr/>
        <a:lstStyle/>
        <a:p>
          <a:endParaRPr lang="nb-NO"/>
        </a:p>
      </dgm:t>
    </dgm:pt>
    <dgm:pt modelId="{00502C50-7A39-4929-896B-17BCBADB8CD7}" type="sibTrans" cxnId="{3F175AEF-FF5B-4AD4-A5FF-A76454B7AC6D}">
      <dgm:prSet/>
      <dgm:spPr/>
      <dgm:t>
        <a:bodyPr/>
        <a:lstStyle/>
        <a:p>
          <a:endParaRPr lang="nb-NO"/>
        </a:p>
      </dgm:t>
    </dgm:pt>
    <dgm:pt modelId="{18CBBF3C-054D-4748-8A97-50823CCD4238}">
      <dgm:prSet/>
      <dgm:spPr/>
      <dgm:t>
        <a:bodyPr/>
        <a:lstStyle/>
        <a:p>
          <a:r>
            <a:rPr lang="nb-NO" dirty="0"/>
            <a:t>Sikre et godt nok sportslig </a:t>
          </a:r>
          <a:r>
            <a:rPr lang="nb-NO" dirty="0" err="1"/>
            <a:t>tlbud</a:t>
          </a:r>
          <a:r>
            <a:rPr lang="nb-NO" dirty="0"/>
            <a:t> i alle klubber – Hindre unødvendige spilleroverganger i ung alder</a:t>
          </a:r>
        </a:p>
      </dgm:t>
    </dgm:pt>
    <dgm:pt modelId="{00E72C25-C9D4-4B72-BA89-20EBDA5C666D}" type="parTrans" cxnId="{F4EB59BD-7F81-435F-AB37-BD7F4A9C76CA}">
      <dgm:prSet/>
      <dgm:spPr/>
      <dgm:t>
        <a:bodyPr/>
        <a:lstStyle/>
        <a:p>
          <a:endParaRPr lang="nb-NO"/>
        </a:p>
      </dgm:t>
    </dgm:pt>
    <dgm:pt modelId="{B38C24A9-DFF9-4CF2-B7BD-B982CCD10C94}" type="sibTrans" cxnId="{F4EB59BD-7F81-435F-AB37-BD7F4A9C76CA}">
      <dgm:prSet/>
      <dgm:spPr/>
      <dgm:t>
        <a:bodyPr/>
        <a:lstStyle/>
        <a:p>
          <a:endParaRPr lang="nb-NO"/>
        </a:p>
      </dgm:t>
    </dgm:pt>
    <dgm:pt modelId="{9E5F8174-69E8-4660-A90A-0CE158665848}">
      <dgm:prSet/>
      <dgm:spPr/>
      <dgm:t>
        <a:bodyPr/>
        <a:lstStyle/>
        <a:p>
          <a:r>
            <a:rPr lang="nb-NO" dirty="0"/>
            <a:t>Forholdet til kommersielle aktører – Klubbenes evne til å skape egne tilbud</a:t>
          </a:r>
        </a:p>
      </dgm:t>
    </dgm:pt>
    <dgm:pt modelId="{3FF2251D-A986-4BE7-B34A-212BE7B57C90}" type="parTrans" cxnId="{783E2671-57E3-44CE-9598-25978A91789A}">
      <dgm:prSet/>
      <dgm:spPr/>
      <dgm:t>
        <a:bodyPr/>
        <a:lstStyle/>
        <a:p>
          <a:endParaRPr lang="nb-NO"/>
        </a:p>
      </dgm:t>
    </dgm:pt>
    <dgm:pt modelId="{B5A0A408-F891-491F-87C8-98D863A1BBCD}" type="sibTrans" cxnId="{783E2671-57E3-44CE-9598-25978A91789A}">
      <dgm:prSet/>
      <dgm:spPr/>
      <dgm:t>
        <a:bodyPr/>
        <a:lstStyle/>
        <a:p>
          <a:endParaRPr lang="nb-NO"/>
        </a:p>
      </dgm:t>
    </dgm:pt>
    <dgm:pt modelId="{E74708C1-A238-466C-AC54-2FFCAB27C965}" type="pres">
      <dgm:prSet presAssocID="{30333F44-0E5B-4C94-B4EF-840E0302E0B2}" presName="layout" presStyleCnt="0">
        <dgm:presLayoutVars>
          <dgm:chMax/>
          <dgm:chPref/>
          <dgm:dir/>
          <dgm:resizeHandles/>
        </dgm:presLayoutVars>
      </dgm:prSet>
      <dgm:spPr/>
    </dgm:pt>
    <dgm:pt modelId="{4C01E35F-5DF9-4C2B-A0E3-C9B07F5EB351}" type="pres">
      <dgm:prSet presAssocID="{C90BE2B5-7741-4F07-9FF0-BC32D535E25F}" presName="root" presStyleCnt="0">
        <dgm:presLayoutVars>
          <dgm:chMax/>
          <dgm:chPref/>
        </dgm:presLayoutVars>
      </dgm:prSet>
      <dgm:spPr/>
    </dgm:pt>
    <dgm:pt modelId="{506BB677-D228-4B54-A05E-0C75324FFF66}" type="pres">
      <dgm:prSet presAssocID="{C90BE2B5-7741-4F07-9FF0-BC32D535E25F}" presName="rootComposite" presStyleCnt="0">
        <dgm:presLayoutVars/>
      </dgm:prSet>
      <dgm:spPr/>
    </dgm:pt>
    <dgm:pt modelId="{6DDEB2EC-753A-4AB0-99EC-F24DDCCB4191}" type="pres">
      <dgm:prSet presAssocID="{C90BE2B5-7741-4F07-9FF0-BC32D535E25F}" presName="ParentAccent" presStyleLbl="alignNode1" presStyleIdx="0" presStyleCnt="5"/>
      <dgm:spPr/>
    </dgm:pt>
    <dgm:pt modelId="{503D9E9A-62B7-4DEC-8A99-D9583391566C}" type="pres">
      <dgm:prSet presAssocID="{C90BE2B5-7741-4F07-9FF0-BC32D535E25F}" presName="ParentSmallAccent" presStyleLbl="fgAcc1" presStyleIdx="0" presStyleCnt="5"/>
      <dgm:spPr/>
    </dgm:pt>
    <dgm:pt modelId="{1665E352-C8E4-4FB0-A9C1-CCF6BC16F166}" type="pres">
      <dgm:prSet presAssocID="{C90BE2B5-7741-4F07-9FF0-BC32D535E25F}" presName="Parent" presStyleLbl="revTx" presStyleIdx="0" presStyleCnt="24">
        <dgm:presLayoutVars>
          <dgm:chMax/>
          <dgm:chPref val="4"/>
          <dgm:bulletEnabled val="1"/>
        </dgm:presLayoutVars>
      </dgm:prSet>
      <dgm:spPr/>
    </dgm:pt>
    <dgm:pt modelId="{364E294B-8F9F-4E11-935C-A2FFEE89F282}" type="pres">
      <dgm:prSet presAssocID="{C90BE2B5-7741-4F07-9FF0-BC32D535E25F}" presName="childShape" presStyleCnt="0">
        <dgm:presLayoutVars>
          <dgm:chMax val="0"/>
          <dgm:chPref val="0"/>
        </dgm:presLayoutVars>
      </dgm:prSet>
      <dgm:spPr/>
    </dgm:pt>
    <dgm:pt modelId="{98998633-926A-4FA3-A058-16639B9B06FE}" type="pres">
      <dgm:prSet presAssocID="{721F9C28-1D1E-41BF-86C5-EA2AD21B7D59}" presName="childComposite" presStyleCnt="0">
        <dgm:presLayoutVars>
          <dgm:chMax val="0"/>
          <dgm:chPref val="0"/>
        </dgm:presLayoutVars>
      </dgm:prSet>
      <dgm:spPr/>
    </dgm:pt>
    <dgm:pt modelId="{03F24203-38FC-4C8D-8B3C-1234102A8543}" type="pres">
      <dgm:prSet presAssocID="{721F9C28-1D1E-41BF-86C5-EA2AD21B7D59}" presName="ChildAccent" presStyleLbl="solidFgAcc1" presStyleIdx="0" presStyleCnt="19"/>
      <dgm:spPr/>
    </dgm:pt>
    <dgm:pt modelId="{A4D68B46-636A-49D3-9A76-116657A4C453}" type="pres">
      <dgm:prSet presAssocID="{721F9C28-1D1E-41BF-86C5-EA2AD21B7D59}" presName="Child" presStyleLbl="revTx" presStyleIdx="1" presStyleCnt="24">
        <dgm:presLayoutVars>
          <dgm:chMax val="0"/>
          <dgm:chPref val="0"/>
          <dgm:bulletEnabled val="1"/>
        </dgm:presLayoutVars>
      </dgm:prSet>
      <dgm:spPr/>
    </dgm:pt>
    <dgm:pt modelId="{82EA9D71-D852-4D07-B3AE-B904B6F0507E}" type="pres">
      <dgm:prSet presAssocID="{0B1E3146-A606-4B8B-B03F-F1635A3885C1}" presName="childComposite" presStyleCnt="0">
        <dgm:presLayoutVars>
          <dgm:chMax val="0"/>
          <dgm:chPref val="0"/>
        </dgm:presLayoutVars>
      </dgm:prSet>
      <dgm:spPr/>
    </dgm:pt>
    <dgm:pt modelId="{E7ECE327-D061-49F9-885A-87320906BA4D}" type="pres">
      <dgm:prSet presAssocID="{0B1E3146-A606-4B8B-B03F-F1635A3885C1}" presName="ChildAccent" presStyleLbl="solidFgAcc1" presStyleIdx="1" presStyleCnt="19"/>
      <dgm:spPr/>
    </dgm:pt>
    <dgm:pt modelId="{F640FF12-7C5A-420D-AC9D-C4B52D1E8D04}" type="pres">
      <dgm:prSet presAssocID="{0B1E3146-A606-4B8B-B03F-F1635A3885C1}" presName="Child" presStyleLbl="revTx" presStyleIdx="2" presStyleCnt="24">
        <dgm:presLayoutVars>
          <dgm:chMax val="0"/>
          <dgm:chPref val="0"/>
          <dgm:bulletEnabled val="1"/>
        </dgm:presLayoutVars>
      </dgm:prSet>
      <dgm:spPr/>
    </dgm:pt>
    <dgm:pt modelId="{8830D0E0-23A9-4C39-B5F6-875DE841A7AD}" type="pres">
      <dgm:prSet presAssocID="{E14879A5-7715-44D7-8183-348EE7A4DE7A}" presName="childComposite" presStyleCnt="0">
        <dgm:presLayoutVars>
          <dgm:chMax val="0"/>
          <dgm:chPref val="0"/>
        </dgm:presLayoutVars>
      </dgm:prSet>
      <dgm:spPr/>
    </dgm:pt>
    <dgm:pt modelId="{A8AC87A0-1797-4831-8802-F1668B5F67AB}" type="pres">
      <dgm:prSet presAssocID="{E14879A5-7715-44D7-8183-348EE7A4DE7A}" presName="ChildAccent" presStyleLbl="solidFgAcc1" presStyleIdx="2" presStyleCnt="19"/>
      <dgm:spPr/>
    </dgm:pt>
    <dgm:pt modelId="{14B07DE9-B012-4CFB-89DC-D39E9D280935}" type="pres">
      <dgm:prSet presAssocID="{E14879A5-7715-44D7-8183-348EE7A4DE7A}" presName="Child" presStyleLbl="revTx" presStyleIdx="3" presStyleCnt="24">
        <dgm:presLayoutVars>
          <dgm:chMax val="0"/>
          <dgm:chPref val="0"/>
          <dgm:bulletEnabled val="1"/>
        </dgm:presLayoutVars>
      </dgm:prSet>
      <dgm:spPr/>
    </dgm:pt>
    <dgm:pt modelId="{E83045B3-7048-4F59-9C9C-2A9F09EA608E}" type="pres">
      <dgm:prSet presAssocID="{63E9133B-FFAE-45F9-872B-84DE2A4BD0A2}" presName="childComposite" presStyleCnt="0">
        <dgm:presLayoutVars>
          <dgm:chMax val="0"/>
          <dgm:chPref val="0"/>
        </dgm:presLayoutVars>
      </dgm:prSet>
      <dgm:spPr/>
    </dgm:pt>
    <dgm:pt modelId="{01596405-7A0F-4944-8883-729E1180AE01}" type="pres">
      <dgm:prSet presAssocID="{63E9133B-FFAE-45F9-872B-84DE2A4BD0A2}" presName="ChildAccent" presStyleLbl="solidFgAcc1" presStyleIdx="3" presStyleCnt="19"/>
      <dgm:spPr/>
    </dgm:pt>
    <dgm:pt modelId="{A83D041A-36D5-4FD7-AEBF-F507F4B651DA}" type="pres">
      <dgm:prSet presAssocID="{63E9133B-FFAE-45F9-872B-84DE2A4BD0A2}" presName="Child" presStyleLbl="revTx" presStyleIdx="4" presStyleCnt="24">
        <dgm:presLayoutVars>
          <dgm:chMax val="0"/>
          <dgm:chPref val="0"/>
          <dgm:bulletEnabled val="1"/>
        </dgm:presLayoutVars>
      </dgm:prSet>
      <dgm:spPr/>
    </dgm:pt>
    <dgm:pt modelId="{DCEEA2FB-E021-44FB-83F6-83ADF7EB89C4}" type="pres">
      <dgm:prSet presAssocID="{2BCA37CB-035D-401A-AF65-4ADC9F32C2F9}" presName="root" presStyleCnt="0">
        <dgm:presLayoutVars>
          <dgm:chMax/>
          <dgm:chPref/>
        </dgm:presLayoutVars>
      </dgm:prSet>
      <dgm:spPr/>
    </dgm:pt>
    <dgm:pt modelId="{9A0DB0B9-38E8-47DD-A55D-B02F241B6703}" type="pres">
      <dgm:prSet presAssocID="{2BCA37CB-035D-401A-AF65-4ADC9F32C2F9}" presName="rootComposite" presStyleCnt="0">
        <dgm:presLayoutVars/>
      </dgm:prSet>
      <dgm:spPr/>
    </dgm:pt>
    <dgm:pt modelId="{4FF6B560-1BE9-4C2B-BC90-3AD7B3E1C471}" type="pres">
      <dgm:prSet presAssocID="{2BCA37CB-035D-401A-AF65-4ADC9F32C2F9}" presName="ParentAccent" presStyleLbl="alignNode1" presStyleIdx="1" presStyleCnt="5"/>
      <dgm:spPr/>
    </dgm:pt>
    <dgm:pt modelId="{0D2399BD-DCD0-493F-A47E-FCACC6803A1A}" type="pres">
      <dgm:prSet presAssocID="{2BCA37CB-035D-401A-AF65-4ADC9F32C2F9}" presName="ParentSmallAccent" presStyleLbl="fgAcc1" presStyleIdx="1" presStyleCnt="5"/>
      <dgm:spPr/>
    </dgm:pt>
    <dgm:pt modelId="{C3891189-FC62-42DE-9C39-794BDC45CA5F}" type="pres">
      <dgm:prSet presAssocID="{2BCA37CB-035D-401A-AF65-4ADC9F32C2F9}" presName="Parent" presStyleLbl="revTx" presStyleIdx="5" presStyleCnt="24">
        <dgm:presLayoutVars>
          <dgm:chMax/>
          <dgm:chPref val="4"/>
          <dgm:bulletEnabled val="1"/>
        </dgm:presLayoutVars>
      </dgm:prSet>
      <dgm:spPr/>
    </dgm:pt>
    <dgm:pt modelId="{E7309568-3F9B-4937-9164-024450F301E7}" type="pres">
      <dgm:prSet presAssocID="{2BCA37CB-035D-401A-AF65-4ADC9F32C2F9}" presName="childShape" presStyleCnt="0">
        <dgm:presLayoutVars>
          <dgm:chMax val="0"/>
          <dgm:chPref val="0"/>
        </dgm:presLayoutVars>
      </dgm:prSet>
      <dgm:spPr/>
    </dgm:pt>
    <dgm:pt modelId="{10BD4466-B48A-48E9-BAF9-277388DE237A}" type="pres">
      <dgm:prSet presAssocID="{5E552B82-60D9-46D8-B535-1E8CCD02E471}" presName="childComposite" presStyleCnt="0">
        <dgm:presLayoutVars>
          <dgm:chMax val="0"/>
          <dgm:chPref val="0"/>
        </dgm:presLayoutVars>
      </dgm:prSet>
      <dgm:spPr/>
    </dgm:pt>
    <dgm:pt modelId="{0045C4FA-32E2-4ADF-8E09-1E5337229C7D}" type="pres">
      <dgm:prSet presAssocID="{5E552B82-60D9-46D8-B535-1E8CCD02E471}" presName="ChildAccent" presStyleLbl="solidFgAcc1" presStyleIdx="4" presStyleCnt="19"/>
      <dgm:spPr/>
    </dgm:pt>
    <dgm:pt modelId="{9D307AD9-1EA1-4063-8192-6B2B6A97F4EC}" type="pres">
      <dgm:prSet presAssocID="{5E552B82-60D9-46D8-B535-1E8CCD02E471}" presName="Child" presStyleLbl="revTx" presStyleIdx="6" presStyleCnt="24">
        <dgm:presLayoutVars>
          <dgm:chMax val="0"/>
          <dgm:chPref val="0"/>
          <dgm:bulletEnabled val="1"/>
        </dgm:presLayoutVars>
      </dgm:prSet>
      <dgm:spPr/>
    </dgm:pt>
    <dgm:pt modelId="{4FE8CE28-43A0-4D2F-96B6-79A6E32B16F4}" type="pres">
      <dgm:prSet presAssocID="{AC088D3E-0B03-4194-A044-1204559652F2}" presName="childComposite" presStyleCnt="0">
        <dgm:presLayoutVars>
          <dgm:chMax val="0"/>
          <dgm:chPref val="0"/>
        </dgm:presLayoutVars>
      </dgm:prSet>
      <dgm:spPr/>
    </dgm:pt>
    <dgm:pt modelId="{FEC75744-B6D5-4C29-8C82-B36A3D71F9A6}" type="pres">
      <dgm:prSet presAssocID="{AC088D3E-0B03-4194-A044-1204559652F2}" presName="ChildAccent" presStyleLbl="solidFgAcc1" presStyleIdx="5" presStyleCnt="19"/>
      <dgm:spPr/>
    </dgm:pt>
    <dgm:pt modelId="{2AEE0283-2CD8-4F77-9083-DD4815962386}" type="pres">
      <dgm:prSet presAssocID="{AC088D3E-0B03-4194-A044-1204559652F2}" presName="Child" presStyleLbl="revTx" presStyleIdx="7" presStyleCnt="24">
        <dgm:presLayoutVars>
          <dgm:chMax val="0"/>
          <dgm:chPref val="0"/>
          <dgm:bulletEnabled val="1"/>
        </dgm:presLayoutVars>
      </dgm:prSet>
      <dgm:spPr/>
    </dgm:pt>
    <dgm:pt modelId="{99BF1456-42D7-4963-BE37-5C228DF666EA}" type="pres">
      <dgm:prSet presAssocID="{17C82150-E95E-413F-A331-51C36098D053}" presName="childComposite" presStyleCnt="0">
        <dgm:presLayoutVars>
          <dgm:chMax val="0"/>
          <dgm:chPref val="0"/>
        </dgm:presLayoutVars>
      </dgm:prSet>
      <dgm:spPr/>
    </dgm:pt>
    <dgm:pt modelId="{A9A33848-3639-483F-868D-ACB1EB378002}" type="pres">
      <dgm:prSet presAssocID="{17C82150-E95E-413F-A331-51C36098D053}" presName="ChildAccent" presStyleLbl="solidFgAcc1" presStyleIdx="6" presStyleCnt="19"/>
      <dgm:spPr/>
    </dgm:pt>
    <dgm:pt modelId="{F72138AC-139A-4DB3-A9F5-9A11358653B6}" type="pres">
      <dgm:prSet presAssocID="{17C82150-E95E-413F-A331-51C36098D053}" presName="Child" presStyleLbl="revTx" presStyleIdx="8" presStyleCnt="24">
        <dgm:presLayoutVars>
          <dgm:chMax val="0"/>
          <dgm:chPref val="0"/>
          <dgm:bulletEnabled val="1"/>
        </dgm:presLayoutVars>
      </dgm:prSet>
      <dgm:spPr/>
    </dgm:pt>
    <dgm:pt modelId="{B7E0BF65-70D1-44E6-AF91-E70733D63584}" type="pres">
      <dgm:prSet presAssocID="{0BC03F0A-1724-4636-9E54-4C183162540B}" presName="childComposite" presStyleCnt="0">
        <dgm:presLayoutVars>
          <dgm:chMax val="0"/>
          <dgm:chPref val="0"/>
        </dgm:presLayoutVars>
      </dgm:prSet>
      <dgm:spPr/>
    </dgm:pt>
    <dgm:pt modelId="{BC995064-15D1-41E0-AA56-3BBA384AE57C}" type="pres">
      <dgm:prSet presAssocID="{0BC03F0A-1724-4636-9E54-4C183162540B}" presName="ChildAccent" presStyleLbl="solidFgAcc1" presStyleIdx="7" presStyleCnt="19"/>
      <dgm:spPr/>
    </dgm:pt>
    <dgm:pt modelId="{2B93FC4C-350F-4463-A0D7-4FA54ED3BDE9}" type="pres">
      <dgm:prSet presAssocID="{0BC03F0A-1724-4636-9E54-4C183162540B}" presName="Child" presStyleLbl="revTx" presStyleIdx="9" presStyleCnt="24">
        <dgm:presLayoutVars>
          <dgm:chMax val="0"/>
          <dgm:chPref val="0"/>
          <dgm:bulletEnabled val="1"/>
        </dgm:presLayoutVars>
      </dgm:prSet>
      <dgm:spPr/>
    </dgm:pt>
    <dgm:pt modelId="{E165A02E-7374-4513-9C1D-96C7F05ACB64}" type="pres">
      <dgm:prSet presAssocID="{5918FF72-29FA-41B0-BF87-54E75D8260C0}" presName="root" presStyleCnt="0">
        <dgm:presLayoutVars>
          <dgm:chMax/>
          <dgm:chPref/>
        </dgm:presLayoutVars>
      </dgm:prSet>
      <dgm:spPr/>
    </dgm:pt>
    <dgm:pt modelId="{8D75C2B3-5F73-44DB-AB43-72BE1520A648}" type="pres">
      <dgm:prSet presAssocID="{5918FF72-29FA-41B0-BF87-54E75D8260C0}" presName="rootComposite" presStyleCnt="0">
        <dgm:presLayoutVars/>
      </dgm:prSet>
      <dgm:spPr/>
    </dgm:pt>
    <dgm:pt modelId="{736293B1-79D5-41AD-AD09-AC88E0744518}" type="pres">
      <dgm:prSet presAssocID="{5918FF72-29FA-41B0-BF87-54E75D8260C0}" presName="ParentAccent" presStyleLbl="alignNode1" presStyleIdx="2" presStyleCnt="5"/>
      <dgm:spPr/>
    </dgm:pt>
    <dgm:pt modelId="{7512C231-9D08-412E-9B38-79CB6A788B82}" type="pres">
      <dgm:prSet presAssocID="{5918FF72-29FA-41B0-BF87-54E75D8260C0}" presName="ParentSmallAccent" presStyleLbl="fgAcc1" presStyleIdx="2" presStyleCnt="5"/>
      <dgm:spPr/>
    </dgm:pt>
    <dgm:pt modelId="{10E47B6D-FB1D-4AF1-A8C8-ABB3349FC425}" type="pres">
      <dgm:prSet presAssocID="{5918FF72-29FA-41B0-BF87-54E75D8260C0}" presName="Parent" presStyleLbl="revTx" presStyleIdx="10" presStyleCnt="24">
        <dgm:presLayoutVars>
          <dgm:chMax/>
          <dgm:chPref val="4"/>
          <dgm:bulletEnabled val="1"/>
        </dgm:presLayoutVars>
      </dgm:prSet>
      <dgm:spPr/>
    </dgm:pt>
    <dgm:pt modelId="{2E1D0F37-56FE-4260-A2DB-009291CB3C86}" type="pres">
      <dgm:prSet presAssocID="{5918FF72-29FA-41B0-BF87-54E75D8260C0}" presName="childShape" presStyleCnt="0">
        <dgm:presLayoutVars>
          <dgm:chMax val="0"/>
          <dgm:chPref val="0"/>
        </dgm:presLayoutVars>
      </dgm:prSet>
      <dgm:spPr/>
    </dgm:pt>
    <dgm:pt modelId="{293F8CAB-E4EA-4401-B60B-2DF90FC627A0}" type="pres">
      <dgm:prSet presAssocID="{51A73BC1-7C5C-4924-8535-FE9C17C47BDA}" presName="childComposite" presStyleCnt="0">
        <dgm:presLayoutVars>
          <dgm:chMax val="0"/>
          <dgm:chPref val="0"/>
        </dgm:presLayoutVars>
      </dgm:prSet>
      <dgm:spPr/>
    </dgm:pt>
    <dgm:pt modelId="{7153B47F-62AC-465C-BAFE-8077698EF063}" type="pres">
      <dgm:prSet presAssocID="{51A73BC1-7C5C-4924-8535-FE9C17C47BDA}" presName="ChildAccent" presStyleLbl="solidFgAcc1" presStyleIdx="8" presStyleCnt="19"/>
      <dgm:spPr/>
    </dgm:pt>
    <dgm:pt modelId="{88E43DB6-97E0-4308-B85E-EFD862A055E0}" type="pres">
      <dgm:prSet presAssocID="{51A73BC1-7C5C-4924-8535-FE9C17C47BDA}" presName="Child" presStyleLbl="revTx" presStyleIdx="11" presStyleCnt="24">
        <dgm:presLayoutVars>
          <dgm:chMax val="0"/>
          <dgm:chPref val="0"/>
          <dgm:bulletEnabled val="1"/>
        </dgm:presLayoutVars>
      </dgm:prSet>
      <dgm:spPr/>
    </dgm:pt>
    <dgm:pt modelId="{AB81FF0B-03A8-45C6-BCEB-5C825AFBE5E3}" type="pres">
      <dgm:prSet presAssocID="{7BDA325E-31C8-4FE4-A557-AE9311036A95}" presName="childComposite" presStyleCnt="0">
        <dgm:presLayoutVars>
          <dgm:chMax val="0"/>
          <dgm:chPref val="0"/>
        </dgm:presLayoutVars>
      </dgm:prSet>
      <dgm:spPr/>
    </dgm:pt>
    <dgm:pt modelId="{93C34015-E203-412F-89D0-6E5C1E2C1B0B}" type="pres">
      <dgm:prSet presAssocID="{7BDA325E-31C8-4FE4-A557-AE9311036A95}" presName="ChildAccent" presStyleLbl="solidFgAcc1" presStyleIdx="9" presStyleCnt="19"/>
      <dgm:spPr/>
    </dgm:pt>
    <dgm:pt modelId="{06D435D7-DB96-48C6-B319-DF8C3133B371}" type="pres">
      <dgm:prSet presAssocID="{7BDA325E-31C8-4FE4-A557-AE9311036A95}" presName="Child" presStyleLbl="revTx" presStyleIdx="12" presStyleCnt="24">
        <dgm:presLayoutVars>
          <dgm:chMax val="0"/>
          <dgm:chPref val="0"/>
          <dgm:bulletEnabled val="1"/>
        </dgm:presLayoutVars>
      </dgm:prSet>
      <dgm:spPr/>
    </dgm:pt>
    <dgm:pt modelId="{4F0B4E77-9B08-4318-9705-A49BBB8FC90C}" type="pres">
      <dgm:prSet presAssocID="{D7B3E6F8-CFC9-42EE-BF6F-ED2C06071647}" presName="childComposite" presStyleCnt="0">
        <dgm:presLayoutVars>
          <dgm:chMax val="0"/>
          <dgm:chPref val="0"/>
        </dgm:presLayoutVars>
      </dgm:prSet>
      <dgm:spPr/>
    </dgm:pt>
    <dgm:pt modelId="{4F187C68-FA2C-41B3-8298-CB481EF28AE2}" type="pres">
      <dgm:prSet presAssocID="{D7B3E6F8-CFC9-42EE-BF6F-ED2C06071647}" presName="ChildAccent" presStyleLbl="solidFgAcc1" presStyleIdx="10" presStyleCnt="19"/>
      <dgm:spPr/>
    </dgm:pt>
    <dgm:pt modelId="{C7C8D86B-8532-45B6-92C1-D769431B3DC8}" type="pres">
      <dgm:prSet presAssocID="{D7B3E6F8-CFC9-42EE-BF6F-ED2C06071647}" presName="Child" presStyleLbl="revTx" presStyleIdx="13" presStyleCnt="24">
        <dgm:presLayoutVars>
          <dgm:chMax val="0"/>
          <dgm:chPref val="0"/>
          <dgm:bulletEnabled val="1"/>
        </dgm:presLayoutVars>
      </dgm:prSet>
      <dgm:spPr/>
    </dgm:pt>
    <dgm:pt modelId="{7FD2C82E-1E6F-4674-B3F6-ECA119A06C10}" type="pres">
      <dgm:prSet presAssocID="{7A7389D7-7704-47EF-BF98-55DD4B76E2E6}" presName="childComposite" presStyleCnt="0">
        <dgm:presLayoutVars>
          <dgm:chMax val="0"/>
          <dgm:chPref val="0"/>
        </dgm:presLayoutVars>
      </dgm:prSet>
      <dgm:spPr/>
    </dgm:pt>
    <dgm:pt modelId="{4155BE39-1A8D-4324-B459-ED502EC6652F}" type="pres">
      <dgm:prSet presAssocID="{7A7389D7-7704-47EF-BF98-55DD4B76E2E6}" presName="ChildAccent" presStyleLbl="solidFgAcc1" presStyleIdx="11" presStyleCnt="19"/>
      <dgm:spPr/>
    </dgm:pt>
    <dgm:pt modelId="{E079B1DC-9B4A-4EA9-A3B7-43FC84879DA3}" type="pres">
      <dgm:prSet presAssocID="{7A7389D7-7704-47EF-BF98-55DD4B76E2E6}" presName="Child" presStyleLbl="revTx" presStyleIdx="14" presStyleCnt="24">
        <dgm:presLayoutVars>
          <dgm:chMax val="0"/>
          <dgm:chPref val="0"/>
          <dgm:bulletEnabled val="1"/>
        </dgm:presLayoutVars>
      </dgm:prSet>
      <dgm:spPr/>
    </dgm:pt>
    <dgm:pt modelId="{2413924A-9F4B-4834-AABD-9181E165184D}" type="pres">
      <dgm:prSet presAssocID="{611BEB3E-B4AD-4E24-B8F9-0E1E5A82F224}" presName="root" presStyleCnt="0">
        <dgm:presLayoutVars>
          <dgm:chMax/>
          <dgm:chPref/>
        </dgm:presLayoutVars>
      </dgm:prSet>
      <dgm:spPr/>
    </dgm:pt>
    <dgm:pt modelId="{268C0843-D341-4A90-AC2A-F84F04738620}" type="pres">
      <dgm:prSet presAssocID="{611BEB3E-B4AD-4E24-B8F9-0E1E5A82F224}" presName="rootComposite" presStyleCnt="0">
        <dgm:presLayoutVars/>
      </dgm:prSet>
      <dgm:spPr/>
    </dgm:pt>
    <dgm:pt modelId="{4B69B368-2FA8-4006-A6D3-501A1D43409F}" type="pres">
      <dgm:prSet presAssocID="{611BEB3E-B4AD-4E24-B8F9-0E1E5A82F224}" presName="ParentAccent" presStyleLbl="alignNode1" presStyleIdx="3" presStyleCnt="5"/>
      <dgm:spPr/>
    </dgm:pt>
    <dgm:pt modelId="{77D9F643-345F-4AA3-960F-EDB5871231AF}" type="pres">
      <dgm:prSet presAssocID="{611BEB3E-B4AD-4E24-B8F9-0E1E5A82F224}" presName="ParentSmallAccent" presStyleLbl="fgAcc1" presStyleIdx="3" presStyleCnt="5"/>
      <dgm:spPr/>
    </dgm:pt>
    <dgm:pt modelId="{75B52498-DFD3-4D75-890F-828EB2BF7A4A}" type="pres">
      <dgm:prSet presAssocID="{611BEB3E-B4AD-4E24-B8F9-0E1E5A82F224}" presName="Parent" presStyleLbl="revTx" presStyleIdx="15" presStyleCnt="24">
        <dgm:presLayoutVars>
          <dgm:chMax/>
          <dgm:chPref val="4"/>
          <dgm:bulletEnabled val="1"/>
        </dgm:presLayoutVars>
      </dgm:prSet>
      <dgm:spPr/>
    </dgm:pt>
    <dgm:pt modelId="{FF2EAE3C-8DAF-40DD-B9C6-F1B6E0BF049A}" type="pres">
      <dgm:prSet presAssocID="{611BEB3E-B4AD-4E24-B8F9-0E1E5A82F224}" presName="childShape" presStyleCnt="0">
        <dgm:presLayoutVars>
          <dgm:chMax val="0"/>
          <dgm:chPref val="0"/>
        </dgm:presLayoutVars>
      </dgm:prSet>
      <dgm:spPr/>
    </dgm:pt>
    <dgm:pt modelId="{77312732-70B2-4432-BC9E-80CB5306BE46}" type="pres">
      <dgm:prSet presAssocID="{D47BB337-98F5-46BC-BCAF-3AE46F42DD1E}" presName="childComposite" presStyleCnt="0">
        <dgm:presLayoutVars>
          <dgm:chMax val="0"/>
          <dgm:chPref val="0"/>
        </dgm:presLayoutVars>
      </dgm:prSet>
      <dgm:spPr/>
    </dgm:pt>
    <dgm:pt modelId="{815A80C4-6228-496B-A5BD-7A1978614AE3}" type="pres">
      <dgm:prSet presAssocID="{D47BB337-98F5-46BC-BCAF-3AE46F42DD1E}" presName="ChildAccent" presStyleLbl="solidFgAcc1" presStyleIdx="12" presStyleCnt="19"/>
      <dgm:spPr/>
    </dgm:pt>
    <dgm:pt modelId="{1E80620C-A56C-4A94-8F2F-F438603A74AA}" type="pres">
      <dgm:prSet presAssocID="{D47BB337-98F5-46BC-BCAF-3AE46F42DD1E}" presName="Child" presStyleLbl="revTx" presStyleIdx="16" presStyleCnt="24">
        <dgm:presLayoutVars>
          <dgm:chMax val="0"/>
          <dgm:chPref val="0"/>
          <dgm:bulletEnabled val="1"/>
        </dgm:presLayoutVars>
      </dgm:prSet>
      <dgm:spPr/>
    </dgm:pt>
    <dgm:pt modelId="{A6E714EE-C6CC-4C1B-B57B-401785FCD895}" type="pres">
      <dgm:prSet presAssocID="{16DC7537-470B-4C16-A984-A97EB584BCDF}" presName="childComposite" presStyleCnt="0">
        <dgm:presLayoutVars>
          <dgm:chMax val="0"/>
          <dgm:chPref val="0"/>
        </dgm:presLayoutVars>
      </dgm:prSet>
      <dgm:spPr/>
    </dgm:pt>
    <dgm:pt modelId="{9CE0E7D5-D515-4194-8149-6129F801D9DA}" type="pres">
      <dgm:prSet presAssocID="{16DC7537-470B-4C16-A984-A97EB584BCDF}" presName="ChildAccent" presStyleLbl="solidFgAcc1" presStyleIdx="13" presStyleCnt="19"/>
      <dgm:spPr/>
    </dgm:pt>
    <dgm:pt modelId="{69AD3EAE-FB92-4B3E-92FB-4108996B4D47}" type="pres">
      <dgm:prSet presAssocID="{16DC7537-470B-4C16-A984-A97EB584BCDF}" presName="Child" presStyleLbl="revTx" presStyleIdx="17" presStyleCnt="24">
        <dgm:presLayoutVars>
          <dgm:chMax val="0"/>
          <dgm:chPref val="0"/>
          <dgm:bulletEnabled val="1"/>
        </dgm:presLayoutVars>
      </dgm:prSet>
      <dgm:spPr/>
    </dgm:pt>
    <dgm:pt modelId="{179832EF-0E52-4D5E-9D53-A6A1A0297908}" type="pres">
      <dgm:prSet presAssocID="{8987B458-B117-4ECE-B1C6-38E94305C91A}" presName="childComposite" presStyleCnt="0">
        <dgm:presLayoutVars>
          <dgm:chMax val="0"/>
          <dgm:chPref val="0"/>
        </dgm:presLayoutVars>
      </dgm:prSet>
      <dgm:spPr/>
    </dgm:pt>
    <dgm:pt modelId="{D681416A-69B1-42F4-95F4-A2390387B3AA}" type="pres">
      <dgm:prSet presAssocID="{8987B458-B117-4ECE-B1C6-38E94305C91A}" presName="ChildAccent" presStyleLbl="solidFgAcc1" presStyleIdx="14" presStyleCnt="19"/>
      <dgm:spPr/>
    </dgm:pt>
    <dgm:pt modelId="{066E386C-0670-47F6-A4FC-251285F86CE9}" type="pres">
      <dgm:prSet presAssocID="{8987B458-B117-4ECE-B1C6-38E94305C91A}" presName="Child" presStyleLbl="revTx" presStyleIdx="18" presStyleCnt="24">
        <dgm:presLayoutVars>
          <dgm:chMax val="0"/>
          <dgm:chPref val="0"/>
          <dgm:bulletEnabled val="1"/>
        </dgm:presLayoutVars>
      </dgm:prSet>
      <dgm:spPr/>
    </dgm:pt>
    <dgm:pt modelId="{67C3B2E9-CD58-4EE1-9229-2BEC34401796}" type="pres">
      <dgm:prSet presAssocID="{AF137911-C5D2-4F52-80D0-7B195834FA2E}" presName="childComposite" presStyleCnt="0">
        <dgm:presLayoutVars>
          <dgm:chMax val="0"/>
          <dgm:chPref val="0"/>
        </dgm:presLayoutVars>
      </dgm:prSet>
      <dgm:spPr/>
    </dgm:pt>
    <dgm:pt modelId="{19EE1273-352F-4C13-B6D5-0BB7F63D09AF}" type="pres">
      <dgm:prSet presAssocID="{AF137911-C5D2-4F52-80D0-7B195834FA2E}" presName="ChildAccent" presStyleLbl="solidFgAcc1" presStyleIdx="15" presStyleCnt="19"/>
      <dgm:spPr/>
    </dgm:pt>
    <dgm:pt modelId="{A93A1489-797E-4AD6-8724-AC4A43479948}" type="pres">
      <dgm:prSet presAssocID="{AF137911-C5D2-4F52-80D0-7B195834FA2E}" presName="Child" presStyleLbl="revTx" presStyleIdx="19" presStyleCnt="24">
        <dgm:presLayoutVars>
          <dgm:chMax val="0"/>
          <dgm:chPref val="0"/>
          <dgm:bulletEnabled val="1"/>
        </dgm:presLayoutVars>
      </dgm:prSet>
      <dgm:spPr/>
    </dgm:pt>
    <dgm:pt modelId="{3EC0A20A-2C6B-404C-B10D-8DA08C914E51}" type="pres">
      <dgm:prSet presAssocID="{0146F9C4-A4DA-47E3-89D0-FF8875A0497C}" presName="root" presStyleCnt="0">
        <dgm:presLayoutVars>
          <dgm:chMax/>
          <dgm:chPref/>
        </dgm:presLayoutVars>
      </dgm:prSet>
      <dgm:spPr/>
    </dgm:pt>
    <dgm:pt modelId="{3C6F4D09-ECE3-4183-8316-08DEFB8427EF}" type="pres">
      <dgm:prSet presAssocID="{0146F9C4-A4DA-47E3-89D0-FF8875A0497C}" presName="rootComposite" presStyleCnt="0">
        <dgm:presLayoutVars/>
      </dgm:prSet>
      <dgm:spPr/>
    </dgm:pt>
    <dgm:pt modelId="{CA1B4CC7-9E5A-4749-98EF-BDBDAA760CFF}" type="pres">
      <dgm:prSet presAssocID="{0146F9C4-A4DA-47E3-89D0-FF8875A0497C}" presName="ParentAccent" presStyleLbl="alignNode1" presStyleIdx="4" presStyleCnt="5"/>
      <dgm:spPr/>
    </dgm:pt>
    <dgm:pt modelId="{68CB2CCA-DD12-4BD3-ADE9-DC79BE7BDCC0}" type="pres">
      <dgm:prSet presAssocID="{0146F9C4-A4DA-47E3-89D0-FF8875A0497C}" presName="ParentSmallAccent" presStyleLbl="fgAcc1" presStyleIdx="4" presStyleCnt="5"/>
      <dgm:spPr/>
    </dgm:pt>
    <dgm:pt modelId="{0B4B00C2-89F5-4D20-A1F8-4FD8D25E6BAC}" type="pres">
      <dgm:prSet presAssocID="{0146F9C4-A4DA-47E3-89D0-FF8875A0497C}" presName="Parent" presStyleLbl="revTx" presStyleIdx="20" presStyleCnt="24">
        <dgm:presLayoutVars>
          <dgm:chMax/>
          <dgm:chPref val="4"/>
          <dgm:bulletEnabled val="1"/>
        </dgm:presLayoutVars>
      </dgm:prSet>
      <dgm:spPr/>
    </dgm:pt>
    <dgm:pt modelId="{5D71016C-F9FF-4F05-855A-6B4587D1F174}" type="pres">
      <dgm:prSet presAssocID="{0146F9C4-A4DA-47E3-89D0-FF8875A0497C}" presName="childShape" presStyleCnt="0">
        <dgm:presLayoutVars>
          <dgm:chMax val="0"/>
          <dgm:chPref val="0"/>
        </dgm:presLayoutVars>
      </dgm:prSet>
      <dgm:spPr/>
    </dgm:pt>
    <dgm:pt modelId="{50D7FD57-A6ED-4988-A891-48BC1A70F2A8}" type="pres">
      <dgm:prSet presAssocID="{6AEC8030-892B-4627-85D4-43FD169ABFA4}" presName="childComposite" presStyleCnt="0">
        <dgm:presLayoutVars>
          <dgm:chMax val="0"/>
          <dgm:chPref val="0"/>
        </dgm:presLayoutVars>
      </dgm:prSet>
      <dgm:spPr/>
    </dgm:pt>
    <dgm:pt modelId="{81E5B8A5-04AB-49F3-A94F-8A4ED9C0CDC0}" type="pres">
      <dgm:prSet presAssocID="{6AEC8030-892B-4627-85D4-43FD169ABFA4}" presName="ChildAccent" presStyleLbl="solidFgAcc1" presStyleIdx="16" presStyleCnt="19"/>
      <dgm:spPr/>
    </dgm:pt>
    <dgm:pt modelId="{15FE77B4-2588-41FC-923E-FC67EA7CAD45}" type="pres">
      <dgm:prSet presAssocID="{6AEC8030-892B-4627-85D4-43FD169ABFA4}" presName="Child" presStyleLbl="revTx" presStyleIdx="21" presStyleCnt="24">
        <dgm:presLayoutVars>
          <dgm:chMax val="0"/>
          <dgm:chPref val="0"/>
          <dgm:bulletEnabled val="1"/>
        </dgm:presLayoutVars>
      </dgm:prSet>
      <dgm:spPr/>
    </dgm:pt>
    <dgm:pt modelId="{03FA3EEA-FE6A-40FC-B16C-379E70FC1209}" type="pres">
      <dgm:prSet presAssocID="{18CBBF3C-054D-4748-8A97-50823CCD4238}" presName="childComposite" presStyleCnt="0">
        <dgm:presLayoutVars>
          <dgm:chMax val="0"/>
          <dgm:chPref val="0"/>
        </dgm:presLayoutVars>
      </dgm:prSet>
      <dgm:spPr/>
    </dgm:pt>
    <dgm:pt modelId="{F114D528-FA1F-40B0-883B-E89784BD9A3E}" type="pres">
      <dgm:prSet presAssocID="{18CBBF3C-054D-4748-8A97-50823CCD4238}" presName="ChildAccent" presStyleLbl="solidFgAcc1" presStyleIdx="17" presStyleCnt="19"/>
      <dgm:spPr/>
    </dgm:pt>
    <dgm:pt modelId="{4F892BDF-7144-4F25-B444-06DF55FCB0A5}" type="pres">
      <dgm:prSet presAssocID="{18CBBF3C-054D-4748-8A97-50823CCD4238}" presName="Child" presStyleLbl="revTx" presStyleIdx="22" presStyleCnt="24">
        <dgm:presLayoutVars>
          <dgm:chMax val="0"/>
          <dgm:chPref val="0"/>
          <dgm:bulletEnabled val="1"/>
        </dgm:presLayoutVars>
      </dgm:prSet>
      <dgm:spPr/>
    </dgm:pt>
    <dgm:pt modelId="{6A6A47DE-A82C-4DEC-9DBB-C8331AE41E95}" type="pres">
      <dgm:prSet presAssocID="{9E5F8174-69E8-4660-A90A-0CE158665848}" presName="childComposite" presStyleCnt="0">
        <dgm:presLayoutVars>
          <dgm:chMax val="0"/>
          <dgm:chPref val="0"/>
        </dgm:presLayoutVars>
      </dgm:prSet>
      <dgm:spPr/>
    </dgm:pt>
    <dgm:pt modelId="{DB6312BA-C912-420A-8DEE-D89A0B2F8DF5}" type="pres">
      <dgm:prSet presAssocID="{9E5F8174-69E8-4660-A90A-0CE158665848}" presName="ChildAccent" presStyleLbl="solidFgAcc1" presStyleIdx="18" presStyleCnt="19"/>
      <dgm:spPr/>
    </dgm:pt>
    <dgm:pt modelId="{417EF894-4237-4612-A749-4C15EF93D73F}" type="pres">
      <dgm:prSet presAssocID="{9E5F8174-69E8-4660-A90A-0CE158665848}" presName="Child" presStyleLbl="revTx" presStyleIdx="23" presStyleCnt="24">
        <dgm:presLayoutVars>
          <dgm:chMax val="0"/>
          <dgm:chPref val="0"/>
          <dgm:bulletEnabled val="1"/>
        </dgm:presLayoutVars>
      </dgm:prSet>
      <dgm:spPr/>
    </dgm:pt>
  </dgm:ptLst>
  <dgm:cxnLst>
    <dgm:cxn modelId="{027E8F00-302F-4310-BE34-A4A7657453FF}" type="presOf" srcId="{51A73BC1-7C5C-4924-8535-FE9C17C47BDA}" destId="{88E43DB6-97E0-4308-B85E-EFD862A055E0}" srcOrd="0" destOrd="0" presId="urn:microsoft.com/office/officeart/2008/layout/SquareAccentList"/>
    <dgm:cxn modelId="{BD580105-6A4E-4CC5-8A1F-CB5A9BAB48BC}" type="presOf" srcId="{721F9C28-1D1E-41BF-86C5-EA2AD21B7D59}" destId="{A4D68B46-636A-49D3-9A76-116657A4C453}" srcOrd="0" destOrd="0" presId="urn:microsoft.com/office/officeart/2008/layout/SquareAccentList"/>
    <dgm:cxn modelId="{3E64CE05-CFC4-4773-B604-D9011F5EA151}" type="presOf" srcId="{D7B3E6F8-CFC9-42EE-BF6F-ED2C06071647}" destId="{C7C8D86B-8532-45B6-92C1-D769431B3DC8}" srcOrd="0" destOrd="0" presId="urn:microsoft.com/office/officeart/2008/layout/SquareAccentList"/>
    <dgm:cxn modelId="{7D542408-59B0-4694-B8ED-DDB4CC2D5B2B}" type="presOf" srcId="{30333F44-0E5B-4C94-B4EF-840E0302E0B2}" destId="{E74708C1-A238-466C-AC54-2FFCAB27C965}" srcOrd="0" destOrd="0" presId="urn:microsoft.com/office/officeart/2008/layout/SquareAccentList"/>
    <dgm:cxn modelId="{0C18C50B-02C7-4EB0-A790-EC6EDCFFD77A}" type="presOf" srcId="{0146F9C4-A4DA-47E3-89D0-FF8875A0497C}" destId="{0B4B00C2-89F5-4D20-A1F8-4FD8D25E6BAC}" srcOrd="0" destOrd="0" presId="urn:microsoft.com/office/officeart/2008/layout/SquareAccentList"/>
    <dgm:cxn modelId="{5D39180F-259E-4F60-8BCD-F3A79CD97868}" srcId="{30333F44-0E5B-4C94-B4EF-840E0302E0B2}" destId="{0146F9C4-A4DA-47E3-89D0-FF8875A0497C}" srcOrd="4" destOrd="0" parTransId="{BECBA1C4-C529-489C-8518-7BEF4B4743C3}" sibTransId="{F460CDBA-1E20-484B-B49F-CB4E95B30471}"/>
    <dgm:cxn modelId="{A6B2B311-5CEC-48B2-B417-B76F74D3148C}" type="presOf" srcId="{6AEC8030-892B-4627-85D4-43FD169ABFA4}" destId="{15FE77B4-2588-41FC-923E-FC67EA7CAD45}" srcOrd="0" destOrd="0" presId="urn:microsoft.com/office/officeart/2008/layout/SquareAccentList"/>
    <dgm:cxn modelId="{80F55318-A4E2-4E7A-BEC9-B94171522661}" type="presOf" srcId="{17C82150-E95E-413F-A331-51C36098D053}" destId="{F72138AC-139A-4DB3-A9F5-9A11358653B6}" srcOrd="0" destOrd="0" presId="urn:microsoft.com/office/officeart/2008/layout/SquareAccentList"/>
    <dgm:cxn modelId="{83B9DA19-5B2A-4E17-BC21-95742BF07466}" type="presOf" srcId="{D47BB337-98F5-46BC-BCAF-3AE46F42DD1E}" destId="{1E80620C-A56C-4A94-8F2F-F438603A74AA}" srcOrd="0" destOrd="0" presId="urn:microsoft.com/office/officeart/2008/layout/SquareAccentList"/>
    <dgm:cxn modelId="{57764E1A-8F46-4803-B024-2925D51F096A}" type="presOf" srcId="{0BC03F0A-1724-4636-9E54-4C183162540B}" destId="{2B93FC4C-350F-4463-A0D7-4FA54ED3BDE9}" srcOrd="0" destOrd="0" presId="urn:microsoft.com/office/officeart/2008/layout/SquareAccentList"/>
    <dgm:cxn modelId="{F9B24F1F-BD35-42A3-A72D-47180FBA2C58}" srcId="{2BCA37CB-035D-401A-AF65-4ADC9F32C2F9}" destId="{0BC03F0A-1724-4636-9E54-4C183162540B}" srcOrd="3" destOrd="0" parTransId="{CFE7B7D7-328C-4DF1-9AC2-AFDB572CE3EB}" sibTransId="{268EEED5-2639-4541-842E-59B0D88BC7A8}"/>
    <dgm:cxn modelId="{B4FCE42E-9A3F-4766-81DF-2152566EFA50}" type="presOf" srcId="{AF137911-C5D2-4F52-80D0-7B195834FA2E}" destId="{A93A1489-797E-4AD6-8724-AC4A43479948}" srcOrd="0" destOrd="0" presId="urn:microsoft.com/office/officeart/2008/layout/SquareAccentList"/>
    <dgm:cxn modelId="{280F762F-A1C9-4052-B56F-4618FDFB014D}" srcId="{30333F44-0E5B-4C94-B4EF-840E0302E0B2}" destId="{C90BE2B5-7741-4F07-9FF0-BC32D535E25F}" srcOrd="0" destOrd="0" parTransId="{3009FCE2-8975-4870-9425-5F60E8244105}" sibTransId="{8AE80857-5C23-4746-AEEA-D245987DAE2E}"/>
    <dgm:cxn modelId="{CD9BA43B-3E9C-4698-B949-04CE12D4AF25}" type="presOf" srcId="{9E5F8174-69E8-4660-A90A-0CE158665848}" destId="{417EF894-4237-4612-A749-4C15EF93D73F}" srcOrd="0" destOrd="0" presId="urn:microsoft.com/office/officeart/2008/layout/SquareAccentList"/>
    <dgm:cxn modelId="{F9793761-1ABA-4D2B-BC53-54C0E38EC967}" srcId="{30333F44-0E5B-4C94-B4EF-840E0302E0B2}" destId="{611BEB3E-B4AD-4E24-B8F9-0E1E5A82F224}" srcOrd="3" destOrd="0" parTransId="{36427ADC-32CF-4244-A06E-D43D0F607D2D}" sibTransId="{D734C352-1C83-4A7A-B2ED-A4F8C04793A3}"/>
    <dgm:cxn modelId="{89A9E062-5052-4168-8E3A-2FEFFD5AF376}" srcId="{C90BE2B5-7741-4F07-9FF0-BC32D535E25F}" destId="{721F9C28-1D1E-41BF-86C5-EA2AD21B7D59}" srcOrd="0" destOrd="0" parTransId="{FCD35297-683E-42B6-AB33-CCE201762A27}" sibTransId="{226BCC2D-7D1C-493C-87F9-19F8728FE6EA}"/>
    <dgm:cxn modelId="{66018043-69DC-4676-8D34-DE0C94D78DFE}" type="presOf" srcId="{63E9133B-FFAE-45F9-872B-84DE2A4BD0A2}" destId="{A83D041A-36D5-4FD7-AEBF-F507F4B651DA}" srcOrd="0" destOrd="0" presId="urn:microsoft.com/office/officeart/2008/layout/SquareAccentList"/>
    <dgm:cxn modelId="{8F7D9343-4C6C-45F8-BC02-6DF955A89484}" srcId="{5918FF72-29FA-41B0-BF87-54E75D8260C0}" destId="{7BDA325E-31C8-4FE4-A557-AE9311036A95}" srcOrd="1" destOrd="0" parTransId="{574FD46B-7F1E-4954-BF14-1CECC1C69788}" sibTransId="{E738ED3A-7024-41B2-B956-E7D823D1362C}"/>
    <dgm:cxn modelId="{88441764-2F08-41A7-91DC-381E4C74E8EC}" srcId="{611BEB3E-B4AD-4E24-B8F9-0E1E5A82F224}" destId="{AF137911-C5D2-4F52-80D0-7B195834FA2E}" srcOrd="3" destOrd="0" parTransId="{BE56EE92-C7B4-4482-A581-ECB6615E41C5}" sibTransId="{F8E0B325-56F6-4B7F-8DDA-F917F875B7F4}"/>
    <dgm:cxn modelId="{9C511E65-CEB0-4A8F-B7A5-EC7FF37426AD}" type="presOf" srcId="{7BDA325E-31C8-4FE4-A557-AE9311036A95}" destId="{06D435D7-DB96-48C6-B319-DF8C3133B371}" srcOrd="0" destOrd="0" presId="urn:microsoft.com/office/officeart/2008/layout/SquareAccentList"/>
    <dgm:cxn modelId="{8983FB45-C35A-4281-9C26-3A0D857C6618}" type="presOf" srcId="{7A7389D7-7704-47EF-BF98-55DD4B76E2E6}" destId="{E079B1DC-9B4A-4EA9-A3B7-43FC84879DA3}" srcOrd="0" destOrd="0" presId="urn:microsoft.com/office/officeart/2008/layout/SquareAccentList"/>
    <dgm:cxn modelId="{401E6E48-09AD-4846-BA76-72516D22F175}" srcId="{5918FF72-29FA-41B0-BF87-54E75D8260C0}" destId="{7A7389D7-7704-47EF-BF98-55DD4B76E2E6}" srcOrd="3" destOrd="0" parTransId="{7783349B-1635-406F-8E25-1B515C76E1E0}" sibTransId="{5BCBBCD2-7E89-4A4E-AD35-73F2353858BD}"/>
    <dgm:cxn modelId="{6D273A49-2798-4985-89FF-20868CA44FA5}" srcId="{611BEB3E-B4AD-4E24-B8F9-0E1E5A82F224}" destId="{16DC7537-470B-4C16-A984-A97EB584BCDF}" srcOrd="1" destOrd="0" parTransId="{0B50AE82-9F56-4218-B43F-36751BE42F83}" sibTransId="{EEFAA510-4566-47FB-B427-1247F4F7D911}"/>
    <dgm:cxn modelId="{75D5EC4D-F3C5-46C3-84F4-FACA5A5E6DCF}" srcId="{30333F44-0E5B-4C94-B4EF-840E0302E0B2}" destId="{2BCA37CB-035D-401A-AF65-4ADC9F32C2F9}" srcOrd="1" destOrd="0" parTransId="{B6A611D2-98B2-448E-ACD0-61E2ACA3712C}" sibTransId="{C7A988AE-B070-4DC6-9ECC-3D6B55B290DA}"/>
    <dgm:cxn modelId="{783E2671-57E3-44CE-9598-25978A91789A}" srcId="{0146F9C4-A4DA-47E3-89D0-FF8875A0497C}" destId="{9E5F8174-69E8-4660-A90A-0CE158665848}" srcOrd="2" destOrd="0" parTransId="{3FF2251D-A986-4BE7-B34A-212BE7B57C90}" sibTransId="{B5A0A408-F891-491F-87C8-98D863A1BBCD}"/>
    <dgm:cxn modelId="{A7348374-70FF-4947-A212-587A8F76A10E}" srcId="{2BCA37CB-035D-401A-AF65-4ADC9F32C2F9}" destId="{AC088D3E-0B03-4194-A044-1204559652F2}" srcOrd="1" destOrd="0" parTransId="{A41BB6E9-762A-4291-B72B-A80BA117A016}" sibTransId="{36842956-0344-4031-BC51-1EA28CA2A206}"/>
    <dgm:cxn modelId="{E89D6955-F2A8-4575-9CAE-F34F01F43290}" type="presOf" srcId="{C90BE2B5-7741-4F07-9FF0-BC32D535E25F}" destId="{1665E352-C8E4-4FB0-A9C1-CCF6BC16F166}" srcOrd="0" destOrd="0" presId="urn:microsoft.com/office/officeart/2008/layout/SquareAccentList"/>
    <dgm:cxn modelId="{B2286880-3D25-4C7D-8CC2-DA404F2DF438}" type="presOf" srcId="{611BEB3E-B4AD-4E24-B8F9-0E1E5A82F224}" destId="{75B52498-DFD3-4D75-890F-828EB2BF7A4A}" srcOrd="0" destOrd="0" presId="urn:microsoft.com/office/officeart/2008/layout/SquareAccentList"/>
    <dgm:cxn modelId="{09C01583-1001-4B68-92FA-DFEDF23BD6B3}" type="presOf" srcId="{AC088D3E-0B03-4194-A044-1204559652F2}" destId="{2AEE0283-2CD8-4F77-9083-DD4815962386}" srcOrd="0" destOrd="0" presId="urn:microsoft.com/office/officeart/2008/layout/SquareAccentList"/>
    <dgm:cxn modelId="{92316587-8D5C-4BB6-B762-F00964A91CCF}" srcId="{30333F44-0E5B-4C94-B4EF-840E0302E0B2}" destId="{5918FF72-29FA-41B0-BF87-54E75D8260C0}" srcOrd="2" destOrd="0" parTransId="{1927E4B2-9B4A-4DDD-B908-698FDC194DB2}" sibTransId="{95C29322-7FF4-430D-A7B9-1B4AD0DC58E9}"/>
    <dgm:cxn modelId="{E9971294-ACD2-493A-BF9C-AFE198A65B1C}" type="presOf" srcId="{0B1E3146-A606-4B8B-B03F-F1635A3885C1}" destId="{F640FF12-7C5A-420D-AC9D-C4B52D1E8D04}" srcOrd="0" destOrd="0" presId="urn:microsoft.com/office/officeart/2008/layout/SquareAccentList"/>
    <dgm:cxn modelId="{DE009B97-B331-49DA-8B0D-4D898A04F77A}" type="presOf" srcId="{8987B458-B117-4ECE-B1C6-38E94305C91A}" destId="{066E386C-0670-47F6-A4FC-251285F86CE9}" srcOrd="0" destOrd="0" presId="urn:microsoft.com/office/officeart/2008/layout/SquareAccentList"/>
    <dgm:cxn modelId="{3D39BA9C-4A31-49A7-936E-3D2235EFA0BE}" type="presOf" srcId="{5E552B82-60D9-46D8-B535-1E8CCD02E471}" destId="{9D307AD9-1EA1-4063-8192-6B2B6A97F4EC}" srcOrd="0" destOrd="0" presId="urn:microsoft.com/office/officeart/2008/layout/SquareAccentList"/>
    <dgm:cxn modelId="{9C2ED1A1-56B9-49FC-B320-D2DD0478BD61}" srcId="{2BCA37CB-035D-401A-AF65-4ADC9F32C2F9}" destId="{5E552B82-60D9-46D8-B535-1E8CCD02E471}" srcOrd="0" destOrd="0" parTransId="{5B2598FF-68A3-4FAE-8C32-DE7ED14EA9C0}" sibTransId="{350E359C-2CD6-449E-82C7-CC9C449B5C78}"/>
    <dgm:cxn modelId="{6EAF8EAE-90E7-432E-8191-37EA9D92E59B}" type="presOf" srcId="{2BCA37CB-035D-401A-AF65-4ADC9F32C2F9}" destId="{C3891189-FC62-42DE-9C39-794BDC45CA5F}" srcOrd="0" destOrd="0" presId="urn:microsoft.com/office/officeart/2008/layout/SquareAccentList"/>
    <dgm:cxn modelId="{588469B4-E2B3-4B49-BBB5-269034D2C47C}" type="presOf" srcId="{16DC7537-470B-4C16-A984-A97EB584BCDF}" destId="{69AD3EAE-FB92-4B3E-92FB-4108996B4D47}" srcOrd="0" destOrd="0" presId="urn:microsoft.com/office/officeart/2008/layout/SquareAccentList"/>
    <dgm:cxn modelId="{5C0CC9BA-4F5E-4B14-B8AC-6BE17411C97E}" srcId="{611BEB3E-B4AD-4E24-B8F9-0E1E5A82F224}" destId="{8987B458-B117-4ECE-B1C6-38E94305C91A}" srcOrd="2" destOrd="0" parTransId="{AAAE4298-AC15-4C65-9E8A-4B377E64AA2F}" sibTransId="{F8458031-07B3-4C46-8E86-051D9CEA92D4}"/>
    <dgm:cxn modelId="{F4EB59BD-7F81-435F-AB37-BD7F4A9C76CA}" srcId="{0146F9C4-A4DA-47E3-89D0-FF8875A0497C}" destId="{18CBBF3C-054D-4748-8A97-50823CCD4238}" srcOrd="1" destOrd="0" parTransId="{00E72C25-C9D4-4B72-BA89-20EBDA5C666D}" sibTransId="{B38C24A9-DFF9-4CF2-B7BD-B982CCD10C94}"/>
    <dgm:cxn modelId="{0AABAAC0-4955-4401-95ED-15439ED2E290}" srcId="{5918FF72-29FA-41B0-BF87-54E75D8260C0}" destId="{51A73BC1-7C5C-4924-8535-FE9C17C47BDA}" srcOrd="0" destOrd="0" parTransId="{FB7A6803-0721-4A04-B03D-9D46D9B5A77B}" sibTransId="{07225D88-E55F-4727-9BAD-F1028E9805DB}"/>
    <dgm:cxn modelId="{5B42F5C2-8E91-4417-A332-9B4245D31EC3}" srcId="{2BCA37CB-035D-401A-AF65-4ADC9F32C2F9}" destId="{17C82150-E95E-413F-A331-51C36098D053}" srcOrd="2" destOrd="0" parTransId="{AC6C2267-1F27-47D2-A1F2-DCFE378E1BDD}" sibTransId="{6E7EE95F-D751-400D-BB0E-DD3400EB9244}"/>
    <dgm:cxn modelId="{FB09D4C7-3D6B-4205-9CDA-AC68258C5060}" srcId="{C90BE2B5-7741-4F07-9FF0-BC32D535E25F}" destId="{63E9133B-FFAE-45F9-872B-84DE2A4BD0A2}" srcOrd="3" destOrd="0" parTransId="{329BF183-9D47-4437-9072-542118E6DF5E}" sibTransId="{59FCD9AF-FE2E-4547-BFD7-ABC7D35BF22B}"/>
    <dgm:cxn modelId="{A7C5BECA-5863-45EA-9F6C-77282939228D}" srcId="{611BEB3E-B4AD-4E24-B8F9-0E1E5A82F224}" destId="{D47BB337-98F5-46BC-BCAF-3AE46F42DD1E}" srcOrd="0" destOrd="0" parTransId="{FBC9932F-FBC3-4853-8A0F-AF497A4D03CA}" sibTransId="{CC2D8227-C17A-4449-AED0-C4D838DC7408}"/>
    <dgm:cxn modelId="{4D14B2DA-7AD6-4E99-91DD-304ADEA72203}" srcId="{C90BE2B5-7741-4F07-9FF0-BC32D535E25F}" destId="{0B1E3146-A606-4B8B-B03F-F1635A3885C1}" srcOrd="1" destOrd="0" parTransId="{225F7D06-6B07-46E7-B526-F10BF1E13873}" sibTransId="{1368F657-DE66-4EC8-AC5C-0984049102C7}"/>
    <dgm:cxn modelId="{E088D7DA-C0F2-4FCE-882D-2D4D70D42211}" type="presOf" srcId="{5918FF72-29FA-41B0-BF87-54E75D8260C0}" destId="{10E47B6D-FB1D-4AF1-A8C8-ABB3349FC425}" srcOrd="0" destOrd="0" presId="urn:microsoft.com/office/officeart/2008/layout/SquareAccentList"/>
    <dgm:cxn modelId="{4E30AFDD-31CC-422E-83EF-2642FEEBB811}" type="presOf" srcId="{18CBBF3C-054D-4748-8A97-50823CCD4238}" destId="{4F892BDF-7144-4F25-B444-06DF55FCB0A5}" srcOrd="0" destOrd="0" presId="urn:microsoft.com/office/officeart/2008/layout/SquareAccentList"/>
    <dgm:cxn modelId="{00B92FDF-4C10-43A3-960E-CEEB99B7FB8B}" srcId="{C90BE2B5-7741-4F07-9FF0-BC32D535E25F}" destId="{E14879A5-7715-44D7-8183-348EE7A4DE7A}" srcOrd="2" destOrd="0" parTransId="{A05946A1-6711-4AF9-B21A-B739DC6C40FB}" sibTransId="{15044ACC-FAC3-42E4-81D9-C962C7448604}"/>
    <dgm:cxn modelId="{3F175AEF-FF5B-4AD4-A5FF-A76454B7AC6D}" srcId="{0146F9C4-A4DA-47E3-89D0-FF8875A0497C}" destId="{6AEC8030-892B-4627-85D4-43FD169ABFA4}" srcOrd="0" destOrd="0" parTransId="{FC6DC4FB-EC73-4E0B-A7A6-A8A7DBD01F8B}" sibTransId="{00502C50-7A39-4929-896B-17BCBADB8CD7}"/>
    <dgm:cxn modelId="{D46EB0EF-E284-47E1-929A-B8FB121F334F}" srcId="{5918FF72-29FA-41B0-BF87-54E75D8260C0}" destId="{D7B3E6F8-CFC9-42EE-BF6F-ED2C06071647}" srcOrd="2" destOrd="0" parTransId="{CD7D4C8E-A6E5-4584-8C23-58DB1482A8CF}" sibTransId="{BC7996FC-63D4-4CF6-86F6-1410B91B2F53}"/>
    <dgm:cxn modelId="{C27E0AF4-3A9F-44B7-A5CD-904B771753B1}" type="presOf" srcId="{E14879A5-7715-44D7-8183-348EE7A4DE7A}" destId="{14B07DE9-B012-4CFB-89DC-D39E9D280935}" srcOrd="0" destOrd="0" presId="urn:microsoft.com/office/officeart/2008/layout/SquareAccentList"/>
    <dgm:cxn modelId="{8FCB94AF-B821-4270-B433-5901E81CA5CA}" type="presParOf" srcId="{E74708C1-A238-466C-AC54-2FFCAB27C965}" destId="{4C01E35F-5DF9-4C2B-A0E3-C9B07F5EB351}" srcOrd="0" destOrd="0" presId="urn:microsoft.com/office/officeart/2008/layout/SquareAccentList"/>
    <dgm:cxn modelId="{C25E3612-2E12-4ADA-B9D1-72797B1B0C2D}" type="presParOf" srcId="{4C01E35F-5DF9-4C2B-A0E3-C9B07F5EB351}" destId="{506BB677-D228-4B54-A05E-0C75324FFF66}" srcOrd="0" destOrd="0" presId="urn:microsoft.com/office/officeart/2008/layout/SquareAccentList"/>
    <dgm:cxn modelId="{47605544-D1AA-435E-B2A5-7DDA0AAE5598}" type="presParOf" srcId="{506BB677-D228-4B54-A05E-0C75324FFF66}" destId="{6DDEB2EC-753A-4AB0-99EC-F24DDCCB4191}" srcOrd="0" destOrd="0" presId="urn:microsoft.com/office/officeart/2008/layout/SquareAccentList"/>
    <dgm:cxn modelId="{44F21E92-6ED6-4E77-9C9A-5236F0377C6B}" type="presParOf" srcId="{506BB677-D228-4B54-A05E-0C75324FFF66}" destId="{503D9E9A-62B7-4DEC-8A99-D9583391566C}" srcOrd="1" destOrd="0" presId="urn:microsoft.com/office/officeart/2008/layout/SquareAccentList"/>
    <dgm:cxn modelId="{503C452C-0F7D-4D9D-9E4B-04CCD77CFA44}" type="presParOf" srcId="{506BB677-D228-4B54-A05E-0C75324FFF66}" destId="{1665E352-C8E4-4FB0-A9C1-CCF6BC16F166}" srcOrd="2" destOrd="0" presId="urn:microsoft.com/office/officeart/2008/layout/SquareAccentList"/>
    <dgm:cxn modelId="{33960A9B-E42E-406E-A90D-FF8308B062DE}" type="presParOf" srcId="{4C01E35F-5DF9-4C2B-A0E3-C9B07F5EB351}" destId="{364E294B-8F9F-4E11-935C-A2FFEE89F282}" srcOrd="1" destOrd="0" presId="urn:microsoft.com/office/officeart/2008/layout/SquareAccentList"/>
    <dgm:cxn modelId="{326BF22F-6F0E-4E3F-8D68-828CC997357D}" type="presParOf" srcId="{364E294B-8F9F-4E11-935C-A2FFEE89F282}" destId="{98998633-926A-4FA3-A058-16639B9B06FE}" srcOrd="0" destOrd="0" presId="urn:microsoft.com/office/officeart/2008/layout/SquareAccentList"/>
    <dgm:cxn modelId="{434DE21F-CADA-4F43-AE60-1B6235B44913}" type="presParOf" srcId="{98998633-926A-4FA3-A058-16639B9B06FE}" destId="{03F24203-38FC-4C8D-8B3C-1234102A8543}" srcOrd="0" destOrd="0" presId="urn:microsoft.com/office/officeart/2008/layout/SquareAccentList"/>
    <dgm:cxn modelId="{D0657BA7-DBB6-4DF4-B458-5843EB7463D5}" type="presParOf" srcId="{98998633-926A-4FA3-A058-16639B9B06FE}" destId="{A4D68B46-636A-49D3-9A76-116657A4C453}" srcOrd="1" destOrd="0" presId="urn:microsoft.com/office/officeart/2008/layout/SquareAccentList"/>
    <dgm:cxn modelId="{5D6726CE-DF5B-40D0-9D79-22B8612B9D06}" type="presParOf" srcId="{364E294B-8F9F-4E11-935C-A2FFEE89F282}" destId="{82EA9D71-D852-4D07-B3AE-B904B6F0507E}" srcOrd="1" destOrd="0" presId="urn:microsoft.com/office/officeart/2008/layout/SquareAccentList"/>
    <dgm:cxn modelId="{043834EC-303A-48D1-87B1-53663064CB5C}" type="presParOf" srcId="{82EA9D71-D852-4D07-B3AE-B904B6F0507E}" destId="{E7ECE327-D061-49F9-885A-87320906BA4D}" srcOrd="0" destOrd="0" presId="urn:microsoft.com/office/officeart/2008/layout/SquareAccentList"/>
    <dgm:cxn modelId="{35FA5D9E-48C7-467A-9436-55153BFC2C0D}" type="presParOf" srcId="{82EA9D71-D852-4D07-B3AE-B904B6F0507E}" destId="{F640FF12-7C5A-420D-AC9D-C4B52D1E8D04}" srcOrd="1" destOrd="0" presId="urn:microsoft.com/office/officeart/2008/layout/SquareAccentList"/>
    <dgm:cxn modelId="{A463C7ED-AF02-4351-B454-C025AF8A26B6}" type="presParOf" srcId="{364E294B-8F9F-4E11-935C-A2FFEE89F282}" destId="{8830D0E0-23A9-4C39-B5F6-875DE841A7AD}" srcOrd="2" destOrd="0" presId="urn:microsoft.com/office/officeart/2008/layout/SquareAccentList"/>
    <dgm:cxn modelId="{27C9D476-0DE8-418F-A473-875EE4048860}" type="presParOf" srcId="{8830D0E0-23A9-4C39-B5F6-875DE841A7AD}" destId="{A8AC87A0-1797-4831-8802-F1668B5F67AB}" srcOrd="0" destOrd="0" presId="urn:microsoft.com/office/officeart/2008/layout/SquareAccentList"/>
    <dgm:cxn modelId="{9CF1FEAC-5766-4F95-A812-967C3F23B6A7}" type="presParOf" srcId="{8830D0E0-23A9-4C39-B5F6-875DE841A7AD}" destId="{14B07DE9-B012-4CFB-89DC-D39E9D280935}" srcOrd="1" destOrd="0" presId="urn:microsoft.com/office/officeart/2008/layout/SquareAccentList"/>
    <dgm:cxn modelId="{B7312583-6249-41AA-9F38-61FD6F55041F}" type="presParOf" srcId="{364E294B-8F9F-4E11-935C-A2FFEE89F282}" destId="{E83045B3-7048-4F59-9C9C-2A9F09EA608E}" srcOrd="3" destOrd="0" presId="urn:microsoft.com/office/officeart/2008/layout/SquareAccentList"/>
    <dgm:cxn modelId="{1DB60671-A5C6-4402-A7F5-BF153A62C902}" type="presParOf" srcId="{E83045B3-7048-4F59-9C9C-2A9F09EA608E}" destId="{01596405-7A0F-4944-8883-729E1180AE01}" srcOrd="0" destOrd="0" presId="urn:microsoft.com/office/officeart/2008/layout/SquareAccentList"/>
    <dgm:cxn modelId="{1D092419-00E3-474E-B0ED-F730A3813577}" type="presParOf" srcId="{E83045B3-7048-4F59-9C9C-2A9F09EA608E}" destId="{A83D041A-36D5-4FD7-AEBF-F507F4B651DA}" srcOrd="1" destOrd="0" presId="urn:microsoft.com/office/officeart/2008/layout/SquareAccentList"/>
    <dgm:cxn modelId="{82C13D36-64EE-4B78-BE93-85872ECA33E4}" type="presParOf" srcId="{E74708C1-A238-466C-AC54-2FFCAB27C965}" destId="{DCEEA2FB-E021-44FB-83F6-83ADF7EB89C4}" srcOrd="1" destOrd="0" presId="urn:microsoft.com/office/officeart/2008/layout/SquareAccentList"/>
    <dgm:cxn modelId="{2240452B-6D33-4051-8CFB-31BF1C7F724E}" type="presParOf" srcId="{DCEEA2FB-E021-44FB-83F6-83ADF7EB89C4}" destId="{9A0DB0B9-38E8-47DD-A55D-B02F241B6703}" srcOrd="0" destOrd="0" presId="urn:microsoft.com/office/officeart/2008/layout/SquareAccentList"/>
    <dgm:cxn modelId="{97982A15-9497-4751-BE2D-9BD9B913E82D}" type="presParOf" srcId="{9A0DB0B9-38E8-47DD-A55D-B02F241B6703}" destId="{4FF6B560-1BE9-4C2B-BC90-3AD7B3E1C471}" srcOrd="0" destOrd="0" presId="urn:microsoft.com/office/officeart/2008/layout/SquareAccentList"/>
    <dgm:cxn modelId="{8E2F721C-43F7-498F-8FF5-6E4CD0FDFF91}" type="presParOf" srcId="{9A0DB0B9-38E8-47DD-A55D-B02F241B6703}" destId="{0D2399BD-DCD0-493F-A47E-FCACC6803A1A}" srcOrd="1" destOrd="0" presId="urn:microsoft.com/office/officeart/2008/layout/SquareAccentList"/>
    <dgm:cxn modelId="{FB36A086-7C6B-4C79-9705-AAFA31026A5E}" type="presParOf" srcId="{9A0DB0B9-38E8-47DD-A55D-B02F241B6703}" destId="{C3891189-FC62-42DE-9C39-794BDC45CA5F}" srcOrd="2" destOrd="0" presId="urn:microsoft.com/office/officeart/2008/layout/SquareAccentList"/>
    <dgm:cxn modelId="{C3ECE3FD-727E-458C-B613-18779D569480}" type="presParOf" srcId="{DCEEA2FB-E021-44FB-83F6-83ADF7EB89C4}" destId="{E7309568-3F9B-4937-9164-024450F301E7}" srcOrd="1" destOrd="0" presId="urn:microsoft.com/office/officeart/2008/layout/SquareAccentList"/>
    <dgm:cxn modelId="{611415B3-BAF0-4CE7-9FC4-04F628CFAF18}" type="presParOf" srcId="{E7309568-3F9B-4937-9164-024450F301E7}" destId="{10BD4466-B48A-48E9-BAF9-277388DE237A}" srcOrd="0" destOrd="0" presId="urn:microsoft.com/office/officeart/2008/layout/SquareAccentList"/>
    <dgm:cxn modelId="{33AD818C-F7AF-403B-B016-842BD99CEC6B}" type="presParOf" srcId="{10BD4466-B48A-48E9-BAF9-277388DE237A}" destId="{0045C4FA-32E2-4ADF-8E09-1E5337229C7D}" srcOrd="0" destOrd="0" presId="urn:microsoft.com/office/officeart/2008/layout/SquareAccentList"/>
    <dgm:cxn modelId="{03F59C1A-1683-4B07-8EF2-7A495487B7FC}" type="presParOf" srcId="{10BD4466-B48A-48E9-BAF9-277388DE237A}" destId="{9D307AD9-1EA1-4063-8192-6B2B6A97F4EC}" srcOrd="1" destOrd="0" presId="urn:microsoft.com/office/officeart/2008/layout/SquareAccentList"/>
    <dgm:cxn modelId="{44502EE2-F4A5-4FC7-918C-709B12291A13}" type="presParOf" srcId="{E7309568-3F9B-4937-9164-024450F301E7}" destId="{4FE8CE28-43A0-4D2F-96B6-79A6E32B16F4}" srcOrd="1" destOrd="0" presId="urn:microsoft.com/office/officeart/2008/layout/SquareAccentList"/>
    <dgm:cxn modelId="{6EAA115C-0C44-4C40-9884-5760D495A6B8}" type="presParOf" srcId="{4FE8CE28-43A0-4D2F-96B6-79A6E32B16F4}" destId="{FEC75744-B6D5-4C29-8C82-B36A3D71F9A6}" srcOrd="0" destOrd="0" presId="urn:microsoft.com/office/officeart/2008/layout/SquareAccentList"/>
    <dgm:cxn modelId="{489A416F-6CF8-4554-841D-5BAC6459FB18}" type="presParOf" srcId="{4FE8CE28-43A0-4D2F-96B6-79A6E32B16F4}" destId="{2AEE0283-2CD8-4F77-9083-DD4815962386}" srcOrd="1" destOrd="0" presId="urn:microsoft.com/office/officeart/2008/layout/SquareAccentList"/>
    <dgm:cxn modelId="{A1A0D8A6-5948-4FCD-8C38-4E258DC1C637}" type="presParOf" srcId="{E7309568-3F9B-4937-9164-024450F301E7}" destId="{99BF1456-42D7-4963-BE37-5C228DF666EA}" srcOrd="2" destOrd="0" presId="urn:microsoft.com/office/officeart/2008/layout/SquareAccentList"/>
    <dgm:cxn modelId="{6FCF10C5-45EC-4A48-8CDE-D857B61ED090}" type="presParOf" srcId="{99BF1456-42D7-4963-BE37-5C228DF666EA}" destId="{A9A33848-3639-483F-868D-ACB1EB378002}" srcOrd="0" destOrd="0" presId="urn:microsoft.com/office/officeart/2008/layout/SquareAccentList"/>
    <dgm:cxn modelId="{B164A57F-0D16-406F-8E03-2B52877949BE}" type="presParOf" srcId="{99BF1456-42D7-4963-BE37-5C228DF666EA}" destId="{F72138AC-139A-4DB3-A9F5-9A11358653B6}" srcOrd="1" destOrd="0" presId="urn:microsoft.com/office/officeart/2008/layout/SquareAccentList"/>
    <dgm:cxn modelId="{86DA3DC4-8A64-42F2-B025-8F2CADA0123E}" type="presParOf" srcId="{E7309568-3F9B-4937-9164-024450F301E7}" destId="{B7E0BF65-70D1-44E6-AF91-E70733D63584}" srcOrd="3" destOrd="0" presId="urn:microsoft.com/office/officeart/2008/layout/SquareAccentList"/>
    <dgm:cxn modelId="{8B2E53CE-8229-4366-BF09-A5395DD5D08E}" type="presParOf" srcId="{B7E0BF65-70D1-44E6-AF91-E70733D63584}" destId="{BC995064-15D1-41E0-AA56-3BBA384AE57C}" srcOrd="0" destOrd="0" presId="urn:microsoft.com/office/officeart/2008/layout/SquareAccentList"/>
    <dgm:cxn modelId="{60316EED-B1C9-491C-A449-3933F4C08DD2}" type="presParOf" srcId="{B7E0BF65-70D1-44E6-AF91-E70733D63584}" destId="{2B93FC4C-350F-4463-A0D7-4FA54ED3BDE9}" srcOrd="1" destOrd="0" presId="urn:microsoft.com/office/officeart/2008/layout/SquareAccentList"/>
    <dgm:cxn modelId="{C9A9B429-4F76-4E2B-96F9-2E0338B68611}" type="presParOf" srcId="{E74708C1-A238-466C-AC54-2FFCAB27C965}" destId="{E165A02E-7374-4513-9C1D-96C7F05ACB64}" srcOrd="2" destOrd="0" presId="urn:microsoft.com/office/officeart/2008/layout/SquareAccentList"/>
    <dgm:cxn modelId="{33359A2D-4505-436A-8952-2652631C3D03}" type="presParOf" srcId="{E165A02E-7374-4513-9C1D-96C7F05ACB64}" destId="{8D75C2B3-5F73-44DB-AB43-72BE1520A648}" srcOrd="0" destOrd="0" presId="urn:microsoft.com/office/officeart/2008/layout/SquareAccentList"/>
    <dgm:cxn modelId="{1B61DEA8-6F0B-413F-AA53-4DA7E79BAC2A}" type="presParOf" srcId="{8D75C2B3-5F73-44DB-AB43-72BE1520A648}" destId="{736293B1-79D5-41AD-AD09-AC88E0744518}" srcOrd="0" destOrd="0" presId="urn:microsoft.com/office/officeart/2008/layout/SquareAccentList"/>
    <dgm:cxn modelId="{2A4EC08D-DA32-4097-A5B2-7D7AAB8C29BD}" type="presParOf" srcId="{8D75C2B3-5F73-44DB-AB43-72BE1520A648}" destId="{7512C231-9D08-412E-9B38-79CB6A788B82}" srcOrd="1" destOrd="0" presId="urn:microsoft.com/office/officeart/2008/layout/SquareAccentList"/>
    <dgm:cxn modelId="{F5B5C8DF-511E-49EB-A801-5D409246AD5F}" type="presParOf" srcId="{8D75C2B3-5F73-44DB-AB43-72BE1520A648}" destId="{10E47B6D-FB1D-4AF1-A8C8-ABB3349FC425}" srcOrd="2" destOrd="0" presId="urn:microsoft.com/office/officeart/2008/layout/SquareAccentList"/>
    <dgm:cxn modelId="{83255C89-88A1-4498-9704-6C87A1618E6E}" type="presParOf" srcId="{E165A02E-7374-4513-9C1D-96C7F05ACB64}" destId="{2E1D0F37-56FE-4260-A2DB-009291CB3C86}" srcOrd="1" destOrd="0" presId="urn:microsoft.com/office/officeart/2008/layout/SquareAccentList"/>
    <dgm:cxn modelId="{ADFA61A7-E4D5-4261-9717-A4992EC9BA64}" type="presParOf" srcId="{2E1D0F37-56FE-4260-A2DB-009291CB3C86}" destId="{293F8CAB-E4EA-4401-B60B-2DF90FC627A0}" srcOrd="0" destOrd="0" presId="urn:microsoft.com/office/officeart/2008/layout/SquareAccentList"/>
    <dgm:cxn modelId="{6C69B347-63A8-4CA7-BA66-95ECBFFD3D64}" type="presParOf" srcId="{293F8CAB-E4EA-4401-B60B-2DF90FC627A0}" destId="{7153B47F-62AC-465C-BAFE-8077698EF063}" srcOrd="0" destOrd="0" presId="urn:microsoft.com/office/officeart/2008/layout/SquareAccentList"/>
    <dgm:cxn modelId="{D81A2E44-91F8-4C8B-AD2B-685F3DB08992}" type="presParOf" srcId="{293F8CAB-E4EA-4401-B60B-2DF90FC627A0}" destId="{88E43DB6-97E0-4308-B85E-EFD862A055E0}" srcOrd="1" destOrd="0" presId="urn:microsoft.com/office/officeart/2008/layout/SquareAccentList"/>
    <dgm:cxn modelId="{5F44BD89-D586-4701-9DED-EFA9419792DE}" type="presParOf" srcId="{2E1D0F37-56FE-4260-A2DB-009291CB3C86}" destId="{AB81FF0B-03A8-45C6-BCEB-5C825AFBE5E3}" srcOrd="1" destOrd="0" presId="urn:microsoft.com/office/officeart/2008/layout/SquareAccentList"/>
    <dgm:cxn modelId="{2050943F-6182-45C5-AE3C-FA414717FA1E}" type="presParOf" srcId="{AB81FF0B-03A8-45C6-BCEB-5C825AFBE5E3}" destId="{93C34015-E203-412F-89D0-6E5C1E2C1B0B}" srcOrd="0" destOrd="0" presId="urn:microsoft.com/office/officeart/2008/layout/SquareAccentList"/>
    <dgm:cxn modelId="{8BF66CD8-EA30-4E9E-8B8E-361790B104C0}" type="presParOf" srcId="{AB81FF0B-03A8-45C6-BCEB-5C825AFBE5E3}" destId="{06D435D7-DB96-48C6-B319-DF8C3133B371}" srcOrd="1" destOrd="0" presId="urn:microsoft.com/office/officeart/2008/layout/SquareAccentList"/>
    <dgm:cxn modelId="{E9A10E2B-0151-482B-BAA8-3A8490222E4E}" type="presParOf" srcId="{2E1D0F37-56FE-4260-A2DB-009291CB3C86}" destId="{4F0B4E77-9B08-4318-9705-A49BBB8FC90C}" srcOrd="2" destOrd="0" presId="urn:microsoft.com/office/officeart/2008/layout/SquareAccentList"/>
    <dgm:cxn modelId="{D2BB1638-4648-4BE4-8416-C4CA393E13DE}" type="presParOf" srcId="{4F0B4E77-9B08-4318-9705-A49BBB8FC90C}" destId="{4F187C68-FA2C-41B3-8298-CB481EF28AE2}" srcOrd="0" destOrd="0" presId="urn:microsoft.com/office/officeart/2008/layout/SquareAccentList"/>
    <dgm:cxn modelId="{F52E65B6-1205-47CF-93BE-84BB6A81ED9B}" type="presParOf" srcId="{4F0B4E77-9B08-4318-9705-A49BBB8FC90C}" destId="{C7C8D86B-8532-45B6-92C1-D769431B3DC8}" srcOrd="1" destOrd="0" presId="urn:microsoft.com/office/officeart/2008/layout/SquareAccentList"/>
    <dgm:cxn modelId="{64986814-12DF-4A4A-8754-A46DDFBB85A4}" type="presParOf" srcId="{2E1D0F37-56FE-4260-A2DB-009291CB3C86}" destId="{7FD2C82E-1E6F-4674-B3F6-ECA119A06C10}" srcOrd="3" destOrd="0" presId="urn:microsoft.com/office/officeart/2008/layout/SquareAccentList"/>
    <dgm:cxn modelId="{0D248692-21E4-48B9-ACB0-ADDBB28724A9}" type="presParOf" srcId="{7FD2C82E-1E6F-4674-B3F6-ECA119A06C10}" destId="{4155BE39-1A8D-4324-B459-ED502EC6652F}" srcOrd="0" destOrd="0" presId="urn:microsoft.com/office/officeart/2008/layout/SquareAccentList"/>
    <dgm:cxn modelId="{6B822480-534D-4315-A849-2C50878A54DD}" type="presParOf" srcId="{7FD2C82E-1E6F-4674-B3F6-ECA119A06C10}" destId="{E079B1DC-9B4A-4EA9-A3B7-43FC84879DA3}" srcOrd="1" destOrd="0" presId="urn:microsoft.com/office/officeart/2008/layout/SquareAccentList"/>
    <dgm:cxn modelId="{EEBD24B0-58EE-46EE-BF22-244DE5C30D12}" type="presParOf" srcId="{E74708C1-A238-466C-AC54-2FFCAB27C965}" destId="{2413924A-9F4B-4834-AABD-9181E165184D}" srcOrd="3" destOrd="0" presId="urn:microsoft.com/office/officeart/2008/layout/SquareAccentList"/>
    <dgm:cxn modelId="{410A544E-6C7A-44ED-AFF3-DB83D3A73C6E}" type="presParOf" srcId="{2413924A-9F4B-4834-AABD-9181E165184D}" destId="{268C0843-D341-4A90-AC2A-F84F04738620}" srcOrd="0" destOrd="0" presId="urn:microsoft.com/office/officeart/2008/layout/SquareAccentList"/>
    <dgm:cxn modelId="{16EDDA61-C8B3-4AA4-977B-79F76BFA1E5C}" type="presParOf" srcId="{268C0843-D341-4A90-AC2A-F84F04738620}" destId="{4B69B368-2FA8-4006-A6D3-501A1D43409F}" srcOrd="0" destOrd="0" presId="urn:microsoft.com/office/officeart/2008/layout/SquareAccentList"/>
    <dgm:cxn modelId="{AB8B5A5A-257C-410C-8310-D950248F5D2F}" type="presParOf" srcId="{268C0843-D341-4A90-AC2A-F84F04738620}" destId="{77D9F643-345F-4AA3-960F-EDB5871231AF}" srcOrd="1" destOrd="0" presId="urn:microsoft.com/office/officeart/2008/layout/SquareAccentList"/>
    <dgm:cxn modelId="{418785AF-D111-4D2F-8C29-B061F4CAD9B0}" type="presParOf" srcId="{268C0843-D341-4A90-AC2A-F84F04738620}" destId="{75B52498-DFD3-4D75-890F-828EB2BF7A4A}" srcOrd="2" destOrd="0" presId="urn:microsoft.com/office/officeart/2008/layout/SquareAccentList"/>
    <dgm:cxn modelId="{05B27741-B143-49AF-8ABB-E06779900802}" type="presParOf" srcId="{2413924A-9F4B-4834-AABD-9181E165184D}" destId="{FF2EAE3C-8DAF-40DD-B9C6-F1B6E0BF049A}" srcOrd="1" destOrd="0" presId="urn:microsoft.com/office/officeart/2008/layout/SquareAccentList"/>
    <dgm:cxn modelId="{B85EC8CC-8C1D-42F4-9C53-4B5925F28B4B}" type="presParOf" srcId="{FF2EAE3C-8DAF-40DD-B9C6-F1B6E0BF049A}" destId="{77312732-70B2-4432-BC9E-80CB5306BE46}" srcOrd="0" destOrd="0" presId="urn:microsoft.com/office/officeart/2008/layout/SquareAccentList"/>
    <dgm:cxn modelId="{2AAB3A85-67BA-48CB-8B98-49BDCD0E44E1}" type="presParOf" srcId="{77312732-70B2-4432-BC9E-80CB5306BE46}" destId="{815A80C4-6228-496B-A5BD-7A1978614AE3}" srcOrd="0" destOrd="0" presId="urn:microsoft.com/office/officeart/2008/layout/SquareAccentList"/>
    <dgm:cxn modelId="{88CE0905-3F65-4D7F-B185-A3ED4E00D0CD}" type="presParOf" srcId="{77312732-70B2-4432-BC9E-80CB5306BE46}" destId="{1E80620C-A56C-4A94-8F2F-F438603A74AA}" srcOrd="1" destOrd="0" presId="urn:microsoft.com/office/officeart/2008/layout/SquareAccentList"/>
    <dgm:cxn modelId="{1D4AEDA1-6294-4057-B9B3-7B5DD30BB3FB}" type="presParOf" srcId="{FF2EAE3C-8DAF-40DD-B9C6-F1B6E0BF049A}" destId="{A6E714EE-C6CC-4C1B-B57B-401785FCD895}" srcOrd="1" destOrd="0" presId="urn:microsoft.com/office/officeart/2008/layout/SquareAccentList"/>
    <dgm:cxn modelId="{3F5CC51C-112A-498B-9713-2C20BBC653B6}" type="presParOf" srcId="{A6E714EE-C6CC-4C1B-B57B-401785FCD895}" destId="{9CE0E7D5-D515-4194-8149-6129F801D9DA}" srcOrd="0" destOrd="0" presId="urn:microsoft.com/office/officeart/2008/layout/SquareAccentList"/>
    <dgm:cxn modelId="{7D65398F-5793-43B8-9389-10735CB1C64C}" type="presParOf" srcId="{A6E714EE-C6CC-4C1B-B57B-401785FCD895}" destId="{69AD3EAE-FB92-4B3E-92FB-4108996B4D47}" srcOrd="1" destOrd="0" presId="urn:microsoft.com/office/officeart/2008/layout/SquareAccentList"/>
    <dgm:cxn modelId="{1F0DB1D8-B643-4782-9B26-5846BDC3115D}" type="presParOf" srcId="{FF2EAE3C-8DAF-40DD-B9C6-F1B6E0BF049A}" destId="{179832EF-0E52-4D5E-9D53-A6A1A0297908}" srcOrd="2" destOrd="0" presId="urn:microsoft.com/office/officeart/2008/layout/SquareAccentList"/>
    <dgm:cxn modelId="{E76FB026-58DE-4BAD-8564-45F5D9D5DAA4}" type="presParOf" srcId="{179832EF-0E52-4D5E-9D53-A6A1A0297908}" destId="{D681416A-69B1-42F4-95F4-A2390387B3AA}" srcOrd="0" destOrd="0" presId="urn:microsoft.com/office/officeart/2008/layout/SquareAccentList"/>
    <dgm:cxn modelId="{7FB7B406-3CAC-481D-948D-ABF43A764490}" type="presParOf" srcId="{179832EF-0E52-4D5E-9D53-A6A1A0297908}" destId="{066E386C-0670-47F6-A4FC-251285F86CE9}" srcOrd="1" destOrd="0" presId="urn:microsoft.com/office/officeart/2008/layout/SquareAccentList"/>
    <dgm:cxn modelId="{304BC3C2-A56C-478B-9F6F-D8FE5F051E65}" type="presParOf" srcId="{FF2EAE3C-8DAF-40DD-B9C6-F1B6E0BF049A}" destId="{67C3B2E9-CD58-4EE1-9229-2BEC34401796}" srcOrd="3" destOrd="0" presId="urn:microsoft.com/office/officeart/2008/layout/SquareAccentList"/>
    <dgm:cxn modelId="{96B6658B-9B26-4343-B1AD-FC7FDC5817F1}" type="presParOf" srcId="{67C3B2E9-CD58-4EE1-9229-2BEC34401796}" destId="{19EE1273-352F-4C13-B6D5-0BB7F63D09AF}" srcOrd="0" destOrd="0" presId="urn:microsoft.com/office/officeart/2008/layout/SquareAccentList"/>
    <dgm:cxn modelId="{9D1E5AFF-C95A-459B-8749-DB3123BDE35D}" type="presParOf" srcId="{67C3B2E9-CD58-4EE1-9229-2BEC34401796}" destId="{A93A1489-797E-4AD6-8724-AC4A43479948}" srcOrd="1" destOrd="0" presId="urn:microsoft.com/office/officeart/2008/layout/SquareAccentList"/>
    <dgm:cxn modelId="{3A096F60-8681-49F5-9DEC-0DD3345748BC}" type="presParOf" srcId="{E74708C1-A238-466C-AC54-2FFCAB27C965}" destId="{3EC0A20A-2C6B-404C-B10D-8DA08C914E51}" srcOrd="4" destOrd="0" presId="urn:microsoft.com/office/officeart/2008/layout/SquareAccentList"/>
    <dgm:cxn modelId="{B359FEC1-DD76-4E53-BE0F-27B3F772D524}" type="presParOf" srcId="{3EC0A20A-2C6B-404C-B10D-8DA08C914E51}" destId="{3C6F4D09-ECE3-4183-8316-08DEFB8427EF}" srcOrd="0" destOrd="0" presId="urn:microsoft.com/office/officeart/2008/layout/SquareAccentList"/>
    <dgm:cxn modelId="{93E47E7C-C1AF-4796-89F6-9DBBF4F26AA9}" type="presParOf" srcId="{3C6F4D09-ECE3-4183-8316-08DEFB8427EF}" destId="{CA1B4CC7-9E5A-4749-98EF-BDBDAA760CFF}" srcOrd="0" destOrd="0" presId="urn:microsoft.com/office/officeart/2008/layout/SquareAccentList"/>
    <dgm:cxn modelId="{5BE7318B-752C-4EB3-91D8-34383B161A26}" type="presParOf" srcId="{3C6F4D09-ECE3-4183-8316-08DEFB8427EF}" destId="{68CB2CCA-DD12-4BD3-ADE9-DC79BE7BDCC0}" srcOrd="1" destOrd="0" presId="urn:microsoft.com/office/officeart/2008/layout/SquareAccentList"/>
    <dgm:cxn modelId="{508FB162-C129-4C37-A050-F8857E61715B}" type="presParOf" srcId="{3C6F4D09-ECE3-4183-8316-08DEFB8427EF}" destId="{0B4B00C2-89F5-4D20-A1F8-4FD8D25E6BAC}" srcOrd="2" destOrd="0" presId="urn:microsoft.com/office/officeart/2008/layout/SquareAccentList"/>
    <dgm:cxn modelId="{FC45894C-4C32-4C78-B235-3EE7417FF8BB}" type="presParOf" srcId="{3EC0A20A-2C6B-404C-B10D-8DA08C914E51}" destId="{5D71016C-F9FF-4F05-855A-6B4587D1F174}" srcOrd="1" destOrd="0" presId="urn:microsoft.com/office/officeart/2008/layout/SquareAccentList"/>
    <dgm:cxn modelId="{CF84E8F0-0D25-4CEE-A2AF-31B852DC6E84}" type="presParOf" srcId="{5D71016C-F9FF-4F05-855A-6B4587D1F174}" destId="{50D7FD57-A6ED-4988-A891-48BC1A70F2A8}" srcOrd="0" destOrd="0" presId="urn:microsoft.com/office/officeart/2008/layout/SquareAccentList"/>
    <dgm:cxn modelId="{07DC9B09-D027-4D20-A274-D679FF268394}" type="presParOf" srcId="{50D7FD57-A6ED-4988-A891-48BC1A70F2A8}" destId="{81E5B8A5-04AB-49F3-A94F-8A4ED9C0CDC0}" srcOrd="0" destOrd="0" presId="urn:microsoft.com/office/officeart/2008/layout/SquareAccentList"/>
    <dgm:cxn modelId="{E9AFE26E-42B8-4BC6-933D-B5F9DF9AF0CF}" type="presParOf" srcId="{50D7FD57-A6ED-4988-A891-48BC1A70F2A8}" destId="{15FE77B4-2588-41FC-923E-FC67EA7CAD45}" srcOrd="1" destOrd="0" presId="urn:microsoft.com/office/officeart/2008/layout/SquareAccentList"/>
    <dgm:cxn modelId="{AB35044E-F347-4F8E-A43F-676F6FFBAFB0}" type="presParOf" srcId="{5D71016C-F9FF-4F05-855A-6B4587D1F174}" destId="{03FA3EEA-FE6A-40FC-B16C-379E70FC1209}" srcOrd="1" destOrd="0" presId="urn:microsoft.com/office/officeart/2008/layout/SquareAccentList"/>
    <dgm:cxn modelId="{8077714E-4FDF-4D10-8A96-2695FC46BADE}" type="presParOf" srcId="{03FA3EEA-FE6A-40FC-B16C-379E70FC1209}" destId="{F114D528-FA1F-40B0-883B-E89784BD9A3E}" srcOrd="0" destOrd="0" presId="urn:microsoft.com/office/officeart/2008/layout/SquareAccentList"/>
    <dgm:cxn modelId="{F9383A54-6BB5-4200-A4E8-6D424D475C6C}" type="presParOf" srcId="{03FA3EEA-FE6A-40FC-B16C-379E70FC1209}" destId="{4F892BDF-7144-4F25-B444-06DF55FCB0A5}" srcOrd="1" destOrd="0" presId="urn:microsoft.com/office/officeart/2008/layout/SquareAccentList"/>
    <dgm:cxn modelId="{D40F4DEA-BF51-4EDC-8C3C-07937E8C8B68}" type="presParOf" srcId="{5D71016C-F9FF-4F05-855A-6B4587D1F174}" destId="{6A6A47DE-A82C-4DEC-9DBB-C8331AE41E95}" srcOrd="2" destOrd="0" presId="urn:microsoft.com/office/officeart/2008/layout/SquareAccentList"/>
    <dgm:cxn modelId="{BFE80814-3F4F-4FB1-A84C-8B2D0D29F263}" type="presParOf" srcId="{6A6A47DE-A82C-4DEC-9DBB-C8331AE41E95}" destId="{DB6312BA-C912-420A-8DEE-D89A0B2F8DF5}" srcOrd="0" destOrd="0" presId="urn:microsoft.com/office/officeart/2008/layout/SquareAccentList"/>
    <dgm:cxn modelId="{C5A96C9B-1B65-43D8-AE1A-B9C5A2C5AEDB}" type="presParOf" srcId="{6A6A47DE-A82C-4DEC-9DBB-C8331AE41E95}" destId="{417EF894-4237-4612-A749-4C15EF93D73F}" srcOrd="1" destOrd="0" presId="urn:microsoft.com/office/officeart/2008/layout/SquareAccentList"/>
  </dgm:cxnLst>
  <dgm:bg>
    <a:solidFill>
      <a:schemeClr val="accent1">
        <a:lumMod val="10000"/>
        <a:lumOff val="90000"/>
        <a:alpha val="92000"/>
      </a:schemeClr>
    </a:solidFill>
  </dgm:bg>
  <dgm:whole>
    <a:ln>
      <a:solidFill>
        <a:schemeClr val="accent1">
          <a:lumMod val="50000"/>
          <a:lumOff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9638C4A-6A66-433B-BA27-E9618E73E3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09411B83-63A8-429D-9C79-47E47B34379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Felles strategisamlinger hvor styreledere er målgruppen 2-3 ganger </a:t>
          </a:r>
          <a:r>
            <a:rPr lang="nb-NO" sz="1400" dirty="0" err="1"/>
            <a:t>pr.år</a:t>
          </a:r>
          <a:endParaRPr lang="nb-NO" sz="1400" dirty="0"/>
        </a:p>
      </dgm:t>
    </dgm:pt>
    <dgm:pt modelId="{2FB8ACDB-3E83-4479-B3C6-E3EEDD7031D7}" type="parTrans" cxnId="{591406C5-F4B5-4F89-91AE-C9AC065645CD}">
      <dgm:prSet/>
      <dgm:spPr/>
      <dgm:t>
        <a:bodyPr/>
        <a:lstStyle/>
        <a:p>
          <a:endParaRPr lang="nb-NO"/>
        </a:p>
      </dgm:t>
    </dgm:pt>
    <dgm:pt modelId="{C0F9AF03-92AF-46CF-A628-E0FC130553E7}" type="sibTrans" cxnId="{591406C5-F4B5-4F89-91AE-C9AC065645CD}">
      <dgm:prSet/>
      <dgm:spPr/>
      <dgm:t>
        <a:bodyPr/>
        <a:lstStyle/>
        <a:p>
          <a:endParaRPr lang="nb-NO"/>
        </a:p>
      </dgm:t>
    </dgm:pt>
    <dgm:pt modelId="{4C862E70-C4C0-453F-9F9C-14AB688A8376}">
      <dgm:prSet phldrT="[Tekst]" custT="1"/>
      <dgm:spPr>
        <a:ln>
          <a:solidFill>
            <a:schemeClr val="accent1">
              <a:lumMod val="50000"/>
              <a:lumOff val="50000"/>
            </a:schemeClr>
          </a:solidFill>
        </a:ln>
      </dgm:spPr>
      <dgm:t>
        <a:bodyPr/>
        <a:lstStyle/>
        <a:p>
          <a:r>
            <a:rPr lang="nb-NO" sz="2800" dirty="0"/>
            <a:t>TILTAK MÅL 2</a:t>
          </a:r>
        </a:p>
      </dgm:t>
    </dgm:pt>
    <dgm:pt modelId="{520F74AC-771D-46C6-9E8C-DD4C0E37E12A}" type="parTrans" cxnId="{A70D5C04-477D-43A4-80E6-64D763A7BACC}">
      <dgm:prSet/>
      <dgm:spPr/>
      <dgm:t>
        <a:bodyPr/>
        <a:lstStyle/>
        <a:p>
          <a:endParaRPr lang="nb-NO"/>
        </a:p>
      </dgm:t>
    </dgm:pt>
    <dgm:pt modelId="{BB274FAC-2428-4D82-9227-D559B56A90F3}" type="sibTrans" cxnId="{A70D5C04-477D-43A4-80E6-64D763A7BACC}">
      <dgm:prSet/>
      <dgm:spPr/>
      <dgm:t>
        <a:bodyPr/>
        <a:lstStyle/>
        <a:p>
          <a:endParaRPr lang="nb-NO"/>
        </a:p>
      </dgm:t>
    </dgm:pt>
    <dgm:pt modelId="{ADB8AB64-6642-45BF-ACB9-AD212953A1F9}">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200" dirty="0"/>
            <a:t>Rekruttering: Særskilt oppfølging inn mot barn/foresatte med innvandrerbakgrunn</a:t>
          </a:r>
        </a:p>
      </dgm:t>
    </dgm:pt>
    <dgm:pt modelId="{B62FA09A-C627-45A1-BFF2-03D32EB15957}" type="parTrans" cxnId="{116A4693-6A40-4D69-AFC4-40C0DF66084F}">
      <dgm:prSet/>
      <dgm:spPr/>
      <dgm:t>
        <a:bodyPr/>
        <a:lstStyle/>
        <a:p>
          <a:endParaRPr lang="nb-NO"/>
        </a:p>
      </dgm:t>
    </dgm:pt>
    <dgm:pt modelId="{376C474C-0A3E-4C10-8271-EF262A51137A}" type="sibTrans" cxnId="{116A4693-6A40-4D69-AFC4-40C0DF66084F}">
      <dgm:prSet/>
      <dgm:spPr/>
      <dgm:t>
        <a:bodyPr/>
        <a:lstStyle/>
        <a:p>
          <a:endParaRPr lang="nb-NO"/>
        </a:p>
      </dgm:t>
    </dgm:pt>
    <dgm:pt modelId="{037D3270-C53A-48D2-9F42-862E2A0C88F8}">
      <dgm:prSet phldrT="[Tekst]" custT="1"/>
      <dgm:spPr>
        <a:ln>
          <a:solidFill>
            <a:schemeClr val="accent1">
              <a:lumMod val="50000"/>
              <a:lumOff val="50000"/>
            </a:schemeClr>
          </a:solidFill>
        </a:ln>
      </dgm:spPr>
      <dgm:t>
        <a:bodyPr/>
        <a:lstStyle/>
        <a:p>
          <a:r>
            <a:rPr lang="nb-NO" sz="2400" dirty="0"/>
            <a:t>TILTAK MÅL 3</a:t>
          </a:r>
        </a:p>
      </dgm:t>
    </dgm:pt>
    <dgm:pt modelId="{8C10D43D-24D8-4D37-84B5-9F1964000AF8}" type="parTrans" cxnId="{B81C1E08-A1BC-490D-9C33-45C79D0DD835}">
      <dgm:prSet/>
      <dgm:spPr/>
      <dgm:t>
        <a:bodyPr/>
        <a:lstStyle/>
        <a:p>
          <a:endParaRPr lang="nb-NO"/>
        </a:p>
      </dgm:t>
    </dgm:pt>
    <dgm:pt modelId="{A48FAFD6-3C6F-4399-A93F-88176C76C877}" type="sibTrans" cxnId="{B81C1E08-A1BC-490D-9C33-45C79D0DD835}">
      <dgm:prSet/>
      <dgm:spPr/>
      <dgm:t>
        <a:bodyPr/>
        <a:lstStyle/>
        <a:p>
          <a:endParaRPr lang="nb-NO"/>
        </a:p>
      </dgm:t>
    </dgm:pt>
    <dgm:pt modelId="{3AE2C304-15FF-4A6B-ABFA-76589E3AE5D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Gjennomføre pilot for spontanfotball/</a:t>
          </a:r>
          <a:r>
            <a:rPr lang="nb-NO" sz="1400" dirty="0" err="1"/>
            <a:t>pay</a:t>
          </a:r>
          <a:r>
            <a:rPr lang="nb-NO" sz="1400" dirty="0"/>
            <a:t> and play</a:t>
          </a:r>
        </a:p>
      </dgm:t>
    </dgm:pt>
    <dgm:pt modelId="{654069C5-7AF2-47E5-B92B-AB005D4D7E18}" type="parTrans" cxnId="{BACC62FD-8A81-4F01-A486-518229F906FE}">
      <dgm:prSet/>
      <dgm:spPr/>
      <dgm:t>
        <a:bodyPr/>
        <a:lstStyle/>
        <a:p>
          <a:endParaRPr lang="nb-NO"/>
        </a:p>
      </dgm:t>
    </dgm:pt>
    <dgm:pt modelId="{42A6E003-AD21-4777-842B-5DEA381FED6A}" type="sibTrans" cxnId="{BACC62FD-8A81-4F01-A486-518229F906FE}">
      <dgm:prSet/>
      <dgm:spPr/>
      <dgm:t>
        <a:bodyPr/>
        <a:lstStyle/>
        <a:p>
          <a:endParaRPr lang="nb-NO"/>
        </a:p>
      </dgm:t>
    </dgm:pt>
    <dgm:pt modelId="{6D795D53-E210-44C1-8BBD-DFE6C6C75D4E}">
      <dgm:prSet phldrT="[Tekst]" custT="1"/>
      <dgm:spPr>
        <a:ln>
          <a:solidFill>
            <a:schemeClr val="accent1">
              <a:lumMod val="50000"/>
              <a:lumOff val="50000"/>
            </a:schemeClr>
          </a:solidFill>
        </a:ln>
      </dgm:spPr>
      <dgm:t>
        <a:bodyPr/>
        <a:lstStyle/>
        <a:p>
          <a:endParaRPr lang="nb-NO" sz="2800" dirty="0"/>
        </a:p>
        <a:p>
          <a:r>
            <a:rPr lang="nb-NO" sz="2800" dirty="0"/>
            <a:t>TILTAK MÅL 1</a:t>
          </a:r>
        </a:p>
        <a:p>
          <a:endParaRPr lang="nb-NO" sz="2800" dirty="0"/>
        </a:p>
      </dgm:t>
    </dgm:pt>
    <dgm:pt modelId="{155379EE-DB8B-4628-94FD-5FA8F7717BF3}" type="sibTrans" cxnId="{EBB26486-F337-4FE9-B821-EAE407ACF040}">
      <dgm:prSet/>
      <dgm:spPr/>
      <dgm:t>
        <a:bodyPr/>
        <a:lstStyle/>
        <a:p>
          <a:endParaRPr lang="nb-NO"/>
        </a:p>
      </dgm:t>
    </dgm:pt>
    <dgm:pt modelId="{461E7796-4D66-40A1-8854-8924F4F51BC8}" type="parTrans" cxnId="{EBB26486-F337-4FE9-B821-EAE407ACF040}">
      <dgm:prSet/>
      <dgm:spPr/>
      <dgm:t>
        <a:bodyPr/>
        <a:lstStyle/>
        <a:p>
          <a:endParaRPr lang="nb-NO"/>
        </a:p>
      </dgm:t>
    </dgm:pt>
    <dgm:pt modelId="{47BA3704-B7C4-421F-9587-7CC81B3B63A8}">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Lokale workshops i øst/nord og vest/sør for å bearbeide ulike temaer – felles standarder for samspill mellom klubbene</a:t>
          </a:r>
        </a:p>
      </dgm:t>
    </dgm:pt>
    <dgm:pt modelId="{746FCD3B-7439-4BD5-8236-D9A7673F99BF}" type="parTrans" cxnId="{752BB303-B895-4F1F-AB46-66F41021C3A2}">
      <dgm:prSet/>
      <dgm:spPr/>
      <dgm:t>
        <a:bodyPr/>
        <a:lstStyle/>
        <a:p>
          <a:endParaRPr lang="nb-NO"/>
        </a:p>
      </dgm:t>
    </dgm:pt>
    <dgm:pt modelId="{7CCF3C0E-0292-447A-AB08-BEE42325B824}" type="sibTrans" cxnId="{752BB303-B895-4F1F-AB46-66F41021C3A2}">
      <dgm:prSet/>
      <dgm:spPr/>
      <dgm:t>
        <a:bodyPr/>
        <a:lstStyle/>
        <a:p>
          <a:endParaRPr lang="nb-NO"/>
        </a:p>
      </dgm:t>
    </dgm:pt>
    <dgm:pt modelId="{DA5E8725-21CE-40D2-BBD6-B2AE473DDAE8}">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200" dirty="0"/>
            <a:t>Krets: Aktivitetsutvikler bistår klubbene </a:t>
          </a:r>
          <a:r>
            <a:rPr lang="nb-NO" sz="1200" dirty="0" err="1"/>
            <a:t>mtp</a:t>
          </a:r>
          <a:r>
            <a:rPr lang="nb-NO" sz="1200" dirty="0"/>
            <a:t>. organisering av barnefotball</a:t>
          </a:r>
        </a:p>
      </dgm:t>
    </dgm:pt>
    <dgm:pt modelId="{B128273A-49C4-43F2-A1A1-4B787D879FEE}" type="parTrans" cxnId="{E71E6B34-02C2-4C3A-9E59-09BB8D7F4866}">
      <dgm:prSet/>
      <dgm:spPr/>
      <dgm:t>
        <a:bodyPr/>
        <a:lstStyle/>
        <a:p>
          <a:endParaRPr lang="nb-NO"/>
        </a:p>
      </dgm:t>
    </dgm:pt>
    <dgm:pt modelId="{BE864B56-9F71-4916-84D1-42B1A3029771}" type="sibTrans" cxnId="{E71E6B34-02C2-4C3A-9E59-09BB8D7F4866}">
      <dgm:prSet/>
      <dgm:spPr/>
      <dgm:t>
        <a:bodyPr/>
        <a:lstStyle/>
        <a:p>
          <a:endParaRPr lang="nb-NO"/>
        </a:p>
      </dgm:t>
    </dgm:pt>
    <dgm:pt modelId="{1F3AF66C-89C2-49D3-9246-93D563E6A71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200" dirty="0"/>
            <a:t>Trenerkompetanse og samarbeid på sport mellom klubbene</a:t>
          </a:r>
        </a:p>
      </dgm:t>
    </dgm:pt>
    <dgm:pt modelId="{6A8E0DA8-1467-4E93-9F49-D68D6285801F}" type="parTrans" cxnId="{9EFF7819-CFB7-460B-965A-43E0B212F24D}">
      <dgm:prSet/>
      <dgm:spPr/>
      <dgm:t>
        <a:bodyPr/>
        <a:lstStyle/>
        <a:p>
          <a:endParaRPr lang="nb-NO"/>
        </a:p>
      </dgm:t>
    </dgm:pt>
    <dgm:pt modelId="{91CD6B6D-9F86-4310-B302-DBD4C63F5233}" type="sibTrans" cxnId="{9EFF7819-CFB7-460B-965A-43E0B212F24D}">
      <dgm:prSet/>
      <dgm:spPr/>
      <dgm:t>
        <a:bodyPr/>
        <a:lstStyle/>
        <a:p>
          <a:endParaRPr lang="nb-NO"/>
        </a:p>
      </dgm:t>
    </dgm:pt>
    <dgm:pt modelId="{5996D858-95E9-4367-8420-6E3824314BD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200" dirty="0"/>
            <a:t>Skolemesterskap </a:t>
          </a:r>
          <a:r>
            <a:rPr lang="nb-NO" sz="1200" dirty="0" err="1"/>
            <a:t>vgs</a:t>
          </a:r>
          <a:r>
            <a:rPr lang="nb-NO" sz="1200" dirty="0"/>
            <a:t> og flere tiltak i regi av toppklubb for jenter  </a:t>
          </a:r>
        </a:p>
      </dgm:t>
    </dgm:pt>
    <dgm:pt modelId="{B6AA029B-638F-45F3-8126-C74282C46D3D}" type="parTrans" cxnId="{2C87B9AE-AB79-474E-A012-4DBC59122E15}">
      <dgm:prSet/>
      <dgm:spPr/>
      <dgm:t>
        <a:bodyPr/>
        <a:lstStyle/>
        <a:p>
          <a:endParaRPr lang="nb-NO"/>
        </a:p>
      </dgm:t>
    </dgm:pt>
    <dgm:pt modelId="{0E3B244B-4AF3-4304-ABE5-629162FB3F61}" type="sibTrans" cxnId="{2C87B9AE-AB79-474E-A012-4DBC59122E15}">
      <dgm:prSet/>
      <dgm:spPr/>
      <dgm:t>
        <a:bodyPr/>
        <a:lstStyle/>
        <a:p>
          <a:endParaRPr lang="nb-NO"/>
        </a:p>
      </dgm:t>
    </dgm:pt>
    <dgm:pt modelId="{46157023-6697-49B1-B3EB-0F9A91B9835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Gjennomføre pilot for gåfotball </a:t>
          </a:r>
        </a:p>
      </dgm:t>
    </dgm:pt>
    <dgm:pt modelId="{E91DC9EB-4C2B-4456-BC66-5BE71B94F4D9}" type="parTrans" cxnId="{E321C74A-4FCA-4982-98CE-CB4CAAEB37A1}">
      <dgm:prSet/>
      <dgm:spPr/>
      <dgm:t>
        <a:bodyPr/>
        <a:lstStyle/>
        <a:p>
          <a:endParaRPr lang="nb-NO"/>
        </a:p>
      </dgm:t>
    </dgm:pt>
    <dgm:pt modelId="{87DB89AB-C9D6-4F60-80FA-ED9ABEB6401D}" type="sibTrans" cxnId="{E321C74A-4FCA-4982-98CE-CB4CAAEB37A1}">
      <dgm:prSet/>
      <dgm:spPr/>
      <dgm:t>
        <a:bodyPr/>
        <a:lstStyle/>
        <a:p>
          <a:endParaRPr lang="nb-NO"/>
        </a:p>
      </dgm:t>
    </dgm:pt>
    <dgm:pt modelId="{3072B222-3BF5-43EF-BD48-2AF5A5FBE22F}" type="pres">
      <dgm:prSet presAssocID="{E9638C4A-6A66-433B-BA27-E9618E73E3E0}" presName="Name0" presStyleCnt="0">
        <dgm:presLayoutVars>
          <dgm:dir/>
          <dgm:animLvl val="lvl"/>
          <dgm:resizeHandles val="exact"/>
        </dgm:presLayoutVars>
      </dgm:prSet>
      <dgm:spPr/>
    </dgm:pt>
    <dgm:pt modelId="{559645C7-2547-4CE1-834A-77865B714B31}" type="pres">
      <dgm:prSet presAssocID="{6D795D53-E210-44C1-8BBD-DFE6C6C75D4E}" presName="composite" presStyleCnt="0"/>
      <dgm:spPr/>
    </dgm:pt>
    <dgm:pt modelId="{87DF5CB0-3FAC-446F-AD9C-F183168B4BBB}" type="pres">
      <dgm:prSet presAssocID="{6D795D53-E210-44C1-8BBD-DFE6C6C75D4E}" presName="parTx" presStyleLbl="alignNode1" presStyleIdx="0" presStyleCnt="3">
        <dgm:presLayoutVars>
          <dgm:chMax val="0"/>
          <dgm:chPref val="0"/>
          <dgm:bulletEnabled val="1"/>
        </dgm:presLayoutVars>
      </dgm:prSet>
      <dgm:spPr/>
    </dgm:pt>
    <dgm:pt modelId="{CE76E8B0-7CDD-4F62-B642-B7085C1EAF2F}" type="pres">
      <dgm:prSet presAssocID="{6D795D53-E210-44C1-8BBD-DFE6C6C75D4E}" presName="desTx" presStyleLbl="alignAccFollowNode1" presStyleIdx="0" presStyleCnt="3">
        <dgm:presLayoutVars>
          <dgm:bulletEnabled val="1"/>
        </dgm:presLayoutVars>
      </dgm:prSet>
      <dgm:spPr/>
    </dgm:pt>
    <dgm:pt modelId="{0A7E4676-C80A-453A-B4D9-5F3AB9E584AD}" type="pres">
      <dgm:prSet presAssocID="{155379EE-DB8B-4628-94FD-5FA8F7717BF3}" presName="space" presStyleCnt="0"/>
      <dgm:spPr/>
    </dgm:pt>
    <dgm:pt modelId="{52334ED6-0CF5-401F-98F8-C79CBBF97C5B}" type="pres">
      <dgm:prSet presAssocID="{4C862E70-C4C0-453F-9F9C-14AB688A8376}" presName="composite" presStyleCnt="0"/>
      <dgm:spPr/>
    </dgm:pt>
    <dgm:pt modelId="{C46813DA-18DE-4D19-8BC3-6FC4840D3A52}" type="pres">
      <dgm:prSet presAssocID="{4C862E70-C4C0-453F-9F9C-14AB688A8376}" presName="parTx" presStyleLbl="alignNode1" presStyleIdx="1" presStyleCnt="3">
        <dgm:presLayoutVars>
          <dgm:chMax val="0"/>
          <dgm:chPref val="0"/>
          <dgm:bulletEnabled val="1"/>
        </dgm:presLayoutVars>
      </dgm:prSet>
      <dgm:spPr/>
    </dgm:pt>
    <dgm:pt modelId="{9C757482-CDAD-4FC3-BB2F-1AD1A422AD43}" type="pres">
      <dgm:prSet presAssocID="{4C862E70-C4C0-453F-9F9C-14AB688A8376}" presName="desTx" presStyleLbl="alignAccFollowNode1" presStyleIdx="1" presStyleCnt="3">
        <dgm:presLayoutVars>
          <dgm:bulletEnabled val="1"/>
        </dgm:presLayoutVars>
      </dgm:prSet>
      <dgm:spPr/>
    </dgm:pt>
    <dgm:pt modelId="{FF493A50-9024-4D86-A3BD-59ADECA53AFC}" type="pres">
      <dgm:prSet presAssocID="{BB274FAC-2428-4D82-9227-D559B56A90F3}" presName="space" presStyleCnt="0"/>
      <dgm:spPr/>
    </dgm:pt>
    <dgm:pt modelId="{2FA1D4AE-AC1E-48F2-A3C0-B112D4A984A0}" type="pres">
      <dgm:prSet presAssocID="{037D3270-C53A-48D2-9F42-862E2A0C88F8}" presName="composite" presStyleCnt="0"/>
      <dgm:spPr/>
    </dgm:pt>
    <dgm:pt modelId="{7C233C63-A62F-49E8-BCA7-CE6F1BD48B56}" type="pres">
      <dgm:prSet presAssocID="{037D3270-C53A-48D2-9F42-862E2A0C88F8}" presName="parTx" presStyleLbl="alignNode1" presStyleIdx="2" presStyleCnt="3">
        <dgm:presLayoutVars>
          <dgm:chMax val="0"/>
          <dgm:chPref val="0"/>
          <dgm:bulletEnabled val="1"/>
        </dgm:presLayoutVars>
      </dgm:prSet>
      <dgm:spPr/>
    </dgm:pt>
    <dgm:pt modelId="{D96148B2-FC3A-4555-A2E5-48AD5B823CE4}" type="pres">
      <dgm:prSet presAssocID="{037D3270-C53A-48D2-9F42-862E2A0C88F8}" presName="desTx" presStyleLbl="alignAccFollowNode1" presStyleIdx="2" presStyleCnt="3">
        <dgm:presLayoutVars>
          <dgm:bulletEnabled val="1"/>
        </dgm:presLayoutVars>
      </dgm:prSet>
      <dgm:spPr/>
    </dgm:pt>
  </dgm:ptLst>
  <dgm:cxnLst>
    <dgm:cxn modelId="{752BB303-B895-4F1F-AB46-66F41021C3A2}" srcId="{6D795D53-E210-44C1-8BBD-DFE6C6C75D4E}" destId="{47BA3704-B7C4-421F-9587-7CC81B3B63A8}" srcOrd="1" destOrd="0" parTransId="{746FCD3B-7439-4BD5-8236-D9A7673F99BF}" sibTransId="{7CCF3C0E-0292-447A-AB08-BEE42325B824}"/>
    <dgm:cxn modelId="{A70D5C04-477D-43A4-80E6-64D763A7BACC}" srcId="{E9638C4A-6A66-433B-BA27-E9618E73E3E0}" destId="{4C862E70-C4C0-453F-9F9C-14AB688A8376}" srcOrd="1" destOrd="0" parTransId="{520F74AC-771D-46C6-9E8C-DD4C0E37E12A}" sibTransId="{BB274FAC-2428-4D82-9227-D559B56A90F3}"/>
    <dgm:cxn modelId="{8D2C8607-39D7-4A26-91A6-02BA74BDFA88}" type="presOf" srcId="{E9638C4A-6A66-433B-BA27-E9618E73E3E0}" destId="{3072B222-3BF5-43EF-BD48-2AF5A5FBE22F}" srcOrd="0" destOrd="0" presId="urn:microsoft.com/office/officeart/2005/8/layout/hList1"/>
    <dgm:cxn modelId="{B81C1E08-A1BC-490D-9C33-45C79D0DD835}" srcId="{E9638C4A-6A66-433B-BA27-E9618E73E3E0}" destId="{037D3270-C53A-48D2-9F42-862E2A0C88F8}" srcOrd="2" destOrd="0" parTransId="{8C10D43D-24D8-4D37-84B5-9F1964000AF8}" sibTransId="{A48FAFD6-3C6F-4399-A93F-88176C76C877}"/>
    <dgm:cxn modelId="{DA9B5614-C2E4-40D3-A1D7-DAB916B6D9D2}" type="presOf" srcId="{5996D858-95E9-4367-8420-6E3824314BD6}" destId="{9C757482-CDAD-4FC3-BB2F-1AD1A422AD43}" srcOrd="0" destOrd="3" presId="urn:microsoft.com/office/officeart/2005/8/layout/hList1"/>
    <dgm:cxn modelId="{9EFF7819-CFB7-460B-965A-43E0B212F24D}" srcId="{4C862E70-C4C0-453F-9F9C-14AB688A8376}" destId="{1F3AF66C-89C2-49D3-9246-93D563E6A712}" srcOrd="2" destOrd="0" parTransId="{6A8E0DA8-1467-4E93-9F49-D68D6285801F}" sibTransId="{91CD6B6D-9F86-4310-B302-DBD4C63F5233}"/>
    <dgm:cxn modelId="{E71E6B34-02C2-4C3A-9E59-09BB8D7F4866}" srcId="{4C862E70-C4C0-453F-9F9C-14AB688A8376}" destId="{DA5E8725-21CE-40D2-BBD6-B2AE473DDAE8}" srcOrd="1" destOrd="0" parTransId="{B128273A-49C4-43F2-A1A1-4B787D879FEE}" sibTransId="{BE864B56-9F71-4916-84D1-42B1A3029771}"/>
    <dgm:cxn modelId="{8A570961-4F34-45FD-88D8-8B20320FB4F4}" type="presOf" srcId="{46157023-6697-49B1-B3EB-0F9A91B98356}" destId="{D96148B2-FC3A-4555-A2E5-48AD5B823CE4}" srcOrd="0" destOrd="1" presId="urn:microsoft.com/office/officeart/2005/8/layout/hList1"/>
    <dgm:cxn modelId="{ED3C796A-C108-4A6B-96D4-D6D29B270E60}" type="presOf" srcId="{4C862E70-C4C0-453F-9F9C-14AB688A8376}" destId="{C46813DA-18DE-4D19-8BC3-6FC4840D3A52}" srcOrd="0" destOrd="0" presId="urn:microsoft.com/office/officeart/2005/8/layout/hList1"/>
    <dgm:cxn modelId="{E321C74A-4FCA-4982-98CE-CB4CAAEB37A1}" srcId="{037D3270-C53A-48D2-9F42-862E2A0C88F8}" destId="{46157023-6697-49B1-B3EB-0F9A91B98356}" srcOrd="1" destOrd="0" parTransId="{E91DC9EB-4C2B-4456-BC66-5BE71B94F4D9}" sibTransId="{87DB89AB-C9D6-4F60-80FA-ED9ABEB6401D}"/>
    <dgm:cxn modelId="{7836EE7C-6E68-41D5-A7BE-DE26A3C5FB61}" type="presOf" srcId="{ADB8AB64-6642-45BF-ACB9-AD212953A1F9}" destId="{9C757482-CDAD-4FC3-BB2F-1AD1A422AD43}" srcOrd="0" destOrd="0" presId="urn:microsoft.com/office/officeart/2005/8/layout/hList1"/>
    <dgm:cxn modelId="{EBB26486-F337-4FE9-B821-EAE407ACF040}" srcId="{E9638C4A-6A66-433B-BA27-E9618E73E3E0}" destId="{6D795D53-E210-44C1-8BBD-DFE6C6C75D4E}" srcOrd="0" destOrd="0" parTransId="{461E7796-4D66-40A1-8854-8924F4F51BC8}" sibTransId="{155379EE-DB8B-4628-94FD-5FA8F7717BF3}"/>
    <dgm:cxn modelId="{116A4693-6A40-4D69-AFC4-40C0DF66084F}" srcId="{4C862E70-C4C0-453F-9F9C-14AB688A8376}" destId="{ADB8AB64-6642-45BF-ACB9-AD212953A1F9}" srcOrd="0" destOrd="0" parTransId="{B62FA09A-C627-45A1-BFF2-03D32EB15957}" sibTransId="{376C474C-0A3E-4C10-8271-EF262A51137A}"/>
    <dgm:cxn modelId="{E698649E-80FD-4D88-91AC-06A2C8A25925}" type="presOf" srcId="{1F3AF66C-89C2-49D3-9246-93D563E6A712}" destId="{9C757482-CDAD-4FC3-BB2F-1AD1A422AD43}" srcOrd="0" destOrd="2" presId="urn:microsoft.com/office/officeart/2005/8/layout/hList1"/>
    <dgm:cxn modelId="{B10873AB-9747-4B13-BBEB-208F0B65CFD5}" type="presOf" srcId="{6D795D53-E210-44C1-8BBD-DFE6C6C75D4E}" destId="{87DF5CB0-3FAC-446F-AD9C-F183168B4BBB}" srcOrd="0" destOrd="0" presId="urn:microsoft.com/office/officeart/2005/8/layout/hList1"/>
    <dgm:cxn modelId="{2C87B9AE-AB79-474E-A012-4DBC59122E15}" srcId="{4C862E70-C4C0-453F-9F9C-14AB688A8376}" destId="{5996D858-95E9-4367-8420-6E3824314BD6}" srcOrd="3" destOrd="0" parTransId="{B6AA029B-638F-45F3-8126-C74282C46D3D}" sibTransId="{0E3B244B-4AF3-4304-ABE5-629162FB3F61}"/>
    <dgm:cxn modelId="{AD66E6B6-21D0-4CA1-AC0E-AC6E27BB1110}" type="presOf" srcId="{037D3270-C53A-48D2-9F42-862E2A0C88F8}" destId="{7C233C63-A62F-49E8-BCA7-CE6F1BD48B56}" srcOrd="0" destOrd="0" presId="urn:microsoft.com/office/officeart/2005/8/layout/hList1"/>
    <dgm:cxn modelId="{591406C5-F4B5-4F89-91AE-C9AC065645CD}" srcId="{6D795D53-E210-44C1-8BBD-DFE6C6C75D4E}" destId="{09411B83-63A8-429D-9C79-47E47B343792}" srcOrd="0" destOrd="0" parTransId="{2FB8ACDB-3E83-4479-B3C6-E3EEDD7031D7}" sibTransId="{C0F9AF03-92AF-46CF-A628-E0FC130553E7}"/>
    <dgm:cxn modelId="{37AC91C9-A2E6-4B37-B197-97E1D35857E2}" type="presOf" srcId="{47BA3704-B7C4-421F-9587-7CC81B3B63A8}" destId="{CE76E8B0-7CDD-4F62-B642-B7085C1EAF2F}" srcOrd="0" destOrd="1" presId="urn:microsoft.com/office/officeart/2005/8/layout/hList1"/>
    <dgm:cxn modelId="{856682CE-3E42-44CB-9746-5F0500D3D2E0}" type="presOf" srcId="{3AE2C304-15FF-4A6B-ABFA-76589E3AE5D6}" destId="{D96148B2-FC3A-4555-A2E5-48AD5B823CE4}" srcOrd="0" destOrd="0" presId="urn:microsoft.com/office/officeart/2005/8/layout/hList1"/>
    <dgm:cxn modelId="{20EF82D2-49DF-4C8B-BE46-BFDCB4387634}" type="presOf" srcId="{DA5E8725-21CE-40D2-BBD6-B2AE473DDAE8}" destId="{9C757482-CDAD-4FC3-BB2F-1AD1A422AD43}" srcOrd="0" destOrd="1" presId="urn:microsoft.com/office/officeart/2005/8/layout/hList1"/>
    <dgm:cxn modelId="{CD28CEDA-C84A-4F5C-8DE3-3B83D23BDAA9}" type="presOf" srcId="{09411B83-63A8-429D-9C79-47E47B343792}" destId="{CE76E8B0-7CDD-4F62-B642-B7085C1EAF2F}" srcOrd="0" destOrd="0" presId="urn:microsoft.com/office/officeart/2005/8/layout/hList1"/>
    <dgm:cxn modelId="{BACC62FD-8A81-4F01-A486-518229F906FE}" srcId="{037D3270-C53A-48D2-9F42-862E2A0C88F8}" destId="{3AE2C304-15FF-4A6B-ABFA-76589E3AE5D6}" srcOrd="0" destOrd="0" parTransId="{654069C5-7AF2-47E5-B92B-AB005D4D7E18}" sibTransId="{42A6E003-AD21-4777-842B-5DEA381FED6A}"/>
    <dgm:cxn modelId="{73BA9C2C-2588-45F4-8865-145221F3DAEB}" type="presParOf" srcId="{3072B222-3BF5-43EF-BD48-2AF5A5FBE22F}" destId="{559645C7-2547-4CE1-834A-77865B714B31}" srcOrd="0" destOrd="0" presId="urn:microsoft.com/office/officeart/2005/8/layout/hList1"/>
    <dgm:cxn modelId="{D7EA1314-4527-4550-B1D2-DEFC48F48F05}" type="presParOf" srcId="{559645C7-2547-4CE1-834A-77865B714B31}" destId="{87DF5CB0-3FAC-446F-AD9C-F183168B4BBB}" srcOrd="0" destOrd="0" presId="urn:microsoft.com/office/officeart/2005/8/layout/hList1"/>
    <dgm:cxn modelId="{926E5FE8-BEEC-47DC-A778-4337223E7BAB}" type="presParOf" srcId="{559645C7-2547-4CE1-834A-77865B714B31}" destId="{CE76E8B0-7CDD-4F62-B642-B7085C1EAF2F}" srcOrd="1" destOrd="0" presId="urn:microsoft.com/office/officeart/2005/8/layout/hList1"/>
    <dgm:cxn modelId="{833DF569-AC28-4DC5-ABED-67E3DF3BF9F8}" type="presParOf" srcId="{3072B222-3BF5-43EF-BD48-2AF5A5FBE22F}" destId="{0A7E4676-C80A-453A-B4D9-5F3AB9E584AD}" srcOrd="1" destOrd="0" presId="urn:microsoft.com/office/officeart/2005/8/layout/hList1"/>
    <dgm:cxn modelId="{A4527406-4BBC-4AA8-9180-712FFA48B7BF}" type="presParOf" srcId="{3072B222-3BF5-43EF-BD48-2AF5A5FBE22F}" destId="{52334ED6-0CF5-401F-98F8-C79CBBF97C5B}" srcOrd="2" destOrd="0" presId="urn:microsoft.com/office/officeart/2005/8/layout/hList1"/>
    <dgm:cxn modelId="{CFC042E1-4AF4-4C22-B8F3-D1CE8A334DC5}" type="presParOf" srcId="{52334ED6-0CF5-401F-98F8-C79CBBF97C5B}" destId="{C46813DA-18DE-4D19-8BC3-6FC4840D3A52}" srcOrd="0" destOrd="0" presId="urn:microsoft.com/office/officeart/2005/8/layout/hList1"/>
    <dgm:cxn modelId="{43A0215D-4805-413B-9F50-D16E551A6B81}" type="presParOf" srcId="{52334ED6-0CF5-401F-98F8-C79CBBF97C5B}" destId="{9C757482-CDAD-4FC3-BB2F-1AD1A422AD43}" srcOrd="1" destOrd="0" presId="urn:microsoft.com/office/officeart/2005/8/layout/hList1"/>
    <dgm:cxn modelId="{B1F6C3D3-F184-4B9B-BF2F-CE3A3DB1D07E}" type="presParOf" srcId="{3072B222-3BF5-43EF-BD48-2AF5A5FBE22F}" destId="{FF493A50-9024-4D86-A3BD-59ADECA53AFC}" srcOrd="3" destOrd="0" presId="urn:microsoft.com/office/officeart/2005/8/layout/hList1"/>
    <dgm:cxn modelId="{69988891-8EC8-4C36-A3BD-F2C3154455FE}" type="presParOf" srcId="{3072B222-3BF5-43EF-BD48-2AF5A5FBE22F}" destId="{2FA1D4AE-AC1E-48F2-A3C0-B112D4A984A0}" srcOrd="4" destOrd="0" presId="urn:microsoft.com/office/officeart/2005/8/layout/hList1"/>
    <dgm:cxn modelId="{A35B620D-AA55-4810-877C-74E7A0CCCCA9}" type="presParOf" srcId="{2FA1D4AE-AC1E-48F2-A3C0-B112D4A984A0}" destId="{7C233C63-A62F-49E8-BCA7-CE6F1BD48B56}" srcOrd="0" destOrd="0" presId="urn:microsoft.com/office/officeart/2005/8/layout/hList1"/>
    <dgm:cxn modelId="{BBE1433A-00D0-4A0A-A362-47ADCFAB217E}" type="presParOf" srcId="{2FA1D4AE-AC1E-48F2-A3C0-B112D4A984A0}" destId="{D96148B2-FC3A-4555-A2E5-48AD5B823CE4}" srcOrd="1" destOrd="0" presId="urn:microsoft.com/office/officeart/2005/8/layout/hList1"/>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0333F44-0E5B-4C94-B4EF-840E0302E0B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nb-NO"/>
        </a:p>
      </dgm:t>
    </dgm:pt>
    <dgm:pt modelId="{C90BE2B5-7741-4F07-9FF0-BC32D535E25F}">
      <dgm:prSet phldrT="[Tekst]" custT="1"/>
      <dgm:spPr/>
      <dgm:t>
        <a:bodyPr/>
        <a:lstStyle/>
        <a:p>
          <a:r>
            <a:rPr lang="nb-NO" sz="2400" dirty="0"/>
            <a:t>STYRKER</a:t>
          </a:r>
        </a:p>
      </dgm:t>
    </dgm:pt>
    <dgm:pt modelId="{3009FCE2-8975-4870-9425-5F60E8244105}" type="parTrans" cxnId="{280F762F-A1C9-4052-B56F-4618FDFB014D}">
      <dgm:prSet/>
      <dgm:spPr/>
      <dgm:t>
        <a:bodyPr/>
        <a:lstStyle/>
        <a:p>
          <a:endParaRPr lang="nb-NO"/>
        </a:p>
      </dgm:t>
    </dgm:pt>
    <dgm:pt modelId="{8AE80857-5C23-4746-AEEA-D245987DAE2E}" type="sibTrans" cxnId="{280F762F-A1C9-4052-B56F-4618FDFB014D}">
      <dgm:prSet/>
      <dgm:spPr/>
      <dgm:t>
        <a:bodyPr/>
        <a:lstStyle/>
        <a:p>
          <a:endParaRPr lang="nb-NO"/>
        </a:p>
      </dgm:t>
    </dgm:pt>
    <dgm:pt modelId="{721F9C28-1D1E-41BF-86C5-EA2AD21B7D59}">
      <dgm:prSet phldrT="[Tekst]"/>
      <dgm:spPr/>
      <dgm:t>
        <a:bodyPr/>
        <a:lstStyle/>
        <a:p>
          <a:r>
            <a:rPr lang="nb-NO" dirty="0"/>
            <a:t>«Avklart» klubbstruktur </a:t>
          </a:r>
        </a:p>
      </dgm:t>
    </dgm:pt>
    <dgm:pt modelId="{FCD35297-683E-42B6-AB33-CCE201762A27}" type="parTrans" cxnId="{89A9E062-5052-4168-8E3A-2FEFFD5AF376}">
      <dgm:prSet/>
      <dgm:spPr/>
      <dgm:t>
        <a:bodyPr/>
        <a:lstStyle/>
        <a:p>
          <a:endParaRPr lang="nb-NO"/>
        </a:p>
      </dgm:t>
    </dgm:pt>
    <dgm:pt modelId="{226BCC2D-7D1C-493C-87F9-19F8728FE6EA}" type="sibTrans" cxnId="{89A9E062-5052-4168-8E3A-2FEFFD5AF376}">
      <dgm:prSet/>
      <dgm:spPr/>
      <dgm:t>
        <a:bodyPr/>
        <a:lstStyle/>
        <a:p>
          <a:endParaRPr lang="nb-NO"/>
        </a:p>
      </dgm:t>
    </dgm:pt>
    <dgm:pt modelId="{0B1E3146-A606-4B8B-B03F-F1635A3885C1}">
      <dgm:prSet phldrT="[Tekst]"/>
      <dgm:spPr/>
      <dgm:t>
        <a:bodyPr/>
        <a:lstStyle/>
        <a:p>
          <a:r>
            <a:rPr lang="nb-NO" dirty="0"/>
            <a:t>Anlegg spesielt i kampsesong</a:t>
          </a:r>
        </a:p>
      </dgm:t>
    </dgm:pt>
    <dgm:pt modelId="{225F7D06-6B07-46E7-B526-F10BF1E13873}" type="parTrans" cxnId="{4D14B2DA-7AD6-4E99-91DD-304ADEA72203}">
      <dgm:prSet/>
      <dgm:spPr/>
      <dgm:t>
        <a:bodyPr/>
        <a:lstStyle/>
        <a:p>
          <a:endParaRPr lang="nb-NO"/>
        </a:p>
      </dgm:t>
    </dgm:pt>
    <dgm:pt modelId="{1368F657-DE66-4EC8-AC5C-0984049102C7}" type="sibTrans" cxnId="{4D14B2DA-7AD6-4E99-91DD-304ADEA72203}">
      <dgm:prSet/>
      <dgm:spPr/>
      <dgm:t>
        <a:bodyPr/>
        <a:lstStyle/>
        <a:p>
          <a:endParaRPr lang="nb-NO"/>
        </a:p>
      </dgm:t>
    </dgm:pt>
    <dgm:pt modelId="{E14879A5-7715-44D7-8183-348EE7A4DE7A}">
      <dgm:prSet phldrT="[Tekst]"/>
      <dgm:spPr/>
      <dgm:t>
        <a:bodyPr/>
        <a:lstStyle/>
        <a:p>
          <a:r>
            <a:rPr lang="nb-NO" dirty="0"/>
            <a:t>Kontinuitet på ledersiden – God kompetanse – Er tilstede på møteplasser/kurs</a:t>
          </a:r>
        </a:p>
      </dgm:t>
    </dgm:pt>
    <dgm:pt modelId="{A05946A1-6711-4AF9-B21A-B739DC6C40FB}" type="parTrans" cxnId="{00B92FDF-4C10-43A3-960E-CEEB99B7FB8B}">
      <dgm:prSet/>
      <dgm:spPr/>
      <dgm:t>
        <a:bodyPr/>
        <a:lstStyle/>
        <a:p>
          <a:endParaRPr lang="nb-NO"/>
        </a:p>
      </dgm:t>
    </dgm:pt>
    <dgm:pt modelId="{15044ACC-FAC3-42E4-81D9-C962C7448604}" type="sibTrans" cxnId="{00B92FDF-4C10-43A3-960E-CEEB99B7FB8B}">
      <dgm:prSet/>
      <dgm:spPr/>
      <dgm:t>
        <a:bodyPr/>
        <a:lstStyle/>
        <a:p>
          <a:endParaRPr lang="nb-NO"/>
        </a:p>
      </dgm:t>
    </dgm:pt>
    <dgm:pt modelId="{2BCA37CB-035D-401A-AF65-4ADC9F32C2F9}">
      <dgm:prSet phldrT="[Tekst]" custT="1"/>
      <dgm:spPr/>
      <dgm:t>
        <a:bodyPr/>
        <a:lstStyle/>
        <a:p>
          <a:r>
            <a:rPr lang="nb-NO" sz="2400" dirty="0"/>
            <a:t>SVAKHETER</a:t>
          </a:r>
          <a:endParaRPr lang="nb-NO" sz="3200" dirty="0"/>
        </a:p>
      </dgm:t>
    </dgm:pt>
    <dgm:pt modelId="{B6A611D2-98B2-448E-ACD0-61E2ACA3712C}" type="parTrans" cxnId="{75D5EC4D-F3C5-46C3-84F4-FACA5A5E6DCF}">
      <dgm:prSet/>
      <dgm:spPr/>
      <dgm:t>
        <a:bodyPr/>
        <a:lstStyle/>
        <a:p>
          <a:endParaRPr lang="nb-NO"/>
        </a:p>
      </dgm:t>
    </dgm:pt>
    <dgm:pt modelId="{C7A988AE-B070-4DC6-9ECC-3D6B55B290DA}" type="sibTrans" cxnId="{75D5EC4D-F3C5-46C3-84F4-FACA5A5E6DCF}">
      <dgm:prSet/>
      <dgm:spPr/>
      <dgm:t>
        <a:bodyPr/>
        <a:lstStyle/>
        <a:p>
          <a:endParaRPr lang="nb-NO"/>
        </a:p>
      </dgm:t>
    </dgm:pt>
    <dgm:pt modelId="{5E552B82-60D9-46D8-B535-1E8CCD02E471}">
      <dgm:prSet phldrT="[Tekst]"/>
      <dgm:spPr/>
      <dgm:t>
        <a:bodyPr/>
        <a:lstStyle/>
        <a:p>
          <a:r>
            <a:rPr lang="nb-NO" dirty="0"/>
            <a:t>For svak og liten aktivitet innen barnefotball. Også store svakheter på jenter/kvinner.</a:t>
          </a:r>
        </a:p>
      </dgm:t>
    </dgm:pt>
    <dgm:pt modelId="{5B2598FF-68A3-4FAE-8C32-DE7ED14EA9C0}" type="parTrans" cxnId="{9C2ED1A1-56B9-49FC-B320-D2DD0478BD61}">
      <dgm:prSet/>
      <dgm:spPr/>
      <dgm:t>
        <a:bodyPr/>
        <a:lstStyle/>
        <a:p>
          <a:endParaRPr lang="nb-NO"/>
        </a:p>
      </dgm:t>
    </dgm:pt>
    <dgm:pt modelId="{350E359C-2CD6-449E-82C7-CC9C449B5C78}" type="sibTrans" cxnId="{9C2ED1A1-56B9-49FC-B320-D2DD0478BD61}">
      <dgm:prSet/>
      <dgm:spPr/>
      <dgm:t>
        <a:bodyPr/>
        <a:lstStyle/>
        <a:p>
          <a:endParaRPr lang="nb-NO"/>
        </a:p>
      </dgm:t>
    </dgm:pt>
    <dgm:pt modelId="{AC088D3E-0B03-4194-A044-1204559652F2}">
      <dgm:prSet phldrT="[Tekst]"/>
      <dgm:spPr/>
      <dgm:t>
        <a:bodyPr/>
        <a:lstStyle/>
        <a:p>
          <a:r>
            <a:rPr lang="nb-NO" dirty="0"/>
            <a:t>En del sentrale klubber ikke sertifisert som Kvalitetsklubb. </a:t>
          </a:r>
        </a:p>
      </dgm:t>
    </dgm:pt>
    <dgm:pt modelId="{A41BB6E9-762A-4291-B72B-A80BA117A016}" type="parTrans" cxnId="{A7348374-70FF-4947-A212-587A8F76A10E}">
      <dgm:prSet/>
      <dgm:spPr/>
      <dgm:t>
        <a:bodyPr/>
        <a:lstStyle/>
        <a:p>
          <a:endParaRPr lang="nb-NO"/>
        </a:p>
      </dgm:t>
    </dgm:pt>
    <dgm:pt modelId="{36842956-0344-4031-BC51-1EA28CA2A206}" type="sibTrans" cxnId="{A7348374-70FF-4947-A212-587A8F76A10E}">
      <dgm:prSet/>
      <dgm:spPr/>
      <dgm:t>
        <a:bodyPr/>
        <a:lstStyle/>
        <a:p>
          <a:endParaRPr lang="nb-NO"/>
        </a:p>
      </dgm:t>
    </dgm:pt>
    <dgm:pt modelId="{17C82150-E95E-413F-A331-51C36098D053}">
      <dgm:prSet phldrT="[Tekst]"/>
      <dgm:spPr/>
      <dgm:t>
        <a:bodyPr/>
        <a:lstStyle/>
        <a:p>
          <a:r>
            <a:rPr lang="nb-NO" dirty="0"/>
            <a:t>Flere klubber på samme nivå ungdom/senior. Delta på Fosen vs. Trondheim.  </a:t>
          </a:r>
        </a:p>
      </dgm:t>
    </dgm:pt>
    <dgm:pt modelId="{AC6C2267-1F27-47D2-A1F2-DCFE378E1BDD}" type="parTrans" cxnId="{5B42F5C2-8E91-4417-A332-9B4245D31EC3}">
      <dgm:prSet/>
      <dgm:spPr/>
      <dgm:t>
        <a:bodyPr/>
        <a:lstStyle/>
        <a:p>
          <a:endParaRPr lang="nb-NO"/>
        </a:p>
      </dgm:t>
    </dgm:pt>
    <dgm:pt modelId="{6E7EE95F-D751-400D-BB0E-DD3400EB9244}" type="sibTrans" cxnId="{5B42F5C2-8E91-4417-A332-9B4245D31EC3}">
      <dgm:prSet/>
      <dgm:spPr/>
      <dgm:t>
        <a:bodyPr/>
        <a:lstStyle/>
        <a:p>
          <a:endParaRPr lang="nb-NO"/>
        </a:p>
      </dgm:t>
    </dgm:pt>
    <dgm:pt modelId="{5918FF72-29FA-41B0-BF87-54E75D8260C0}">
      <dgm:prSet custT="1"/>
      <dgm:spPr/>
      <dgm:t>
        <a:bodyPr/>
        <a:lstStyle/>
        <a:p>
          <a:r>
            <a:rPr lang="nb-NO" sz="2400" dirty="0"/>
            <a:t>MULIGHETER</a:t>
          </a:r>
        </a:p>
      </dgm:t>
    </dgm:pt>
    <dgm:pt modelId="{1927E4B2-9B4A-4DDD-B908-698FDC194DB2}" type="parTrans" cxnId="{92316587-8D5C-4BB6-B762-F00964A91CCF}">
      <dgm:prSet/>
      <dgm:spPr/>
      <dgm:t>
        <a:bodyPr/>
        <a:lstStyle/>
        <a:p>
          <a:endParaRPr lang="nb-NO"/>
        </a:p>
      </dgm:t>
    </dgm:pt>
    <dgm:pt modelId="{95C29322-7FF4-430D-A7B9-1B4AD0DC58E9}" type="sibTrans" cxnId="{92316587-8D5C-4BB6-B762-F00964A91CCF}">
      <dgm:prSet/>
      <dgm:spPr/>
      <dgm:t>
        <a:bodyPr/>
        <a:lstStyle/>
        <a:p>
          <a:endParaRPr lang="nb-NO"/>
        </a:p>
      </dgm:t>
    </dgm:pt>
    <dgm:pt modelId="{611BEB3E-B4AD-4E24-B8F9-0E1E5A82F224}">
      <dgm:prSet custT="1"/>
      <dgm:spPr/>
      <dgm:t>
        <a:bodyPr/>
        <a:lstStyle/>
        <a:p>
          <a:r>
            <a:rPr lang="nb-NO" sz="2400" dirty="0"/>
            <a:t>TRUSLER</a:t>
          </a:r>
        </a:p>
      </dgm:t>
    </dgm:pt>
    <dgm:pt modelId="{36427ADC-32CF-4244-A06E-D43D0F607D2D}" type="parTrans" cxnId="{F9793761-1ABA-4D2B-BC53-54C0E38EC967}">
      <dgm:prSet/>
      <dgm:spPr/>
      <dgm:t>
        <a:bodyPr/>
        <a:lstStyle/>
        <a:p>
          <a:endParaRPr lang="nb-NO"/>
        </a:p>
      </dgm:t>
    </dgm:pt>
    <dgm:pt modelId="{D734C352-1C83-4A7A-B2ED-A4F8C04793A3}" type="sibTrans" cxnId="{F9793761-1ABA-4D2B-BC53-54C0E38EC967}">
      <dgm:prSet/>
      <dgm:spPr/>
      <dgm:t>
        <a:bodyPr/>
        <a:lstStyle/>
        <a:p>
          <a:endParaRPr lang="nb-NO"/>
        </a:p>
      </dgm:t>
    </dgm:pt>
    <dgm:pt modelId="{0146F9C4-A4DA-47E3-89D0-FF8875A0497C}">
      <dgm:prSet custT="1"/>
      <dgm:spPr/>
      <dgm:t>
        <a:bodyPr/>
        <a:lstStyle/>
        <a:p>
          <a:r>
            <a:rPr lang="nb-NO" sz="2400" dirty="0"/>
            <a:t>ANNET</a:t>
          </a:r>
        </a:p>
      </dgm:t>
    </dgm:pt>
    <dgm:pt modelId="{BECBA1C4-C529-489C-8518-7BEF4B4743C3}" type="parTrans" cxnId="{5D39180F-259E-4F60-8BCD-F3A79CD97868}">
      <dgm:prSet/>
      <dgm:spPr/>
      <dgm:t>
        <a:bodyPr/>
        <a:lstStyle/>
        <a:p>
          <a:endParaRPr lang="nb-NO"/>
        </a:p>
      </dgm:t>
    </dgm:pt>
    <dgm:pt modelId="{F460CDBA-1E20-484B-B49F-CB4E95B30471}" type="sibTrans" cxnId="{5D39180F-259E-4F60-8BCD-F3A79CD97868}">
      <dgm:prSet/>
      <dgm:spPr/>
      <dgm:t>
        <a:bodyPr/>
        <a:lstStyle/>
        <a:p>
          <a:endParaRPr lang="nb-NO"/>
        </a:p>
      </dgm:t>
    </dgm:pt>
    <dgm:pt modelId="{63E9133B-FFAE-45F9-872B-84DE2A4BD0A2}">
      <dgm:prSet phldrT="[Tekst]"/>
      <dgm:spPr/>
      <dgm:t>
        <a:bodyPr/>
        <a:lstStyle/>
        <a:p>
          <a:r>
            <a:rPr lang="nb-NO" dirty="0"/>
            <a:t>Positiv utvikling </a:t>
          </a:r>
          <a:r>
            <a:rPr lang="nb-NO" dirty="0" err="1"/>
            <a:t>mtp</a:t>
          </a:r>
          <a:r>
            <a:rPr lang="nb-NO" dirty="0"/>
            <a:t>. samarbeid mellom klubbene – Flere Kvalitetsklubber</a:t>
          </a:r>
        </a:p>
      </dgm:t>
    </dgm:pt>
    <dgm:pt modelId="{329BF183-9D47-4437-9072-542118E6DF5E}" type="parTrans" cxnId="{FB09D4C7-3D6B-4205-9CDA-AC68258C5060}">
      <dgm:prSet/>
      <dgm:spPr/>
      <dgm:t>
        <a:bodyPr/>
        <a:lstStyle/>
        <a:p>
          <a:endParaRPr lang="nb-NO"/>
        </a:p>
      </dgm:t>
    </dgm:pt>
    <dgm:pt modelId="{59FCD9AF-FE2E-4547-BFD7-ABC7D35BF22B}" type="sibTrans" cxnId="{FB09D4C7-3D6B-4205-9CDA-AC68258C5060}">
      <dgm:prSet/>
      <dgm:spPr/>
      <dgm:t>
        <a:bodyPr/>
        <a:lstStyle/>
        <a:p>
          <a:endParaRPr lang="nb-NO"/>
        </a:p>
      </dgm:t>
    </dgm:pt>
    <dgm:pt modelId="{0BC03F0A-1724-4636-9E54-4C183162540B}">
      <dgm:prSet phldrT="[Tekst]"/>
      <dgm:spPr/>
      <dgm:t>
        <a:bodyPr/>
        <a:lstStyle/>
        <a:p>
          <a:r>
            <a:rPr lang="nb-NO" dirty="0"/>
            <a:t>Kvalitet og antall dommere og trenere med god utdanning og godt nivå</a:t>
          </a:r>
        </a:p>
      </dgm:t>
    </dgm:pt>
    <dgm:pt modelId="{CFE7B7D7-328C-4DF1-9AC2-AFDB572CE3EB}" type="parTrans" cxnId="{F9B24F1F-BD35-42A3-A72D-47180FBA2C58}">
      <dgm:prSet/>
      <dgm:spPr/>
      <dgm:t>
        <a:bodyPr/>
        <a:lstStyle/>
        <a:p>
          <a:endParaRPr lang="nb-NO"/>
        </a:p>
      </dgm:t>
    </dgm:pt>
    <dgm:pt modelId="{268EEED5-2639-4541-842E-59B0D88BC7A8}" type="sibTrans" cxnId="{F9B24F1F-BD35-42A3-A72D-47180FBA2C58}">
      <dgm:prSet/>
      <dgm:spPr/>
      <dgm:t>
        <a:bodyPr/>
        <a:lstStyle/>
        <a:p>
          <a:endParaRPr lang="nb-NO"/>
        </a:p>
      </dgm:t>
    </dgm:pt>
    <dgm:pt modelId="{51A73BC1-7C5C-4924-8535-FE9C17C47BDA}">
      <dgm:prSet/>
      <dgm:spPr/>
      <dgm:t>
        <a:bodyPr/>
        <a:lstStyle/>
        <a:p>
          <a:r>
            <a:rPr lang="nb-NO" dirty="0"/>
            <a:t>Styrke den stigende samarbeidstanken mellom klubbene.   </a:t>
          </a:r>
        </a:p>
      </dgm:t>
    </dgm:pt>
    <dgm:pt modelId="{FB7A6803-0721-4A04-B03D-9D46D9B5A77B}" type="parTrans" cxnId="{0AABAAC0-4955-4401-95ED-15439ED2E290}">
      <dgm:prSet/>
      <dgm:spPr/>
      <dgm:t>
        <a:bodyPr/>
        <a:lstStyle/>
        <a:p>
          <a:endParaRPr lang="nb-NO"/>
        </a:p>
      </dgm:t>
    </dgm:pt>
    <dgm:pt modelId="{07225D88-E55F-4727-9BAD-F1028E9805DB}" type="sibTrans" cxnId="{0AABAAC0-4955-4401-95ED-15439ED2E290}">
      <dgm:prSet/>
      <dgm:spPr/>
      <dgm:t>
        <a:bodyPr/>
        <a:lstStyle/>
        <a:p>
          <a:endParaRPr lang="nb-NO"/>
        </a:p>
      </dgm:t>
    </dgm:pt>
    <dgm:pt modelId="{7BDA325E-31C8-4FE4-A557-AE9311036A95}">
      <dgm:prSet/>
      <dgm:spPr/>
      <dgm:t>
        <a:bodyPr/>
        <a:lstStyle/>
        <a:p>
          <a:r>
            <a:rPr lang="nb-NO" dirty="0"/>
            <a:t>Sertifisere flere klubber som Kvalitetsklubb. Styrke lederkontinuiteten med lokale lederkurs</a:t>
          </a:r>
        </a:p>
      </dgm:t>
    </dgm:pt>
    <dgm:pt modelId="{574FD46B-7F1E-4954-BF14-1CECC1C69788}" type="parTrans" cxnId="{8F7D9343-4C6C-45F8-BC02-6DF955A89484}">
      <dgm:prSet/>
      <dgm:spPr/>
      <dgm:t>
        <a:bodyPr/>
        <a:lstStyle/>
        <a:p>
          <a:endParaRPr lang="nb-NO"/>
        </a:p>
      </dgm:t>
    </dgm:pt>
    <dgm:pt modelId="{E738ED3A-7024-41B2-B956-E7D823D1362C}" type="sibTrans" cxnId="{8F7D9343-4C6C-45F8-BC02-6DF955A89484}">
      <dgm:prSet/>
      <dgm:spPr/>
      <dgm:t>
        <a:bodyPr/>
        <a:lstStyle/>
        <a:p>
          <a:endParaRPr lang="nb-NO"/>
        </a:p>
      </dgm:t>
    </dgm:pt>
    <dgm:pt modelId="{D7B3E6F8-CFC9-42EE-BF6F-ED2C06071647}">
      <dgm:prSet/>
      <dgm:spPr/>
      <dgm:t>
        <a:bodyPr/>
        <a:lstStyle/>
        <a:p>
          <a:r>
            <a:rPr lang="nb-NO" dirty="0"/>
            <a:t>Etablere avdelinger med lag fra både Fosen og Trondheim</a:t>
          </a:r>
        </a:p>
      </dgm:t>
    </dgm:pt>
    <dgm:pt modelId="{CD7D4C8E-A6E5-4584-8C23-58DB1482A8CF}" type="parTrans" cxnId="{D46EB0EF-E284-47E1-929A-B8FB121F334F}">
      <dgm:prSet/>
      <dgm:spPr/>
      <dgm:t>
        <a:bodyPr/>
        <a:lstStyle/>
        <a:p>
          <a:endParaRPr lang="nb-NO"/>
        </a:p>
      </dgm:t>
    </dgm:pt>
    <dgm:pt modelId="{BC7996FC-63D4-4CF6-86F6-1410B91B2F53}" type="sibTrans" cxnId="{D46EB0EF-E284-47E1-929A-B8FB121F334F}">
      <dgm:prSet/>
      <dgm:spPr/>
      <dgm:t>
        <a:bodyPr/>
        <a:lstStyle/>
        <a:p>
          <a:endParaRPr lang="nb-NO"/>
        </a:p>
      </dgm:t>
    </dgm:pt>
    <dgm:pt modelId="{7A7389D7-7704-47EF-BF98-55DD4B76E2E6}">
      <dgm:prSet/>
      <dgm:spPr/>
      <dgm:t>
        <a:bodyPr/>
        <a:lstStyle/>
        <a:p>
          <a:r>
            <a:rPr lang="nb-NO" dirty="0"/>
            <a:t>Styrke trener/dommeroppfølgingen etter Grasrot/Rekruttnivå gjennom nettverk</a:t>
          </a:r>
        </a:p>
      </dgm:t>
    </dgm:pt>
    <dgm:pt modelId="{7783349B-1635-406F-8E25-1B515C76E1E0}" type="parTrans" cxnId="{401E6E48-09AD-4846-BA76-72516D22F175}">
      <dgm:prSet/>
      <dgm:spPr/>
      <dgm:t>
        <a:bodyPr/>
        <a:lstStyle/>
        <a:p>
          <a:endParaRPr lang="nb-NO"/>
        </a:p>
      </dgm:t>
    </dgm:pt>
    <dgm:pt modelId="{5BCBBCD2-7E89-4A4E-AD35-73F2353858BD}" type="sibTrans" cxnId="{401E6E48-09AD-4846-BA76-72516D22F175}">
      <dgm:prSet/>
      <dgm:spPr/>
      <dgm:t>
        <a:bodyPr/>
        <a:lstStyle/>
        <a:p>
          <a:endParaRPr lang="nb-NO"/>
        </a:p>
      </dgm:t>
    </dgm:pt>
    <dgm:pt modelId="{D47BB337-98F5-46BC-BCAF-3AE46F42DD1E}">
      <dgm:prSet/>
      <dgm:spPr/>
      <dgm:t>
        <a:bodyPr/>
        <a:lstStyle/>
        <a:p>
          <a:r>
            <a:rPr lang="nb-NO" dirty="0"/>
            <a:t>Mangel vilje til samarbeid mellom klubbene samt motstand fra IL-nivå i flere klubber</a:t>
          </a:r>
        </a:p>
      </dgm:t>
    </dgm:pt>
    <dgm:pt modelId="{FBC9932F-FBC3-4853-8A0F-AF497A4D03CA}" type="parTrans" cxnId="{A7C5BECA-5863-45EA-9F6C-77282939228D}">
      <dgm:prSet/>
      <dgm:spPr/>
      <dgm:t>
        <a:bodyPr/>
        <a:lstStyle/>
        <a:p>
          <a:endParaRPr lang="nb-NO"/>
        </a:p>
      </dgm:t>
    </dgm:pt>
    <dgm:pt modelId="{CC2D8227-C17A-4449-AED0-C4D838DC7408}" type="sibTrans" cxnId="{A7C5BECA-5863-45EA-9F6C-77282939228D}">
      <dgm:prSet/>
      <dgm:spPr/>
      <dgm:t>
        <a:bodyPr/>
        <a:lstStyle/>
        <a:p>
          <a:endParaRPr lang="nb-NO"/>
        </a:p>
      </dgm:t>
    </dgm:pt>
    <dgm:pt modelId="{16DC7537-470B-4C16-A984-A97EB584BCDF}">
      <dgm:prSet/>
      <dgm:spPr/>
      <dgm:t>
        <a:bodyPr/>
        <a:lstStyle/>
        <a:p>
          <a:r>
            <a:rPr lang="nb-NO" dirty="0"/>
            <a:t>Treningsfasilitet fotball på vinter samt tilgang til Futsal i haller</a:t>
          </a:r>
        </a:p>
      </dgm:t>
    </dgm:pt>
    <dgm:pt modelId="{0B50AE82-9F56-4218-B43F-36751BE42F83}" type="parTrans" cxnId="{6D273A49-2798-4985-89FF-20868CA44FA5}">
      <dgm:prSet/>
      <dgm:spPr/>
      <dgm:t>
        <a:bodyPr/>
        <a:lstStyle/>
        <a:p>
          <a:endParaRPr lang="nb-NO"/>
        </a:p>
      </dgm:t>
    </dgm:pt>
    <dgm:pt modelId="{EEFAA510-4566-47FB-B427-1247F4F7D911}" type="sibTrans" cxnId="{6D273A49-2798-4985-89FF-20868CA44FA5}">
      <dgm:prSet/>
      <dgm:spPr/>
      <dgm:t>
        <a:bodyPr/>
        <a:lstStyle/>
        <a:p>
          <a:endParaRPr lang="nb-NO"/>
        </a:p>
      </dgm:t>
    </dgm:pt>
    <dgm:pt modelId="{8987B458-B117-4ECE-B1C6-38E94305C91A}">
      <dgm:prSet/>
      <dgm:spPr/>
      <dgm:t>
        <a:bodyPr/>
        <a:lstStyle/>
        <a:p>
          <a:r>
            <a:rPr lang="nb-NO" dirty="0"/>
            <a:t>Få kvalifiserte veiledere/ressurspersoner innenfor leder/trener/dommerutdanning</a:t>
          </a:r>
        </a:p>
      </dgm:t>
    </dgm:pt>
    <dgm:pt modelId="{AAAE4298-AC15-4C65-9E8A-4B377E64AA2F}" type="parTrans" cxnId="{5C0CC9BA-4F5E-4B14-B8AC-6BE17411C97E}">
      <dgm:prSet/>
      <dgm:spPr/>
      <dgm:t>
        <a:bodyPr/>
        <a:lstStyle/>
        <a:p>
          <a:endParaRPr lang="nb-NO"/>
        </a:p>
      </dgm:t>
    </dgm:pt>
    <dgm:pt modelId="{F8458031-07B3-4C46-8E86-051D9CEA92D4}" type="sibTrans" cxnId="{5C0CC9BA-4F5E-4B14-B8AC-6BE17411C97E}">
      <dgm:prSet/>
      <dgm:spPr/>
      <dgm:t>
        <a:bodyPr/>
        <a:lstStyle/>
        <a:p>
          <a:endParaRPr lang="nb-NO"/>
        </a:p>
      </dgm:t>
    </dgm:pt>
    <dgm:pt modelId="{AF137911-C5D2-4F52-80D0-7B195834FA2E}">
      <dgm:prSet/>
      <dgm:spPr/>
      <dgm:t>
        <a:bodyPr/>
        <a:lstStyle/>
        <a:p>
          <a:r>
            <a:rPr lang="nb-NO" dirty="0"/>
            <a:t>Små klubber som gjerne er geografisk litt isolert samt stor avhengighet av ledere i en del klubber</a:t>
          </a:r>
        </a:p>
      </dgm:t>
    </dgm:pt>
    <dgm:pt modelId="{BE56EE92-C7B4-4482-A581-ECB6615E41C5}" type="parTrans" cxnId="{88441764-2F08-41A7-91DC-381E4C74E8EC}">
      <dgm:prSet/>
      <dgm:spPr/>
      <dgm:t>
        <a:bodyPr/>
        <a:lstStyle/>
        <a:p>
          <a:endParaRPr lang="nb-NO"/>
        </a:p>
      </dgm:t>
    </dgm:pt>
    <dgm:pt modelId="{F8E0B325-56F6-4B7F-8DDA-F917F875B7F4}" type="sibTrans" cxnId="{88441764-2F08-41A7-91DC-381E4C74E8EC}">
      <dgm:prSet/>
      <dgm:spPr/>
      <dgm:t>
        <a:bodyPr/>
        <a:lstStyle/>
        <a:p>
          <a:endParaRPr lang="nb-NO"/>
        </a:p>
      </dgm:t>
    </dgm:pt>
    <dgm:pt modelId="{6AEC8030-892B-4627-85D4-43FD169ABFA4}">
      <dgm:prSet/>
      <dgm:spPr/>
      <dgm:t>
        <a:bodyPr/>
        <a:lstStyle/>
        <a:p>
          <a:r>
            <a:rPr lang="nb-NO" dirty="0"/>
            <a:t>Ofte motstand ved endring av regler og innføring av nye elementer</a:t>
          </a:r>
        </a:p>
      </dgm:t>
    </dgm:pt>
    <dgm:pt modelId="{FC6DC4FB-EC73-4E0B-A7A6-A8A7DBD01F8B}" type="parTrans" cxnId="{3F175AEF-FF5B-4AD4-A5FF-A76454B7AC6D}">
      <dgm:prSet/>
      <dgm:spPr/>
      <dgm:t>
        <a:bodyPr/>
        <a:lstStyle/>
        <a:p>
          <a:endParaRPr lang="nb-NO"/>
        </a:p>
      </dgm:t>
    </dgm:pt>
    <dgm:pt modelId="{00502C50-7A39-4929-896B-17BCBADB8CD7}" type="sibTrans" cxnId="{3F175AEF-FF5B-4AD4-A5FF-A76454B7AC6D}">
      <dgm:prSet/>
      <dgm:spPr/>
      <dgm:t>
        <a:bodyPr/>
        <a:lstStyle/>
        <a:p>
          <a:endParaRPr lang="nb-NO"/>
        </a:p>
      </dgm:t>
    </dgm:pt>
    <dgm:pt modelId="{18CBBF3C-054D-4748-8A97-50823CCD4238}">
      <dgm:prSet/>
      <dgm:spPr/>
      <dgm:t>
        <a:bodyPr/>
        <a:lstStyle/>
        <a:p>
          <a:r>
            <a:rPr lang="nb-NO" dirty="0"/>
            <a:t>Samspill mellom indre og ytre Fosen. Kunnskap/kompetanse/aktivitet</a:t>
          </a:r>
        </a:p>
      </dgm:t>
    </dgm:pt>
    <dgm:pt modelId="{00E72C25-C9D4-4B72-BA89-20EBDA5C666D}" type="parTrans" cxnId="{F4EB59BD-7F81-435F-AB37-BD7F4A9C76CA}">
      <dgm:prSet/>
      <dgm:spPr/>
      <dgm:t>
        <a:bodyPr/>
        <a:lstStyle/>
        <a:p>
          <a:endParaRPr lang="nb-NO"/>
        </a:p>
      </dgm:t>
    </dgm:pt>
    <dgm:pt modelId="{B38C24A9-DFF9-4CF2-B7BD-B982CCD10C94}" type="sibTrans" cxnId="{F4EB59BD-7F81-435F-AB37-BD7F4A9C76CA}">
      <dgm:prSet/>
      <dgm:spPr/>
      <dgm:t>
        <a:bodyPr/>
        <a:lstStyle/>
        <a:p>
          <a:endParaRPr lang="nb-NO"/>
        </a:p>
      </dgm:t>
    </dgm:pt>
    <dgm:pt modelId="{9E5F8174-69E8-4660-A90A-0CE158665848}">
      <dgm:prSet/>
      <dgm:spPr/>
      <dgm:t>
        <a:bodyPr/>
        <a:lstStyle/>
        <a:p>
          <a:r>
            <a:rPr lang="nb-NO" dirty="0"/>
            <a:t>Tungt fokus på seniorfotballen i mange klubber samt resultater i ungdomsfotballen</a:t>
          </a:r>
        </a:p>
      </dgm:t>
    </dgm:pt>
    <dgm:pt modelId="{3FF2251D-A986-4BE7-B34A-212BE7B57C90}" type="parTrans" cxnId="{783E2671-57E3-44CE-9598-25978A91789A}">
      <dgm:prSet/>
      <dgm:spPr/>
      <dgm:t>
        <a:bodyPr/>
        <a:lstStyle/>
        <a:p>
          <a:endParaRPr lang="nb-NO"/>
        </a:p>
      </dgm:t>
    </dgm:pt>
    <dgm:pt modelId="{B5A0A408-F891-491F-87C8-98D863A1BBCD}" type="sibTrans" cxnId="{783E2671-57E3-44CE-9598-25978A91789A}">
      <dgm:prSet/>
      <dgm:spPr/>
      <dgm:t>
        <a:bodyPr/>
        <a:lstStyle/>
        <a:p>
          <a:endParaRPr lang="nb-NO"/>
        </a:p>
      </dgm:t>
    </dgm:pt>
    <dgm:pt modelId="{E74708C1-A238-466C-AC54-2FFCAB27C965}" type="pres">
      <dgm:prSet presAssocID="{30333F44-0E5B-4C94-B4EF-840E0302E0B2}" presName="layout" presStyleCnt="0">
        <dgm:presLayoutVars>
          <dgm:chMax/>
          <dgm:chPref/>
          <dgm:dir/>
          <dgm:resizeHandles/>
        </dgm:presLayoutVars>
      </dgm:prSet>
      <dgm:spPr/>
    </dgm:pt>
    <dgm:pt modelId="{4C01E35F-5DF9-4C2B-A0E3-C9B07F5EB351}" type="pres">
      <dgm:prSet presAssocID="{C90BE2B5-7741-4F07-9FF0-BC32D535E25F}" presName="root" presStyleCnt="0">
        <dgm:presLayoutVars>
          <dgm:chMax/>
          <dgm:chPref/>
        </dgm:presLayoutVars>
      </dgm:prSet>
      <dgm:spPr/>
    </dgm:pt>
    <dgm:pt modelId="{506BB677-D228-4B54-A05E-0C75324FFF66}" type="pres">
      <dgm:prSet presAssocID="{C90BE2B5-7741-4F07-9FF0-BC32D535E25F}" presName="rootComposite" presStyleCnt="0">
        <dgm:presLayoutVars/>
      </dgm:prSet>
      <dgm:spPr/>
    </dgm:pt>
    <dgm:pt modelId="{6DDEB2EC-753A-4AB0-99EC-F24DDCCB4191}" type="pres">
      <dgm:prSet presAssocID="{C90BE2B5-7741-4F07-9FF0-BC32D535E25F}" presName="ParentAccent" presStyleLbl="alignNode1" presStyleIdx="0" presStyleCnt="5"/>
      <dgm:spPr/>
    </dgm:pt>
    <dgm:pt modelId="{503D9E9A-62B7-4DEC-8A99-D9583391566C}" type="pres">
      <dgm:prSet presAssocID="{C90BE2B5-7741-4F07-9FF0-BC32D535E25F}" presName="ParentSmallAccent" presStyleLbl="fgAcc1" presStyleIdx="0" presStyleCnt="5"/>
      <dgm:spPr/>
    </dgm:pt>
    <dgm:pt modelId="{1665E352-C8E4-4FB0-A9C1-CCF6BC16F166}" type="pres">
      <dgm:prSet presAssocID="{C90BE2B5-7741-4F07-9FF0-BC32D535E25F}" presName="Parent" presStyleLbl="revTx" presStyleIdx="0" presStyleCnt="24">
        <dgm:presLayoutVars>
          <dgm:chMax/>
          <dgm:chPref val="4"/>
          <dgm:bulletEnabled val="1"/>
        </dgm:presLayoutVars>
      </dgm:prSet>
      <dgm:spPr/>
    </dgm:pt>
    <dgm:pt modelId="{364E294B-8F9F-4E11-935C-A2FFEE89F282}" type="pres">
      <dgm:prSet presAssocID="{C90BE2B5-7741-4F07-9FF0-BC32D535E25F}" presName="childShape" presStyleCnt="0">
        <dgm:presLayoutVars>
          <dgm:chMax val="0"/>
          <dgm:chPref val="0"/>
        </dgm:presLayoutVars>
      </dgm:prSet>
      <dgm:spPr/>
    </dgm:pt>
    <dgm:pt modelId="{98998633-926A-4FA3-A058-16639B9B06FE}" type="pres">
      <dgm:prSet presAssocID="{721F9C28-1D1E-41BF-86C5-EA2AD21B7D59}" presName="childComposite" presStyleCnt="0">
        <dgm:presLayoutVars>
          <dgm:chMax val="0"/>
          <dgm:chPref val="0"/>
        </dgm:presLayoutVars>
      </dgm:prSet>
      <dgm:spPr/>
    </dgm:pt>
    <dgm:pt modelId="{03F24203-38FC-4C8D-8B3C-1234102A8543}" type="pres">
      <dgm:prSet presAssocID="{721F9C28-1D1E-41BF-86C5-EA2AD21B7D59}" presName="ChildAccent" presStyleLbl="solidFgAcc1" presStyleIdx="0" presStyleCnt="19"/>
      <dgm:spPr/>
    </dgm:pt>
    <dgm:pt modelId="{A4D68B46-636A-49D3-9A76-116657A4C453}" type="pres">
      <dgm:prSet presAssocID="{721F9C28-1D1E-41BF-86C5-EA2AD21B7D59}" presName="Child" presStyleLbl="revTx" presStyleIdx="1" presStyleCnt="24">
        <dgm:presLayoutVars>
          <dgm:chMax val="0"/>
          <dgm:chPref val="0"/>
          <dgm:bulletEnabled val="1"/>
        </dgm:presLayoutVars>
      </dgm:prSet>
      <dgm:spPr/>
    </dgm:pt>
    <dgm:pt modelId="{82EA9D71-D852-4D07-B3AE-B904B6F0507E}" type="pres">
      <dgm:prSet presAssocID="{0B1E3146-A606-4B8B-B03F-F1635A3885C1}" presName="childComposite" presStyleCnt="0">
        <dgm:presLayoutVars>
          <dgm:chMax val="0"/>
          <dgm:chPref val="0"/>
        </dgm:presLayoutVars>
      </dgm:prSet>
      <dgm:spPr/>
    </dgm:pt>
    <dgm:pt modelId="{E7ECE327-D061-49F9-885A-87320906BA4D}" type="pres">
      <dgm:prSet presAssocID="{0B1E3146-A606-4B8B-B03F-F1635A3885C1}" presName="ChildAccent" presStyleLbl="solidFgAcc1" presStyleIdx="1" presStyleCnt="19"/>
      <dgm:spPr/>
    </dgm:pt>
    <dgm:pt modelId="{F640FF12-7C5A-420D-AC9D-C4B52D1E8D04}" type="pres">
      <dgm:prSet presAssocID="{0B1E3146-A606-4B8B-B03F-F1635A3885C1}" presName="Child" presStyleLbl="revTx" presStyleIdx="2" presStyleCnt="24">
        <dgm:presLayoutVars>
          <dgm:chMax val="0"/>
          <dgm:chPref val="0"/>
          <dgm:bulletEnabled val="1"/>
        </dgm:presLayoutVars>
      </dgm:prSet>
      <dgm:spPr/>
    </dgm:pt>
    <dgm:pt modelId="{8830D0E0-23A9-4C39-B5F6-875DE841A7AD}" type="pres">
      <dgm:prSet presAssocID="{E14879A5-7715-44D7-8183-348EE7A4DE7A}" presName="childComposite" presStyleCnt="0">
        <dgm:presLayoutVars>
          <dgm:chMax val="0"/>
          <dgm:chPref val="0"/>
        </dgm:presLayoutVars>
      </dgm:prSet>
      <dgm:spPr/>
    </dgm:pt>
    <dgm:pt modelId="{A8AC87A0-1797-4831-8802-F1668B5F67AB}" type="pres">
      <dgm:prSet presAssocID="{E14879A5-7715-44D7-8183-348EE7A4DE7A}" presName="ChildAccent" presStyleLbl="solidFgAcc1" presStyleIdx="2" presStyleCnt="19"/>
      <dgm:spPr/>
    </dgm:pt>
    <dgm:pt modelId="{14B07DE9-B012-4CFB-89DC-D39E9D280935}" type="pres">
      <dgm:prSet presAssocID="{E14879A5-7715-44D7-8183-348EE7A4DE7A}" presName="Child" presStyleLbl="revTx" presStyleIdx="3" presStyleCnt="24">
        <dgm:presLayoutVars>
          <dgm:chMax val="0"/>
          <dgm:chPref val="0"/>
          <dgm:bulletEnabled val="1"/>
        </dgm:presLayoutVars>
      </dgm:prSet>
      <dgm:spPr/>
    </dgm:pt>
    <dgm:pt modelId="{E83045B3-7048-4F59-9C9C-2A9F09EA608E}" type="pres">
      <dgm:prSet presAssocID="{63E9133B-FFAE-45F9-872B-84DE2A4BD0A2}" presName="childComposite" presStyleCnt="0">
        <dgm:presLayoutVars>
          <dgm:chMax val="0"/>
          <dgm:chPref val="0"/>
        </dgm:presLayoutVars>
      </dgm:prSet>
      <dgm:spPr/>
    </dgm:pt>
    <dgm:pt modelId="{01596405-7A0F-4944-8883-729E1180AE01}" type="pres">
      <dgm:prSet presAssocID="{63E9133B-FFAE-45F9-872B-84DE2A4BD0A2}" presName="ChildAccent" presStyleLbl="solidFgAcc1" presStyleIdx="3" presStyleCnt="19"/>
      <dgm:spPr/>
    </dgm:pt>
    <dgm:pt modelId="{A83D041A-36D5-4FD7-AEBF-F507F4B651DA}" type="pres">
      <dgm:prSet presAssocID="{63E9133B-FFAE-45F9-872B-84DE2A4BD0A2}" presName="Child" presStyleLbl="revTx" presStyleIdx="4" presStyleCnt="24">
        <dgm:presLayoutVars>
          <dgm:chMax val="0"/>
          <dgm:chPref val="0"/>
          <dgm:bulletEnabled val="1"/>
        </dgm:presLayoutVars>
      </dgm:prSet>
      <dgm:spPr/>
    </dgm:pt>
    <dgm:pt modelId="{DCEEA2FB-E021-44FB-83F6-83ADF7EB89C4}" type="pres">
      <dgm:prSet presAssocID="{2BCA37CB-035D-401A-AF65-4ADC9F32C2F9}" presName="root" presStyleCnt="0">
        <dgm:presLayoutVars>
          <dgm:chMax/>
          <dgm:chPref/>
        </dgm:presLayoutVars>
      </dgm:prSet>
      <dgm:spPr/>
    </dgm:pt>
    <dgm:pt modelId="{9A0DB0B9-38E8-47DD-A55D-B02F241B6703}" type="pres">
      <dgm:prSet presAssocID="{2BCA37CB-035D-401A-AF65-4ADC9F32C2F9}" presName="rootComposite" presStyleCnt="0">
        <dgm:presLayoutVars/>
      </dgm:prSet>
      <dgm:spPr/>
    </dgm:pt>
    <dgm:pt modelId="{4FF6B560-1BE9-4C2B-BC90-3AD7B3E1C471}" type="pres">
      <dgm:prSet presAssocID="{2BCA37CB-035D-401A-AF65-4ADC9F32C2F9}" presName="ParentAccent" presStyleLbl="alignNode1" presStyleIdx="1" presStyleCnt="5"/>
      <dgm:spPr/>
    </dgm:pt>
    <dgm:pt modelId="{0D2399BD-DCD0-493F-A47E-FCACC6803A1A}" type="pres">
      <dgm:prSet presAssocID="{2BCA37CB-035D-401A-AF65-4ADC9F32C2F9}" presName="ParentSmallAccent" presStyleLbl="fgAcc1" presStyleIdx="1" presStyleCnt="5"/>
      <dgm:spPr/>
    </dgm:pt>
    <dgm:pt modelId="{C3891189-FC62-42DE-9C39-794BDC45CA5F}" type="pres">
      <dgm:prSet presAssocID="{2BCA37CB-035D-401A-AF65-4ADC9F32C2F9}" presName="Parent" presStyleLbl="revTx" presStyleIdx="5" presStyleCnt="24">
        <dgm:presLayoutVars>
          <dgm:chMax/>
          <dgm:chPref val="4"/>
          <dgm:bulletEnabled val="1"/>
        </dgm:presLayoutVars>
      </dgm:prSet>
      <dgm:spPr/>
    </dgm:pt>
    <dgm:pt modelId="{E7309568-3F9B-4937-9164-024450F301E7}" type="pres">
      <dgm:prSet presAssocID="{2BCA37CB-035D-401A-AF65-4ADC9F32C2F9}" presName="childShape" presStyleCnt="0">
        <dgm:presLayoutVars>
          <dgm:chMax val="0"/>
          <dgm:chPref val="0"/>
        </dgm:presLayoutVars>
      </dgm:prSet>
      <dgm:spPr/>
    </dgm:pt>
    <dgm:pt modelId="{10BD4466-B48A-48E9-BAF9-277388DE237A}" type="pres">
      <dgm:prSet presAssocID="{5E552B82-60D9-46D8-B535-1E8CCD02E471}" presName="childComposite" presStyleCnt="0">
        <dgm:presLayoutVars>
          <dgm:chMax val="0"/>
          <dgm:chPref val="0"/>
        </dgm:presLayoutVars>
      </dgm:prSet>
      <dgm:spPr/>
    </dgm:pt>
    <dgm:pt modelId="{0045C4FA-32E2-4ADF-8E09-1E5337229C7D}" type="pres">
      <dgm:prSet presAssocID="{5E552B82-60D9-46D8-B535-1E8CCD02E471}" presName="ChildAccent" presStyleLbl="solidFgAcc1" presStyleIdx="4" presStyleCnt="19"/>
      <dgm:spPr/>
    </dgm:pt>
    <dgm:pt modelId="{9D307AD9-1EA1-4063-8192-6B2B6A97F4EC}" type="pres">
      <dgm:prSet presAssocID="{5E552B82-60D9-46D8-B535-1E8CCD02E471}" presName="Child" presStyleLbl="revTx" presStyleIdx="6" presStyleCnt="24">
        <dgm:presLayoutVars>
          <dgm:chMax val="0"/>
          <dgm:chPref val="0"/>
          <dgm:bulletEnabled val="1"/>
        </dgm:presLayoutVars>
      </dgm:prSet>
      <dgm:spPr/>
    </dgm:pt>
    <dgm:pt modelId="{4FE8CE28-43A0-4D2F-96B6-79A6E32B16F4}" type="pres">
      <dgm:prSet presAssocID="{AC088D3E-0B03-4194-A044-1204559652F2}" presName="childComposite" presStyleCnt="0">
        <dgm:presLayoutVars>
          <dgm:chMax val="0"/>
          <dgm:chPref val="0"/>
        </dgm:presLayoutVars>
      </dgm:prSet>
      <dgm:spPr/>
    </dgm:pt>
    <dgm:pt modelId="{FEC75744-B6D5-4C29-8C82-B36A3D71F9A6}" type="pres">
      <dgm:prSet presAssocID="{AC088D3E-0B03-4194-A044-1204559652F2}" presName="ChildAccent" presStyleLbl="solidFgAcc1" presStyleIdx="5" presStyleCnt="19"/>
      <dgm:spPr/>
    </dgm:pt>
    <dgm:pt modelId="{2AEE0283-2CD8-4F77-9083-DD4815962386}" type="pres">
      <dgm:prSet presAssocID="{AC088D3E-0B03-4194-A044-1204559652F2}" presName="Child" presStyleLbl="revTx" presStyleIdx="7" presStyleCnt="24">
        <dgm:presLayoutVars>
          <dgm:chMax val="0"/>
          <dgm:chPref val="0"/>
          <dgm:bulletEnabled val="1"/>
        </dgm:presLayoutVars>
      </dgm:prSet>
      <dgm:spPr/>
    </dgm:pt>
    <dgm:pt modelId="{99BF1456-42D7-4963-BE37-5C228DF666EA}" type="pres">
      <dgm:prSet presAssocID="{17C82150-E95E-413F-A331-51C36098D053}" presName="childComposite" presStyleCnt="0">
        <dgm:presLayoutVars>
          <dgm:chMax val="0"/>
          <dgm:chPref val="0"/>
        </dgm:presLayoutVars>
      </dgm:prSet>
      <dgm:spPr/>
    </dgm:pt>
    <dgm:pt modelId="{A9A33848-3639-483F-868D-ACB1EB378002}" type="pres">
      <dgm:prSet presAssocID="{17C82150-E95E-413F-A331-51C36098D053}" presName="ChildAccent" presStyleLbl="solidFgAcc1" presStyleIdx="6" presStyleCnt="19"/>
      <dgm:spPr/>
    </dgm:pt>
    <dgm:pt modelId="{F72138AC-139A-4DB3-A9F5-9A11358653B6}" type="pres">
      <dgm:prSet presAssocID="{17C82150-E95E-413F-A331-51C36098D053}" presName="Child" presStyleLbl="revTx" presStyleIdx="8" presStyleCnt="24">
        <dgm:presLayoutVars>
          <dgm:chMax val="0"/>
          <dgm:chPref val="0"/>
          <dgm:bulletEnabled val="1"/>
        </dgm:presLayoutVars>
      </dgm:prSet>
      <dgm:spPr/>
    </dgm:pt>
    <dgm:pt modelId="{B7E0BF65-70D1-44E6-AF91-E70733D63584}" type="pres">
      <dgm:prSet presAssocID="{0BC03F0A-1724-4636-9E54-4C183162540B}" presName="childComposite" presStyleCnt="0">
        <dgm:presLayoutVars>
          <dgm:chMax val="0"/>
          <dgm:chPref val="0"/>
        </dgm:presLayoutVars>
      </dgm:prSet>
      <dgm:spPr/>
    </dgm:pt>
    <dgm:pt modelId="{BC995064-15D1-41E0-AA56-3BBA384AE57C}" type="pres">
      <dgm:prSet presAssocID="{0BC03F0A-1724-4636-9E54-4C183162540B}" presName="ChildAccent" presStyleLbl="solidFgAcc1" presStyleIdx="7" presStyleCnt="19"/>
      <dgm:spPr/>
    </dgm:pt>
    <dgm:pt modelId="{2B93FC4C-350F-4463-A0D7-4FA54ED3BDE9}" type="pres">
      <dgm:prSet presAssocID="{0BC03F0A-1724-4636-9E54-4C183162540B}" presName="Child" presStyleLbl="revTx" presStyleIdx="9" presStyleCnt="24">
        <dgm:presLayoutVars>
          <dgm:chMax val="0"/>
          <dgm:chPref val="0"/>
          <dgm:bulletEnabled val="1"/>
        </dgm:presLayoutVars>
      </dgm:prSet>
      <dgm:spPr/>
    </dgm:pt>
    <dgm:pt modelId="{E165A02E-7374-4513-9C1D-96C7F05ACB64}" type="pres">
      <dgm:prSet presAssocID="{5918FF72-29FA-41B0-BF87-54E75D8260C0}" presName="root" presStyleCnt="0">
        <dgm:presLayoutVars>
          <dgm:chMax/>
          <dgm:chPref/>
        </dgm:presLayoutVars>
      </dgm:prSet>
      <dgm:spPr/>
    </dgm:pt>
    <dgm:pt modelId="{8D75C2B3-5F73-44DB-AB43-72BE1520A648}" type="pres">
      <dgm:prSet presAssocID="{5918FF72-29FA-41B0-BF87-54E75D8260C0}" presName="rootComposite" presStyleCnt="0">
        <dgm:presLayoutVars/>
      </dgm:prSet>
      <dgm:spPr/>
    </dgm:pt>
    <dgm:pt modelId="{736293B1-79D5-41AD-AD09-AC88E0744518}" type="pres">
      <dgm:prSet presAssocID="{5918FF72-29FA-41B0-BF87-54E75D8260C0}" presName="ParentAccent" presStyleLbl="alignNode1" presStyleIdx="2" presStyleCnt="5"/>
      <dgm:spPr/>
    </dgm:pt>
    <dgm:pt modelId="{7512C231-9D08-412E-9B38-79CB6A788B82}" type="pres">
      <dgm:prSet presAssocID="{5918FF72-29FA-41B0-BF87-54E75D8260C0}" presName="ParentSmallAccent" presStyleLbl="fgAcc1" presStyleIdx="2" presStyleCnt="5"/>
      <dgm:spPr/>
    </dgm:pt>
    <dgm:pt modelId="{10E47B6D-FB1D-4AF1-A8C8-ABB3349FC425}" type="pres">
      <dgm:prSet presAssocID="{5918FF72-29FA-41B0-BF87-54E75D8260C0}" presName="Parent" presStyleLbl="revTx" presStyleIdx="10" presStyleCnt="24">
        <dgm:presLayoutVars>
          <dgm:chMax/>
          <dgm:chPref val="4"/>
          <dgm:bulletEnabled val="1"/>
        </dgm:presLayoutVars>
      </dgm:prSet>
      <dgm:spPr/>
    </dgm:pt>
    <dgm:pt modelId="{2E1D0F37-56FE-4260-A2DB-009291CB3C86}" type="pres">
      <dgm:prSet presAssocID="{5918FF72-29FA-41B0-BF87-54E75D8260C0}" presName="childShape" presStyleCnt="0">
        <dgm:presLayoutVars>
          <dgm:chMax val="0"/>
          <dgm:chPref val="0"/>
        </dgm:presLayoutVars>
      </dgm:prSet>
      <dgm:spPr/>
    </dgm:pt>
    <dgm:pt modelId="{293F8CAB-E4EA-4401-B60B-2DF90FC627A0}" type="pres">
      <dgm:prSet presAssocID="{51A73BC1-7C5C-4924-8535-FE9C17C47BDA}" presName="childComposite" presStyleCnt="0">
        <dgm:presLayoutVars>
          <dgm:chMax val="0"/>
          <dgm:chPref val="0"/>
        </dgm:presLayoutVars>
      </dgm:prSet>
      <dgm:spPr/>
    </dgm:pt>
    <dgm:pt modelId="{7153B47F-62AC-465C-BAFE-8077698EF063}" type="pres">
      <dgm:prSet presAssocID="{51A73BC1-7C5C-4924-8535-FE9C17C47BDA}" presName="ChildAccent" presStyleLbl="solidFgAcc1" presStyleIdx="8" presStyleCnt="19"/>
      <dgm:spPr/>
    </dgm:pt>
    <dgm:pt modelId="{88E43DB6-97E0-4308-B85E-EFD862A055E0}" type="pres">
      <dgm:prSet presAssocID="{51A73BC1-7C5C-4924-8535-FE9C17C47BDA}" presName="Child" presStyleLbl="revTx" presStyleIdx="11" presStyleCnt="24">
        <dgm:presLayoutVars>
          <dgm:chMax val="0"/>
          <dgm:chPref val="0"/>
          <dgm:bulletEnabled val="1"/>
        </dgm:presLayoutVars>
      </dgm:prSet>
      <dgm:spPr/>
    </dgm:pt>
    <dgm:pt modelId="{AB81FF0B-03A8-45C6-BCEB-5C825AFBE5E3}" type="pres">
      <dgm:prSet presAssocID="{7BDA325E-31C8-4FE4-A557-AE9311036A95}" presName="childComposite" presStyleCnt="0">
        <dgm:presLayoutVars>
          <dgm:chMax val="0"/>
          <dgm:chPref val="0"/>
        </dgm:presLayoutVars>
      </dgm:prSet>
      <dgm:spPr/>
    </dgm:pt>
    <dgm:pt modelId="{93C34015-E203-412F-89D0-6E5C1E2C1B0B}" type="pres">
      <dgm:prSet presAssocID="{7BDA325E-31C8-4FE4-A557-AE9311036A95}" presName="ChildAccent" presStyleLbl="solidFgAcc1" presStyleIdx="9" presStyleCnt="19"/>
      <dgm:spPr/>
    </dgm:pt>
    <dgm:pt modelId="{06D435D7-DB96-48C6-B319-DF8C3133B371}" type="pres">
      <dgm:prSet presAssocID="{7BDA325E-31C8-4FE4-A557-AE9311036A95}" presName="Child" presStyleLbl="revTx" presStyleIdx="12" presStyleCnt="24">
        <dgm:presLayoutVars>
          <dgm:chMax val="0"/>
          <dgm:chPref val="0"/>
          <dgm:bulletEnabled val="1"/>
        </dgm:presLayoutVars>
      </dgm:prSet>
      <dgm:spPr/>
    </dgm:pt>
    <dgm:pt modelId="{4F0B4E77-9B08-4318-9705-A49BBB8FC90C}" type="pres">
      <dgm:prSet presAssocID="{D7B3E6F8-CFC9-42EE-BF6F-ED2C06071647}" presName="childComposite" presStyleCnt="0">
        <dgm:presLayoutVars>
          <dgm:chMax val="0"/>
          <dgm:chPref val="0"/>
        </dgm:presLayoutVars>
      </dgm:prSet>
      <dgm:spPr/>
    </dgm:pt>
    <dgm:pt modelId="{4F187C68-FA2C-41B3-8298-CB481EF28AE2}" type="pres">
      <dgm:prSet presAssocID="{D7B3E6F8-CFC9-42EE-BF6F-ED2C06071647}" presName="ChildAccent" presStyleLbl="solidFgAcc1" presStyleIdx="10" presStyleCnt="19"/>
      <dgm:spPr/>
    </dgm:pt>
    <dgm:pt modelId="{C7C8D86B-8532-45B6-92C1-D769431B3DC8}" type="pres">
      <dgm:prSet presAssocID="{D7B3E6F8-CFC9-42EE-BF6F-ED2C06071647}" presName="Child" presStyleLbl="revTx" presStyleIdx="13" presStyleCnt="24">
        <dgm:presLayoutVars>
          <dgm:chMax val="0"/>
          <dgm:chPref val="0"/>
          <dgm:bulletEnabled val="1"/>
        </dgm:presLayoutVars>
      </dgm:prSet>
      <dgm:spPr/>
    </dgm:pt>
    <dgm:pt modelId="{7FD2C82E-1E6F-4674-B3F6-ECA119A06C10}" type="pres">
      <dgm:prSet presAssocID="{7A7389D7-7704-47EF-BF98-55DD4B76E2E6}" presName="childComposite" presStyleCnt="0">
        <dgm:presLayoutVars>
          <dgm:chMax val="0"/>
          <dgm:chPref val="0"/>
        </dgm:presLayoutVars>
      </dgm:prSet>
      <dgm:spPr/>
    </dgm:pt>
    <dgm:pt modelId="{4155BE39-1A8D-4324-B459-ED502EC6652F}" type="pres">
      <dgm:prSet presAssocID="{7A7389D7-7704-47EF-BF98-55DD4B76E2E6}" presName="ChildAccent" presStyleLbl="solidFgAcc1" presStyleIdx="11" presStyleCnt="19"/>
      <dgm:spPr/>
    </dgm:pt>
    <dgm:pt modelId="{E079B1DC-9B4A-4EA9-A3B7-43FC84879DA3}" type="pres">
      <dgm:prSet presAssocID="{7A7389D7-7704-47EF-BF98-55DD4B76E2E6}" presName="Child" presStyleLbl="revTx" presStyleIdx="14" presStyleCnt="24">
        <dgm:presLayoutVars>
          <dgm:chMax val="0"/>
          <dgm:chPref val="0"/>
          <dgm:bulletEnabled val="1"/>
        </dgm:presLayoutVars>
      </dgm:prSet>
      <dgm:spPr/>
    </dgm:pt>
    <dgm:pt modelId="{2413924A-9F4B-4834-AABD-9181E165184D}" type="pres">
      <dgm:prSet presAssocID="{611BEB3E-B4AD-4E24-B8F9-0E1E5A82F224}" presName="root" presStyleCnt="0">
        <dgm:presLayoutVars>
          <dgm:chMax/>
          <dgm:chPref/>
        </dgm:presLayoutVars>
      </dgm:prSet>
      <dgm:spPr/>
    </dgm:pt>
    <dgm:pt modelId="{268C0843-D341-4A90-AC2A-F84F04738620}" type="pres">
      <dgm:prSet presAssocID="{611BEB3E-B4AD-4E24-B8F9-0E1E5A82F224}" presName="rootComposite" presStyleCnt="0">
        <dgm:presLayoutVars/>
      </dgm:prSet>
      <dgm:spPr/>
    </dgm:pt>
    <dgm:pt modelId="{4B69B368-2FA8-4006-A6D3-501A1D43409F}" type="pres">
      <dgm:prSet presAssocID="{611BEB3E-B4AD-4E24-B8F9-0E1E5A82F224}" presName="ParentAccent" presStyleLbl="alignNode1" presStyleIdx="3" presStyleCnt="5"/>
      <dgm:spPr/>
    </dgm:pt>
    <dgm:pt modelId="{77D9F643-345F-4AA3-960F-EDB5871231AF}" type="pres">
      <dgm:prSet presAssocID="{611BEB3E-B4AD-4E24-B8F9-0E1E5A82F224}" presName="ParentSmallAccent" presStyleLbl="fgAcc1" presStyleIdx="3" presStyleCnt="5"/>
      <dgm:spPr/>
    </dgm:pt>
    <dgm:pt modelId="{75B52498-DFD3-4D75-890F-828EB2BF7A4A}" type="pres">
      <dgm:prSet presAssocID="{611BEB3E-B4AD-4E24-B8F9-0E1E5A82F224}" presName="Parent" presStyleLbl="revTx" presStyleIdx="15" presStyleCnt="24">
        <dgm:presLayoutVars>
          <dgm:chMax/>
          <dgm:chPref val="4"/>
          <dgm:bulletEnabled val="1"/>
        </dgm:presLayoutVars>
      </dgm:prSet>
      <dgm:spPr/>
    </dgm:pt>
    <dgm:pt modelId="{FF2EAE3C-8DAF-40DD-B9C6-F1B6E0BF049A}" type="pres">
      <dgm:prSet presAssocID="{611BEB3E-B4AD-4E24-B8F9-0E1E5A82F224}" presName="childShape" presStyleCnt="0">
        <dgm:presLayoutVars>
          <dgm:chMax val="0"/>
          <dgm:chPref val="0"/>
        </dgm:presLayoutVars>
      </dgm:prSet>
      <dgm:spPr/>
    </dgm:pt>
    <dgm:pt modelId="{77312732-70B2-4432-BC9E-80CB5306BE46}" type="pres">
      <dgm:prSet presAssocID="{D47BB337-98F5-46BC-BCAF-3AE46F42DD1E}" presName="childComposite" presStyleCnt="0">
        <dgm:presLayoutVars>
          <dgm:chMax val="0"/>
          <dgm:chPref val="0"/>
        </dgm:presLayoutVars>
      </dgm:prSet>
      <dgm:spPr/>
    </dgm:pt>
    <dgm:pt modelId="{815A80C4-6228-496B-A5BD-7A1978614AE3}" type="pres">
      <dgm:prSet presAssocID="{D47BB337-98F5-46BC-BCAF-3AE46F42DD1E}" presName="ChildAccent" presStyleLbl="solidFgAcc1" presStyleIdx="12" presStyleCnt="19"/>
      <dgm:spPr/>
    </dgm:pt>
    <dgm:pt modelId="{1E80620C-A56C-4A94-8F2F-F438603A74AA}" type="pres">
      <dgm:prSet presAssocID="{D47BB337-98F5-46BC-BCAF-3AE46F42DD1E}" presName="Child" presStyleLbl="revTx" presStyleIdx="16" presStyleCnt="24">
        <dgm:presLayoutVars>
          <dgm:chMax val="0"/>
          <dgm:chPref val="0"/>
          <dgm:bulletEnabled val="1"/>
        </dgm:presLayoutVars>
      </dgm:prSet>
      <dgm:spPr/>
    </dgm:pt>
    <dgm:pt modelId="{A6E714EE-C6CC-4C1B-B57B-401785FCD895}" type="pres">
      <dgm:prSet presAssocID="{16DC7537-470B-4C16-A984-A97EB584BCDF}" presName="childComposite" presStyleCnt="0">
        <dgm:presLayoutVars>
          <dgm:chMax val="0"/>
          <dgm:chPref val="0"/>
        </dgm:presLayoutVars>
      </dgm:prSet>
      <dgm:spPr/>
    </dgm:pt>
    <dgm:pt modelId="{9CE0E7D5-D515-4194-8149-6129F801D9DA}" type="pres">
      <dgm:prSet presAssocID="{16DC7537-470B-4C16-A984-A97EB584BCDF}" presName="ChildAccent" presStyleLbl="solidFgAcc1" presStyleIdx="13" presStyleCnt="19"/>
      <dgm:spPr/>
    </dgm:pt>
    <dgm:pt modelId="{69AD3EAE-FB92-4B3E-92FB-4108996B4D47}" type="pres">
      <dgm:prSet presAssocID="{16DC7537-470B-4C16-A984-A97EB584BCDF}" presName="Child" presStyleLbl="revTx" presStyleIdx="17" presStyleCnt="24">
        <dgm:presLayoutVars>
          <dgm:chMax val="0"/>
          <dgm:chPref val="0"/>
          <dgm:bulletEnabled val="1"/>
        </dgm:presLayoutVars>
      </dgm:prSet>
      <dgm:spPr/>
    </dgm:pt>
    <dgm:pt modelId="{179832EF-0E52-4D5E-9D53-A6A1A0297908}" type="pres">
      <dgm:prSet presAssocID="{8987B458-B117-4ECE-B1C6-38E94305C91A}" presName="childComposite" presStyleCnt="0">
        <dgm:presLayoutVars>
          <dgm:chMax val="0"/>
          <dgm:chPref val="0"/>
        </dgm:presLayoutVars>
      </dgm:prSet>
      <dgm:spPr/>
    </dgm:pt>
    <dgm:pt modelId="{D681416A-69B1-42F4-95F4-A2390387B3AA}" type="pres">
      <dgm:prSet presAssocID="{8987B458-B117-4ECE-B1C6-38E94305C91A}" presName="ChildAccent" presStyleLbl="solidFgAcc1" presStyleIdx="14" presStyleCnt="19"/>
      <dgm:spPr/>
    </dgm:pt>
    <dgm:pt modelId="{066E386C-0670-47F6-A4FC-251285F86CE9}" type="pres">
      <dgm:prSet presAssocID="{8987B458-B117-4ECE-B1C6-38E94305C91A}" presName="Child" presStyleLbl="revTx" presStyleIdx="18" presStyleCnt="24">
        <dgm:presLayoutVars>
          <dgm:chMax val="0"/>
          <dgm:chPref val="0"/>
          <dgm:bulletEnabled val="1"/>
        </dgm:presLayoutVars>
      </dgm:prSet>
      <dgm:spPr/>
    </dgm:pt>
    <dgm:pt modelId="{67C3B2E9-CD58-4EE1-9229-2BEC34401796}" type="pres">
      <dgm:prSet presAssocID="{AF137911-C5D2-4F52-80D0-7B195834FA2E}" presName="childComposite" presStyleCnt="0">
        <dgm:presLayoutVars>
          <dgm:chMax val="0"/>
          <dgm:chPref val="0"/>
        </dgm:presLayoutVars>
      </dgm:prSet>
      <dgm:spPr/>
    </dgm:pt>
    <dgm:pt modelId="{19EE1273-352F-4C13-B6D5-0BB7F63D09AF}" type="pres">
      <dgm:prSet presAssocID="{AF137911-C5D2-4F52-80D0-7B195834FA2E}" presName="ChildAccent" presStyleLbl="solidFgAcc1" presStyleIdx="15" presStyleCnt="19"/>
      <dgm:spPr/>
    </dgm:pt>
    <dgm:pt modelId="{A93A1489-797E-4AD6-8724-AC4A43479948}" type="pres">
      <dgm:prSet presAssocID="{AF137911-C5D2-4F52-80D0-7B195834FA2E}" presName="Child" presStyleLbl="revTx" presStyleIdx="19" presStyleCnt="24">
        <dgm:presLayoutVars>
          <dgm:chMax val="0"/>
          <dgm:chPref val="0"/>
          <dgm:bulletEnabled val="1"/>
        </dgm:presLayoutVars>
      </dgm:prSet>
      <dgm:spPr/>
    </dgm:pt>
    <dgm:pt modelId="{3EC0A20A-2C6B-404C-B10D-8DA08C914E51}" type="pres">
      <dgm:prSet presAssocID="{0146F9C4-A4DA-47E3-89D0-FF8875A0497C}" presName="root" presStyleCnt="0">
        <dgm:presLayoutVars>
          <dgm:chMax/>
          <dgm:chPref/>
        </dgm:presLayoutVars>
      </dgm:prSet>
      <dgm:spPr/>
    </dgm:pt>
    <dgm:pt modelId="{3C6F4D09-ECE3-4183-8316-08DEFB8427EF}" type="pres">
      <dgm:prSet presAssocID="{0146F9C4-A4DA-47E3-89D0-FF8875A0497C}" presName="rootComposite" presStyleCnt="0">
        <dgm:presLayoutVars/>
      </dgm:prSet>
      <dgm:spPr/>
    </dgm:pt>
    <dgm:pt modelId="{CA1B4CC7-9E5A-4749-98EF-BDBDAA760CFF}" type="pres">
      <dgm:prSet presAssocID="{0146F9C4-A4DA-47E3-89D0-FF8875A0497C}" presName="ParentAccent" presStyleLbl="alignNode1" presStyleIdx="4" presStyleCnt="5"/>
      <dgm:spPr/>
    </dgm:pt>
    <dgm:pt modelId="{68CB2CCA-DD12-4BD3-ADE9-DC79BE7BDCC0}" type="pres">
      <dgm:prSet presAssocID="{0146F9C4-A4DA-47E3-89D0-FF8875A0497C}" presName="ParentSmallAccent" presStyleLbl="fgAcc1" presStyleIdx="4" presStyleCnt="5"/>
      <dgm:spPr/>
    </dgm:pt>
    <dgm:pt modelId="{0B4B00C2-89F5-4D20-A1F8-4FD8D25E6BAC}" type="pres">
      <dgm:prSet presAssocID="{0146F9C4-A4DA-47E3-89D0-FF8875A0497C}" presName="Parent" presStyleLbl="revTx" presStyleIdx="20" presStyleCnt="24">
        <dgm:presLayoutVars>
          <dgm:chMax/>
          <dgm:chPref val="4"/>
          <dgm:bulletEnabled val="1"/>
        </dgm:presLayoutVars>
      </dgm:prSet>
      <dgm:spPr/>
    </dgm:pt>
    <dgm:pt modelId="{5D71016C-F9FF-4F05-855A-6B4587D1F174}" type="pres">
      <dgm:prSet presAssocID="{0146F9C4-A4DA-47E3-89D0-FF8875A0497C}" presName="childShape" presStyleCnt="0">
        <dgm:presLayoutVars>
          <dgm:chMax val="0"/>
          <dgm:chPref val="0"/>
        </dgm:presLayoutVars>
      </dgm:prSet>
      <dgm:spPr/>
    </dgm:pt>
    <dgm:pt modelId="{50D7FD57-A6ED-4988-A891-48BC1A70F2A8}" type="pres">
      <dgm:prSet presAssocID="{6AEC8030-892B-4627-85D4-43FD169ABFA4}" presName="childComposite" presStyleCnt="0">
        <dgm:presLayoutVars>
          <dgm:chMax val="0"/>
          <dgm:chPref val="0"/>
        </dgm:presLayoutVars>
      </dgm:prSet>
      <dgm:spPr/>
    </dgm:pt>
    <dgm:pt modelId="{81E5B8A5-04AB-49F3-A94F-8A4ED9C0CDC0}" type="pres">
      <dgm:prSet presAssocID="{6AEC8030-892B-4627-85D4-43FD169ABFA4}" presName="ChildAccent" presStyleLbl="solidFgAcc1" presStyleIdx="16" presStyleCnt="19"/>
      <dgm:spPr/>
    </dgm:pt>
    <dgm:pt modelId="{15FE77B4-2588-41FC-923E-FC67EA7CAD45}" type="pres">
      <dgm:prSet presAssocID="{6AEC8030-892B-4627-85D4-43FD169ABFA4}" presName="Child" presStyleLbl="revTx" presStyleIdx="21" presStyleCnt="24">
        <dgm:presLayoutVars>
          <dgm:chMax val="0"/>
          <dgm:chPref val="0"/>
          <dgm:bulletEnabled val="1"/>
        </dgm:presLayoutVars>
      </dgm:prSet>
      <dgm:spPr/>
    </dgm:pt>
    <dgm:pt modelId="{03FA3EEA-FE6A-40FC-B16C-379E70FC1209}" type="pres">
      <dgm:prSet presAssocID="{18CBBF3C-054D-4748-8A97-50823CCD4238}" presName="childComposite" presStyleCnt="0">
        <dgm:presLayoutVars>
          <dgm:chMax val="0"/>
          <dgm:chPref val="0"/>
        </dgm:presLayoutVars>
      </dgm:prSet>
      <dgm:spPr/>
    </dgm:pt>
    <dgm:pt modelId="{F114D528-FA1F-40B0-883B-E89784BD9A3E}" type="pres">
      <dgm:prSet presAssocID="{18CBBF3C-054D-4748-8A97-50823CCD4238}" presName="ChildAccent" presStyleLbl="solidFgAcc1" presStyleIdx="17" presStyleCnt="19"/>
      <dgm:spPr/>
    </dgm:pt>
    <dgm:pt modelId="{4F892BDF-7144-4F25-B444-06DF55FCB0A5}" type="pres">
      <dgm:prSet presAssocID="{18CBBF3C-054D-4748-8A97-50823CCD4238}" presName="Child" presStyleLbl="revTx" presStyleIdx="22" presStyleCnt="24">
        <dgm:presLayoutVars>
          <dgm:chMax val="0"/>
          <dgm:chPref val="0"/>
          <dgm:bulletEnabled val="1"/>
        </dgm:presLayoutVars>
      </dgm:prSet>
      <dgm:spPr/>
    </dgm:pt>
    <dgm:pt modelId="{6A6A47DE-A82C-4DEC-9DBB-C8331AE41E95}" type="pres">
      <dgm:prSet presAssocID="{9E5F8174-69E8-4660-A90A-0CE158665848}" presName="childComposite" presStyleCnt="0">
        <dgm:presLayoutVars>
          <dgm:chMax val="0"/>
          <dgm:chPref val="0"/>
        </dgm:presLayoutVars>
      </dgm:prSet>
      <dgm:spPr/>
    </dgm:pt>
    <dgm:pt modelId="{DB6312BA-C912-420A-8DEE-D89A0B2F8DF5}" type="pres">
      <dgm:prSet presAssocID="{9E5F8174-69E8-4660-A90A-0CE158665848}" presName="ChildAccent" presStyleLbl="solidFgAcc1" presStyleIdx="18" presStyleCnt="19"/>
      <dgm:spPr/>
    </dgm:pt>
    <dgm:pt modelId="{417EF894-4237-4612-A749-4C15EF93D73F}" type="pres">
      <dgm:prSet presAssocID="{9E5F8174-69E8-4660-A90A-0CE158665848}" presName="Child" presStyleLbl="revTx" presStyleIdx="23" presStyleCnt="24">
        <dgm:presLayoutVars>
          <dgm:chMax val="0"/>
          <dgm:chPref val="0"/>
          <dgm:bulletEnabled val="1"/>
        </dgm:presLayoutVars>
      </dgm:prSet>
      <dgm:spPr/>
    </dgm:pt>
  </dgm:ptLst>
  <dgm:cxnLst>
    <dgm:cxn modelId="{027E8F00-302F-4310-BE34-A4A7657453FF}" type="presOf" srcId="{51A73BC1-7C5C-4924-8535-FE9C17C47BDA}" destId="{88E43DB6-97E0-4308-B85E-EFD862A055E0}" srcOrd="0" destOrd="0" presId="urn:microsoft.com/office/officeart/2008/layout/SquareAccentList"/>
    <dgm:cxn modelId="{BD580105-6A4E-4CC5-8A1F-CB5A9BAB48BC}" type="presOf" srcId="{721F9C28-1D1E-41BF-86C5-EA2AD21B7D59}" destId="{A4D68B46-636A-49D3-9A76-116657A4C453}" srcOrd="0" destOrd="0" presId="urn:microsoft.com/office/officeart/2008/layout/SquareAccentList"/>
    <dgm:cxn modelId="{3E64CE05-CFC4-4773-B604-D9011F5EA151}" type="presOf" srcId="{D7B3E6F8-CFC9-42EE-BF6F-ED2C06071647}" destId="{C7C8D86B-8532-45B6-92C1-D769431B3DC8}" srcOrd="0" destOrd="0" presId="urn:microsoft.com/office/officeart/2008/layout/SquareAccentList"/>
    <dgm:cxn modelId="{7D542408-59B0-4694-B8ED-DDB4CC2D5B2B}" type="presOf" srcId="{30333F44-0E5B-4C94-B4EF-840E0302E0B2}" destId="{E74708C1-A238-466C-AC54-2FFCAB27C965}" srcOrd="0" destOrd="0" presId="urn:microsoft.com/office/officeart/2008/layout/SquareAccentList"/>
    <dgm:cxn modelId="{0C18C50B-02C7-4EB0-A790-EC6EDCFFD77A}" type="presOf" srcId="{0146F9C4-A4DA-47E3-89D0-FF8875A0497C}" destId="{0B4B00C2-89F5-4D20-A1F8-4FD8D25E6BAC}" srcOrd="0" destOrd="0" presId="urn:microsoft.com/office/officeart/2008/layout/SquareAccentList"/>
    <dgm:cxn modelId="{5D39180F-259E-4F60-8BCD-F3A79CD97868}" srcId="{30333F44-0E5B-4C94-B4EF-840E0302E0B2}" destId="{0146F9C4-A4DA-47E3-89D0-FF8875A0497C}" srcOrd="4" destOrd="0" parTransId="{BECBA1C4-C529-489C-8518-7BEF4B4743C3}" sibTransId="{F460CDBA-1E20-484B-B49F-CB4E95B30471}"/>
    <dgm:cxn modelId="{A6B2B311-5CEC-48B2-B417-B76F74D3148C}" type="presOf" srcId="{6AEC8030-892B-4627-85D4-43FD169ABFA4}" destId="{15FE77B4-2588-41FC-923E-FC67EA7CAD45}" srcOrd="0" destOrd="0" presId="urn:microsoft.com/office/officeart/2008/layout/SquareAccentList"/>
    <dgm:cxn modelId="{80F55318-A4E2-4E7A-BEC9-B94171522661}" type="presOf" srcId="{17C82150-E95E-413F-A331-51C36098D053}" destId="{F72138AC-139A-4DB3-A9F5-9A11358653B6}" srcOrd="0" destOrd="0" presId="urn:microsoft.com/office/officeart/2008/layout/SquareAccentList"/>
    <dgm:cxn modelId="{83B9DA19-5B2A-4E17-BC21-95742BF07466}" type="presOf" srcId="{D47BB337-98F5-46BC-BCAF-3AE46F42DD1E}" destId="{1E80620C-A56C-4A94-8F2F-F438603A74AA}" srcOrd="0" destOrd="0" presId="urn:microsoft.com/office/officeart/2008/layout/SquareAccentList"/>
    <dgm:cxn modelId="{57764E1A-8F46-4803-B024-2925D51F096A}" type="presOf" srcId="{0BC03F0A-1724-4636-9E54-4C183162540B}" destId="{2B93FC4C-350F-4463-A0D7-4FA54ED3BDE9}" srcOrd="0" destOrd="0" presId="urn:microsoft.com/office/officeart/2008/layout/SquareAccentList"/>
    <dgm:cxn modelId="{F9B24F1F-BD35-42A3-A72D-47180FBA2C58}" srcId="{2BCA37CB-035D-401A-AF65-4ADC9F32C2F9}" destId="{0BC03F0A-1724-4636-9E54-4C183162540B}" srcOrd="3" destOrd="0" parTransId="{CFE7B7D7-328C-4DF1-9AC2-AFDB572CE3EB}" sibTransId="{268EEED5-2639-4541-842E-59B0D88BC7A8}"/>
    <dgm:cxn modelId="{B4FCE42E-9A3F-4766-81DF-2152566EFA50}" type="presOf" srcId="{AF137911-C5D2-4F52-80D0-7B195834FA2E}" destId="{A93A1489-797E-4AD6-8724-AC4A43479948}" srcOrd="0" destOrd="0" presId="urn:microsoft.com/office/officeart/2008/layout/SquareAccentList"/>
    <dgm:cxn modelId="{280F762F-A1C9-4052-B56F-4618FDFB014D}" srcId="{30333F44-0E5B-4C94-B4EF-840E0302E0B2}" destId="{C90BE2B5-7741-4F07-9FF0-BC32D535E25F}" srcOrd="0" destOrd="0" parTransId="{3009FCE2-8975-4870-9425-5F60E8244105}" sibTransId="{8AE80857-5C23-4746-AEEA-D245987DAE2E}"/>
    <dgm:cxn modelId="{CD9BA43B-3E9C-4698-B949-04CE12D4AF25}" type="presOf" srcId="{9E5F8174-69E8-4660-A90A-0CE158665848}" destId="{417EF894-4237-4612-A749-4C15EF93D73F}" srcOrd="0" destOrd="0" presId="urn:microsoft.com/office/officeart/2008/layout/SquareAccentList"/>
    <dgm:cxn modelId="{F9793761-1ABA-4D2B-BC53-54C0E38EC967}" srcId="{30333F44-0E5B-4C94-B4EF-840E0302E0B2}" destId="{611BEB3E-B4AD-4E24-B8F9-0E1E5A82F224}" srcOrd="3" destOrd="0" parTransId="{36427ADC-32CF-4244-A06E-D43D0F607D2D}" sibTransId="{D734C352-1C83-4A7A-B2ED-A4F8C04793A3}"/>
    <dgm:cxn modelId="{89A9E062-5052-4168-8E3A-2FEFFD5AF376}" srcId="{C90BE2B5-7741-4F07-9FF0-BC32D535E25F}" destId="{721F9C28-1D1E-41BF-86C5-EA2AD21B7D59}" srcOrd="0" destOrd="0" parTransId="{FCD35297-683E-42B6-AB33-CCE201762A27}" sibTransId="{226BCC2D-7D1C-493C-87F9-19F8728FE6EA}"/>
    <dgm:cxn modelId="{66018043-69DC-4676-8D34-DE0C94D78DFE}" type="presOf" srcId="{63E9133B-FFAE-45F9-872B-84DE2A4BD0A2}" destId="{A83D041A-36D5-4FD7-AEBF-F507F4B651DA}" srcOrd="0" destOrd="0" presId="urn:microsoft.com/office/officeart/2008/layout/SquareAccentList"/>
    <dgm:cxn modelId="{8F7D9343-4C6C-45F8-BC02-6DF955A89484}" srcId="{5918FF72-29FA-41B0-BF87-54E75D8260C0}" destId="{7BDA325E-31C8-4FE4-A557-AE9311036A95}" srcOrd="1" destOrd="0" parTransId="{574FD46B-7F1E-4954-BF14-1CECC1C69788}" sibTransId="{E738ED3A-7024-41B2-B956-E7D823D1362C}"/>
    <dgm:cxn modelId="{88441764-2F08-41A7-91DC-381E4C74E8EC}" srcId="{611BEB3E-B4AD-4E24-B8F9-0E1E5A82F224}" destId="{AF137911-C5D2-4F52-80D0-7B195834FA2E}" srcOrd="3" destOrd="0" parTransId="{BE56EE92-C7B4-4482-A581-ECB6615E41C5}" sibTransId="{F8E0B325-56F6-4B7F-8DDA-F917F875B7F4}"/>
    <dgm:cxn modelId="{9C511E65-CEB0-4A8F-B7A5-EC7FF37426AD}" type="presOf" srcId="{7BDA325E-31C8-4FE4-A557-AE9311036A95}" destId="{06D435D7-DB96-48C6-B319-DF8C3133B371}" srcOrd="0" destOrd="0" presId="urn:microsoft.com/office/officeart/2008/layout/SquareAccentList"/>
    <dgm:cxn modelId="{8983FB45-C35A-4281-9C26-3A0D857C6618}" type="presOf" srcId="{7A7389D7-7704-47EF-BF98-55DD4B76E2E6}" destId="{E079B1DC-9B4A-4EA9-A3B7-43FC84879DA3}" srcOrd="0" destOrd="0" presId="urn:microsoft.com/office/officeart/2008/layout/SquareAccentList"/>
    <dgm:cxn modelId="{401E6E48-09AD-4846-BA76-72516D22F175}" srcId="{5918FF72-29FA-41B0-BF87-54E75D8260C0}" destId="{7A7389D7-7704-47EF-BF98-55DD4B76E2E6}" srcOrd="3" destOrd="0" parTransId="{7783349B-1635-406F-8E25-1B515C76E1E0}" sibTransId="{5BCBBCD2-7E89-4A4E-AD35-73F2353858BD}"/>
    <dgm:cxn modelId="{6D273A49-2798-4985-89FF-20868CA44FA5}" srcId="{611BEB3E-B4AD-4E24-B8F9-0E1E5A82F224}" destId="{16DC7537-470B-4C16-A984-A97EB584BCDF}" srcOrd="1" destOrd="0" parTransId="{0B50AE82-9F56-4218-B43F-36751BE42F83}" sibTransId="{EEFAA510-4566-47FB-B427-1247F4F7D911}"/>
    <dgm:cxn modelId="{75D5EC4D-F3C5-46C3-84F4-FACA5A5E6DCF}" srcId="{30333F44-0E5B-4C94-B4EF-840E0302E0B2}" destId="{2BCA37CB-035D-401A-AF65-4ADC9F32C2F9}" srcOrd="1" destOrd="0" parTransId="{B6A611D2-98B2-448E-ACD0-61E2ACA3712C}" sibTransId="{C7A988AE-B070-4DC6-9ECC-3D6B55B290DA}"/>
    <dgm:cxn modelId="{783E2671-57E3-44CE-9598-25978A91789A}" srcId="{0146F9C4-A4DA-47E3-89D0-FF8875A0497C}" destId="{9E5F8174-69E8-4660-A90A-0CE158665848}" srcOrd="2" destOrd="0" parTransId="{3FF2251D-A986-4BE7-B34A-212BE7B57C90}" sibTransId="{B5A0A408-F891-491F-87C8-98D863A1BBCD}"/>
    <dgm:cxn modelId="{A7348374-70FF-4947-A212-587A8F76A10E}" srcId="{2BCA37CB-035D-401A-AF65-4ADC9F32C2F9}" destId="{AC088D3E-0B03-4194-A044-1204559652F2}" srcOrd="1" destOrd="0" parTransId="{A41BB6E9-762A-4291-B72B-A80BA117A016}" sibTransId="{36842956-0344-4031-BC51-1EA28CA2A206}"/>
    <dgm:cxn modelId="{E89D6955-F2A8-4575-9CAE-F34F01F43290}" type="presOf" srcId="{C90BE2B5-7741-4F07-9FF0-BC32D535E25F}" destId="{1665E352-C8E4-4FB0-A9C1-CCF6BC16F166}" srcOrd="0" destOrd="0" presId="urn:microsoft.com/office/officeart/2008/layout/SquareAccentList"/>
    <dgm:cxn modelId="{B2286880-3D25-4C7D-8CC2-DA404F2DF438}" type="presOf" srcId="{611BEB3E-B4AD-4E24-B8F9-0E1E5A82F224}" destId="{75B52498-DFD3-4D75-890F-828EB2BF7A4A}" srcOrd="0" destOrd="0" presId="urn:microsoft.com/office/officeart/2008/layout/SquareAccentList"/>
    <dgm:cxn modelId="{09C01583-1001-4B68-92FA-DFEDF23BD6B3}" type="presOf" srcId="{AC088D3E-0B03-4194-A044-1204559652F2}" destId="{2AEE0283-2CD8-4F77-9083-DD4815962386}" srcOrd="0" destOrd="0" presId="urn:microsoft.com/office/officeart/2008/layout/SquareAccentList"/>
    <dgm:cxn modelId="{92316587-8D5C-4BB6-B762-F00964A91CCF}" srcId="{30333F44-0E5B-4C94-B4EF-840E0302E0B2}" destId="{5918FF72-29FA-41B0-BF87-54E75D8260C0}" srcOrd="2" destOrd="0" parTransId="{1927E4B2-9B4A-4DDD-B908-698FDC194DB2}" sibTransId="{95C29322-7FF4-430D-A7B9-1B4AD0DC58E9}"/>
    <dgm:cxn modelId="{E9971294-ACD2-493A-BF9C-AFE198A65B1C}" type="presOf" srcId="{0B1E3146-A606-4B8B-B03F-F1635A3885C1}" destId="{F640FF12-7C5A-420D-AC9D-C4B52D1E8D04}" srcOrd="0" destOrd="0" presId="urn:microsoft.com/office/officeart/2008/layout/SquareAccentList"/>
    <dgm:cxn modelId="{DE009B97-B331-49DA-8B0D-4D898A04F77A}" type="presOf" srcId="{8987B458-B117-4ECE-B1C6-38E94305C91A}" destId="{066E386C-0670-47F6-A4FC-251285F86CE9}" srcOrd="0" destOrd="0" presId="urn:microsoft.com/office/officeart/2008/layout/SquareAccentList"/>
    <dgm:cxn modelId="{3D39BA9C-4A31-49A7-936E-3D2235EFA0BE}" type="presOf" srcId="{5E552B82-60D9-46D8-B535-1E8CCD02E471}" destId="{9D307AD9-1EA1-4063-8192-6B2B6A97F4EC}" srcOrd="0" destOrd="0" presId="urn:microsoft.com/office/officeart/2008/layout/SquareAccentList"/>
    <dgm:cxn modelId="{9C2ED1A1-56B9-49FC-B320-D2DD0478BD61}" srcId="{2BCA37CB-035D-401A-AF65-4ADC9F32C2F9}" destId="{5E552B82-60D9-46D8-B535-1E8CCD02E471}" srcOrd="0" destOrd="0" parTransId="{5B2598FF-68A3-4FAE-8C32-DE7ED14EA9C0}" sibTransId="{350E359C-2CD6-449E-82C7-CC9C449B5C78}"/>
    <dgm:cxn modelId="{6EAF8EAE-90E7-432E-8191-37EA9D92E59B}" type="presOf" srcId="{2BCA37CB-035D-401A-AF65-4ADC9F32C2F9}" destId="{C3891189-FC62-42DE-9C39-794BDC45CA5F}" srcOrd="0" destOrd="0" presId="urn:microsoft.com/office/officeart/2008/layout/SquareAccentList"/>
    <dgm:cxn modelId="{588469B4-E2B3-4B49-BBB5-269034D2C47C}" type="presOf" srcId="{16DC7537-470B-4C16-A984-A97EB584BCDF}" destId="{69AD3EAE-FB92-4B3E-92FB-4108996B4D47}" srcOrd="0" destOrd="0" presId="urn:microsoft.com/office/officeart/2008/layout/SquareAccentList"/>
    <dgm:cxn modelId="{5C0CC9BA-4F5E-4B14-B8AC-6BE17411C97E}" srcId="{611BEB3E-B4AD-4E24-B8F9-0E1E5A82F224}" destId="{8987B458-B117-4ECE-B1C6-38E94305C91A}" srcOrd="2" destOrd="0" parTransId="{AAAE4298-AC15-4C65-9E8A-4B377E64AA2F}" sibTransId="{F8458031-07B3-4C46-8E86-051D9CEA92D4}"/>
    <dgm:cxn modelId="{F4EB59BD-7F81-435F-AB37-BD7F4A9C76CA}" srcId="{0146F9C4-A4DA-47E3-89D0-FF8875A0497C}" destId="{18CBBF3C-054D-4748-8A97-50823CCD4238}" srcOrd="1" destOrd="0" parTransId="{00E72C25-C9D4-4B72-BA89-20EBDA5C666D}" sibTransId="{B38C24A9-DFF9-4CF2-B7BD-B982CCD10C94}"/>
    <dgm:cxn modelId="{0AABAAC0-4955-4401-95ED-15439ED2E290}" srcId="{5918FF72-29FA-41B0-BF87-54E75D8260C0}" destId="{51A73BC1-7C5C-4924-8535-FE9C17C47BDA}" srcOrd="0" destOrd="0" parTransId="{FB7A6803-0721-4A04-B03D-9D46D9B5A77B}" sibTransId="{07225D88-E55F-4727-9BAD-F1028E9805DB}"/>
    <dgm:cxn modelId="{5B42F5C2-8E91-4417-A332-9B4245D31EC3}" srcId="{2BCA37CB-035D-401A-AF65-4ADC9F32C2F9}" destId="{17C82150-E95E-413F-A331-51C36098D053}" srcOrd="2" destOrd="0" parTransId="{AC6C2267-1F27-47D2-A1F2-DCFE378E1BDD}" sibTransId="{6E7EE95F-D751-400D-BB0E-DD3400EB9244}"/>
    <dgm:cxn modelId="{FB09D4C7-3D6B-4205-9CDA-AC68258C5060}" srcId="{C90BE2B5-7741-4F07-9FF0-BC32D535E25F}" destId="{63E9133B-FFAE-45F9-872B-84DE2A4BD0A2}" srcOrd="3" destOrd="0" parTransId="{329BF183-9D47-4437-9072-542118E6DF5E}" sibTransId="{59FCD9AF-FE2E-4547-BFD7-ABC7D35BF22B}"/>
    <dgm:cxn modelId="{A7C5BECA-5863-45EA-9F6C-77282939228D}" srcId="{611BEB3E-B4AD-4E24-B8F9-0E1E5A82F224}" destId="{D47BB337-98F5-46BC-BCAF-3AE46F42DD1E}" srcOrd="0" destOrd="0" parTransId="{FBC9932F-FBC3-4853-8A0F-AF497A4D03CA}" sibTransId="{CC2D8227-C17A-4449-AED0-C4D838DC7408}"/>
    <dgm:cxn modelId="{4D14B2DA-7AD6-4E99-91DD-304ADEA72203}" srcId="{C90BE2B5-7741-4F07-9FF0-BC32D535E25F}" destId="{0B1E3146-A606-4B8B-B03F-F1635A3885C1}" srcOrd="1" destOrd="0" parTransId="{225F7D06-6B07-46E7-B526-F10BF1E13873}" sibTransId="{1368F657-DE66-4EC8-AC5C-0984049102C7}"/>
    <dgm:cxn modelId="{E088D7DA-C0F2-4FCE-882D-2D4D70D42211}" type="presOf" srcId="{5918FF72-29FA-41B0-BF87-54E75D8260C0}" destId="{10E47B6D-FB1D-4AF1-A8C8-ABB3349FC425}" srcOrd="0" destOrd="0" presId="urn:microsoft.com/office/officeart/2008/layout/SquareAccentList"/>
    <dgm:cxn modelId="{4E30AFDD-31CC-422E-83EF-2642FEEBB811}" type="presOf" srcId="{18CBBF3C-054D-4748-8A97-50823CCD4238}" destId="{4F892BDF-7144-4F25-B444-06DF55FCB0A5}" srcOrd="0" destOrd="0" presId="urn:microsoft.com/office/officeart/2008/layout/SquareAccentList"/>
    <dgm:cxn modelId="{00B92FDF-4C10-43A3-960E-CEEB99B7FB8B}" srcId="{C90BE2B5-7741-4F07-9FF0-BC32D535E25F}" destId="{E14879A5-7715-44D7-8183-348EE7A4DE7A}" srcOrd="2" destOrd="0" parTransId="{A05946A1-6711-4AF9-B21A-B739DC6C40FB}" sibTransId="{15044ACC-FAC3-42E4-81D9-C962C7448604}"/>
    <dgm:cxn modelId="{3F175AEF-FF5B-4AD4-A5FF-A76454B7AC6D}" srcId="{0146F9C4-A4DA-47E3-89D0-FF8875A0497C}" destId="{6AEC8030-892B-4627-85D4-43FD169ABFA4}" srcOrd="0" destOrd="0" parTransId="{FC6DC4FB-EC73-4E0B-A7A6-A8A7DBD01F8B}" sibTransId="{00502C50-7A39-4929-896B-17BCBADB8CD7}"/>
    <dgm:cxn modelId="{D46EB0EF-E284-47E1-929A-B8FB121F334F}" srcId="{5918FF72-29FA-41B0-BF87-54E75D8260C0}" destId="{D7B3E6F8-CFC9-42EE-BF6F-ED2C06071647}" srcOrd="2" destOrd="0" parTransId="{CD7D4C8E-A6E5-4584-8C23-58DB1482A8CF}" sibTransId="{BC7996FC-63D4-4CF6-86F6-1410B91B2F53}"/>
    <dgm:cxn modelId="{C27E0AF4-3A9F-44B7-A5CD-904B771753B1}" type="presOf" srcId="{E14879A5-7715-44D7-8183-348EE7A4DE7A}" destId="{14B07DE9-B012-4CFB-89DC-D39E9D280935}" srcOrd="0" destOrd="0" presId="urn:microsoft.com/office/officeart/2008/layout/SquareAccentList"/>
    <dgm:cxn modelId="{8FCB94AF-B821-4270-B433-5901E81CA5CA}" type="presParOf" srcId="{E74708C1-A238-466C-AC54-2FFCAB27C965}" destId="{4C01E35F-5DF9-4C2B-A0E3-C9B07F5EB351}" srcOrd="0" destOrd="0" presId="urn:microsoft.com/office/officeart/2008/layout/SquareAccentList"/>
    <dgm:cxn modelId="{C25E3612-2E12-4ADA-B9D1-72797B1B0C2D}" type="presParOf" srcId="{4C01E35F-5DF9-4C2B-A0E3-C9B07F5EB351}" destId="{506BB677-D228-4B54-A05E-0C75324FFF66}" srcOrd="0" destOrd="0" presId="urn:microsoft.com/office/officeart/2008/layout/SquareAccentList"/>
    <dgm:cxn modelId="{47605544-D1AA-435E-B2A5-7DDA0AAE5598}" type="presParOf" srcId="{506BB677-D228-4B54-A05E-0C75324FFF66}" destId="{6DDEB2EC-753A-4AB0-99EC-F24DDCCB4191}" srcOrd="0" destOrd="0" presId="urn:microsoft.com/office/officeart/2008/layout/SquareAccentList"/>
    <dgm:cxn modelId="{44F21E92-6ED6-4E77-9C9A-5236F0377C6B}" type="presParOf" srcId="{506BB677-D228-4B54-A05E-0C75324FFF66}" destId="{503D9E9A-62B7-4DEC-8A99-D9583391566C}" srcOrd="1" destOrd="0" presId="urn:microsoft.com/office/officeart/2008/layout/SquareAccentList"/>
    <dgm:cxn modelId="{503C452C-0F7D-4D9D-9E4B-04CCD77CFA44}" type="presParOf" srcId="{506BB677-D228-4B54-A05E-0C75324FFF66}" destId="{1665E352-C8E4-4FB0-A9C1-CCF6BC16F166}" srcOrd="2" destOrd="0" presId="urn:microsoft.com/office/officeart/2008/layout/SquareAccentList"/>
    <dgm:cxn modelId="{33960A9B-E42E-406E-A90D-FF8308B062DE}" type="presParOf" srcId="{4C01E35F-5DF9-4C2B-A0E3-C9B07F5EB351}" destId="{364E294B-8F9F-4E11-935C-A2FFEE89F282}" srcOrd="1" destOrd="0" presId="urn:microsoft.com/office/officeart/2008/layout/SquareAccentList"/>
    <dgm:cxn modelId="{326BF22F-6F0E-4E3F-8D68-828CC997357D}" type="presParOf" srcId="{364E294B-8F9F-4E11-935C-A2FFEE89F282}" destId="{98998633-926A-4FA3-A058-16639B9B06FE}" srcOrd="0" destOrd="0" presId="urn:microsoft.com/office/officeart/2008/layout/SquareAccentList"/>
    <dgm:cxn modelId="{434DE21F-CADA-4F43-AE60-1B6235B44913}" type="presParOf" srcId="{98998633-926A-4FA3-A058-16639B9B06FE}" destId="{03F24203-38FC-4C8D-8B3C-1234102A8543}" srcOrd="0" destOrd="0" presId="urn:microsoft.com/office/officeart/2008/layout/SquareAccentList"/>
    <dgm:cxn modelId="{D0657BA7-DBB6-4DF4-B458-5843EB7463D5}" type="presParOf" srcId="{98998633-926A-4FA3-A058-16639B9B06FE}" destId="{A4D68B46-636A-49D3-9A76-116657A4C453}" srcOrd="1" destOrd="0" presId="urn:microsoft.com/office/officeart/2008/layout/SquareAccentList"/>
    <dgm:cxn modelId="{5D6726CE-DF5B-40D0-9D79-22B8612B9D06}" type="presParOf" srcId="{364E294B-8F9F-4E11-935C-A2FFEE89F282}" destId="{82EA9D71-D852-4D07-B3AE-B904B6F0507E}" srcOrd="1" destOrd="0" presId="urn:microsoft.com/office/officeart/2008/layout/SquareAccentList"/>
    <dgm:cxn modelId="{043834EC-303A-48D1-87B1-53663064CB5C}" type="presParOf" srcId="{82EA9D71-D852-4D07-B3AE-B904B6F0507E}" destId="{E7ECE327-D061-49F9-885A-87320906BA4D}" srcOrd="0" destOrd="0" presId="urn:microsoft.com/office/officeart/2008/layout/SquareAccentList"/>
    <dgm:cxn modelId="{35FA5D9E-48C7-467A-9436-55153BFC2C0D}" type="presParOf" srcId="{82EA9D71-D852-4D07-B3AE-B904B6F0507E}" destId="{F640FF12-7C5A-420D-AC9D-C4B52D1E8D04}" srcOrd="1" destOrd="0" presId="urn:microsoft.com/office/officeart/2008/layout/SquareAccentList"/>
    <dgm:cxn modelId="{A463C7ED-AF02-4351-B454-C025AF8A26B6}" type="presParOf" srcId="{364E294B-8F9F-4E11-935C-A2FFEE89F282}" destId="{8830D0E0-23A9-4C39-B5F6-875DE841A7AD}" srcOrd="2" destOrd="0" presId="urn:microsoft.com/office/officeart/2008/layout/SquareAccentList"/>
    <dgm:cxn modelId="{27C9D476-0DE8-418F-A473-875EE4048860}" type="presParOf" srcId="{8830D0E0-23A9-4C39-B5F6-875DE841A7AD}" destId="{A8AC87A0-1797-4831-8802-F1668B5F67AB}" srcOrd="0" destOrd="0" presId="urn:microsoft.com/office/officeart/2008/layout/SquareAccentList"/>
    <dgm:cxn modelId="{9CF1FEAC-5766-4F95-A812-967C3F23B6A7}" type="presParOf" srcId="{8830D0E0-23A9-4C39-B5F6-875DE841A7AD}" destId="{14B07DE9-B012-4CFB-89DC-D39E9D280935}" srcOrd="1" destOrd="0" presId="urn:microsoft.com/office/officeart/2008/layout/SquareAccentList"/>
    <dgm:cxn modelId="{B7312583-6249-41AA-9F38-61FD6F55041F}" type="presParOf" srcId="{364E294B-8F9F-4E11-935C-A2FFEE89F282}" destId="{E83045B3-7048-4F59-9C9C-2A9F09EA608E}" srcOrd="3" destOrd="0" presId="urn:microsoft.com/office/officeart/2008/layout/SquareAccentList"/>
    <dgm:cxn modelId="{1DB60671-A5C6-4402-A7F5-BF153A62C902}" type="presParOf" srcId="{E83045B3-7048-4F59-9C9C-2A9F09EA608E}" destId="{01596405-7A0F-4944-8883-729E1180AE01}" srcOrd="0" destOrd="0" presId="urn:microsoft.com/office/officeart/2008/layout/SquareAccentList"/>
    <dgm:cxn modelId="{1D092419-00E3-474E-B0ED-F730A3813577}" type="presParOf" srcId="{E83045B3-7048-4F59-9C9C-2A9F09EA608E}" destId="{A83D041A-36D5-4FD7-AEBF-F507F4B651DA}" srcOrd="1" destOrd="0" presId="urn:microsoft.com/office/officeart/2008/layout/SquareAccentList"/>
    <dgm:cxn modelId="{82C13D36-64EE-4B78-BE93-85872ECA33E4}" type="presParOf" srcId="{E74708C1-A238-466C-AC54-2FFCAB27C965}" destId="{DCEEA2FB-E021-44FB-83F6-83ADF7EB89C4}" srcOrd="1" destOrd="0" presId="urn:microsoft.com/office/officeart/2008/layout/SquareAccentList"/>
    <dgm:cxn modelId="{2240452B-6D33-4051-8CFB-31BF1C7F724E}" type="presParOf" srcId="{DCEEA2FB-E021-44FB-83F6-83ADF7EB89C4}" destId="{9A0DB0B9-38E8-47DD-A55D-B02F241B6703}" srcOrd="0" destOrd="0" presId="urn:microsoft.com/office/officeart/2008/layout/SquareAccentList"/>
    <dgm:cxn modelId="{97982A15-9497-4751-BE2D-9BD9B913E82D}" type="presParOf" srcId="{9A0DB0B9-38E8-47DD-A55D-B02F241B6703}" destId="{4FF6B560-1BE9-4C2B-BC90-3AD7B3E1C471}" srcOrd="0" destOrd="0" presId="urn:microsoft.com/office/officeart/2008/layout/SquareAccentList"/>
    <dgm:cxn modelId="{8E2F721C-43F7-498F-8FF5-6E4CD0FDFF91}" type="presParOf" srcId="{9A0DB0B9-38E8-47DD-A55D-B02F241B6703}" destId="{0D2399BD-DCD0-493F-A47E-FCACC6803A1A}" srcOrd="1" destOrd="0" presId="urn:microsoft.com/office/officeart/2008/layout/SquareAccentList"/>
    <dgm:cxn modelId="{FB36A086-7C6B-4C79-9705-AAFA31026A5E}" type="presParOf" srcId="{9A0DB0B9-38E8-47DD-A55D-B02F241B6703}" destId="{C3891189-FC62-42DE-9C39-794BDC45CA5F}" srcOrd="2" destOrd="0" presId="urn:microsoft.com/office/officeart/2008/layout/SquareAccentList"/>
    <dgm:cxn modelId="{C3ECE3FD-727E-458C-B613-18779D569480}" type="presParOf" srcId="{DCEEA2FB-E021-44FB-83F6-83ADF7EB89C4}" destId="{E7309568-3F9B-4937-9164-024450F301E7}" srcOrd="1" destOrd="0" presId="urn:microsoft.com/office/officeart/2008/layout/SquareAccentList"/>
    <dgm:cxn modelId="{611415B3-BAF0-4CE7-9FC4-04F628CFAF18}" type="presParOf" srcId="{E7309568-3F9B-4937-9164-024450F301E7}" destId="{10BD4466-B48A-48E9-BAF9-277388DE237A}" srcOrd="0" destOrd="0" presId="urn:microsoft.com/office/officeart/2008/layout/SquareAccentList"/>
    <dgm:cxn modelId="{33AD818C-F7AF-403B-B016-842BD99CEC6B}" type="presParOf" srcId="{10BD4466-B48A-48E9-BAF9-277388DE237A}" destId="{0045C4FA-32E2-4ADF-8E09-1E5337229C7D}" srcOrd="0" destOrd="0" presId="urn:microsoft.com/office/officeart/2008/layout/SquareAccentList"/>
    <dgm:cxn modelId="{03F59C1A-1683-4B07-8EF2-7A495487B7FC}" type="presParOf" srcId="{10BD4466-B48A-48E9-BAF9-277388DE237A}" destId="{9D307AD9-1EA1-4063-8192-6B2B6A97F4EC}" srcOrd="1" destOrd="0" presId="urn:microsoft.com/office/officeart/2008/layout/SquareAccentList"/>
    <dgm:cxn modelId="{44502EE2-F4A5-4FC7-918C-709B12291A13}" type="presParOf" srcId="{E7309568-3F9B-4937-9164-024450F301E7}" destId="{4FE8CE28-43A0-4D2F-96B6-79A6E32B16F4}" srcOrd="1" destOrd="0" presId="urn:microsoft.com/office/officeart/2008/layout/SquareAccentList"/>
    <dgm:cxn modelId="{6EAA115C-0C44-4C40-9884-5760D495A6B8}" type="presParOf" srcId="{4FE8CE28-43A0-4D2F-96B6-79A6E32B16F4}" destId="{FEC75744-B6D5-4C29-8C82-B36A3D71F9A6}" srcOrd="0" destOrd="0" presId="urn:microsoft.com/office/officeart/2008/layout/SquareAccentList"/>
    <dgm:cxn modelId="{489A416F-6CF8-4554-841D-5BAC6459FB18}" type="presParOf" srcId="{4FE8CE28-43A0-4D2F-96B6-79A6E32B16F4}" destId="{2AEE0283-2CD8-4F77-9083-DD4815962386}" srcOrd="1" destOrd="0" presId="urn:microsoft.com/office/officeart/2008/layout/SquareAccentList"/>
    <dgm:cxn modelId="{A1A0D8A6-5948-4FCD-8C38-4E258DC1C637}" type="presParOf" srcId="{E7309568-3F9B-4937-9164-024450F301E7}" destId="{99BF1456-42D7-4963-BE37-5C228DF666EA}" srcOrd="2" destOrd="0" presId="urn:microsoft.com/office/officeart/2008/layout/SquareAccentList"/>
    <dgm:cxn modelId="{6FCF10C5-45EC-4A48-8CDE-D857B61ED090}" type="presParOf" srcId="{99BF1456-42D7-4963-BE37-5C228DF666EA}" destId="{A9A33848-3639-483F-868D-ACB1EB378002}" srcOrd="0" destOrd="0" presId="urn:microsoft.com/office/officeart/2008/layout/SquareAccentList"/>
    <dgm:cxn modelId="{B164A57F-0D16-406F-8E03-2B52877949BE}" type="presParOf" srcId="{99BF1456-42D7-4963-BE37-5C228DF666EA}" destId="{F72138AC-139A-4DB3-A9F5-9A11358653B6}" srcOrd="1" destOrd="0" presId="urn:microsoft.com/office/officeart/2008/layout/SquareAccentList"/>
    <dgm:cxn modelId="{86DA3DC4-8A64-42F2-B025-8F2CADA0123E}" type="presParOf" srcId="{E7309568-3F9B-4937-9164-024450F301E7}" destId="{B7E0BF65-70D1-44E6-AF91-E70733D63584}" srcOrd="3" destOrd="0" presId="urn:microsoft.com/office/officeart/2008/layout/SquareAccentList"/>
    <dgm:cxn modelId="{8B2E53CE-8229-4366-BF09-A5395DD5D08E}" type="presParOf" srcId="{B7E0BF65-70D1-44E6-AF91-E70733D63584}" destId="{BC995064-15D1-41E0-AA56-3BBA384AE57C}" srcOrd="0" destOrd="0" presId="urn:microsoft.com/office/officeart/2008/layout/SquareAccentList"/>
    <dgm:cxn modelId="{60316EED-B1C9-491C-A449-3933F4C08DD2}" type="presParOf" srcId="{B7E0BF65-70D1-44E6-AF91-E70733D63584}" destId="{2B93FC4C-350F-4463-A0D7-4FA54ED3BDE9}" srcOrd="1" destOrd="0" presId="urn:microsoft.com/office/officeart/2008/layout/SquareAccentList"/>
    <dgm:cxn modelId="{C9A9B429-4F76-4E2B-96F9-2E0338B68611}" type="presParOf" srcId="{E74708C1-A238-466C-AC54-2FFCAB27C965}" destId="{E165A02E-7374-4513-9C1D-96C7F05ACB64}" srcOrd="2" destOrd="0" presId="urn:microsoft.com/office/officeart/2008/layout/SquareAccentList"/>
    <dgm:cxn modelId="{33359A2D-4505-436A-8952-2652631C3D03}" type="presParOf" srcId="{E165A02E-7374-4513-9C1D-96C7F05ACB64}" destId="{8D75C2B3-5F73-44DB-AB43-72BE1520A648}" srcOrd="0" destOrd="0" presId="urn:microsoft.com/office/officeart/2008/layout/SquareAccentList"/>
    <dgm:cxn modelId="{1B61DEA8-6F0B-413F-AA53-4DA7E79BAC2A}" type="presParOf" srcId="{8D75C2B3-5F73-44DB-AB43-72BE1520A648}" destId="{736293B1-79D5-41AD-AD09-AC88E0744518}" srcOrd="0" destOrd="0" presId="urn:microsoft.com/office/officeart/2008/layout/SquareAccentList"/>
    <dgm:cxn modelId="{2A4EC08D-DA32-4097-A5B2-7D7AAB8C29BD}" type="presParOf" srcId="{8D75C2B3-5F73-44DB-AB43-72BE1520A648}" destId="{7512C231-9D08-412E-9B38-79CB6A788B82}" srcOrd="1" destOrd="0" presId="urn:microsoft.com/office/officeart/2008/layout/SquareAccentList"/>
    <dgm:cxn modelId="{F5B5C8DF-511E-49EB-A801-5D409246AD5F}" type="presParOf" srcId="{8D75C2B3-5F73-44DB-AB43-72BE1520A648}" destId="{10E47B6D-FB1D-4AF1-A8C8-ABB3349FC425}" srcOrd="2" destOrd="0" presId="urn:microsoft.com/office/officeart/2008/layout/SquareAccentList"/>
    <dgm:cxn modelId="{83255C89-88A1-4498-9704-6C87A1618E6E}" type="presParOf" srcId="{E165A02E-7374-4513-9C1D-96C7F05ACB64}" destId="{2E1D0F37-56FE-4260-A2DB-009291CB3C86}" srcOrd="1" destOrd="0" presId="urn:microsoft.com/office/officeart/2008/layout/SquareAccentList"/>
    <dgm:cxn modelId="{ADFA61A7-E4D5-4261-9717-A4992EC9BA64}" type="presParOf" srcId="{2E1D0F37-56FE-4260-A2DB-009291CB3C86}" destId="{293F8CAB-E4EA-4401-B60B-2DF90FC627A0}" srcOrd="0" destOrd="0" presId="urn:microsoft.com/office/officeart/2008/layout/SquareAccentList"/>
    <dgm:cxn modelId="{6C69B347-63A8-4CA7-BA66-95ECBFFD3D64}" type="presParOf" srcId="{293F8CAB-E4EA-4401-B60B-2DF90FC627A0}" destId="{7153B47F-62AC-465C-BAFE-8077698EF063}" srcOrd="0" destOrd="0" presId="urn:microsoft.com/office/officeart/2008/layout/SquareAccentList"/>
    <dgm:cxn modelId="{D81A2E44-91F8-4C8B-AD2B-685F3DB08992}" type="presParOf" srcId="{293F8CAB-E4EA-4401-B60B-2DF90FC627A0}" destId="{88E43DB6-97E0-4308-B85E-EFD862A055E0}" srcOrd="1" destOrd="0" presId="urn:microsoft.com/office/officeart/2008/layout/SquareAccentList"/>
    <dgm:cxn modelId="{5F44BD89-D586-4701-9DED-EFA9419792DE}" type="presParOf" srcId="{2E1D0F37-56FE-4260-A2DB-009291CB3C86}" destId="{AB81FF0B-03A8-45C6-BCEB-5C825AFBE5E3}" srcOrd="1" destOrd="0" presId="urn:microsoft.com/office/officeart/2008/layout/SquareAccentList"/>
    <dgm:cxn modelId="{2050943F-6182-45C5-AE3C-FA414717FA1E}" type="presParOf" srcId="{AB81FF0B-03A8-45C6-BCEB-5C825AFBE5E3}" destId="{93C34015-E203-412F-89D0-6E5C1E2C1B0B}" srcOrd="0" destOrd="0" presId="urn:microsoft.com/office/officeart/2008/layout/SquareAccentList"/>
    <dgm:cxn modelId="{8BF66CD8-EA30-4E9E-8B8E-361790B104C0}" type="presParOf" srcId="{AB81FF0B-03A8-45C6-BCEB-5C825AFBE5E3}" destId="{06D435D7-DB96-48C6-B319-DF8C3133B371}" srcOrd="1" destOrd="0" presId="urn:microsoft.com/office/officeart/2008/layout/SquareAccentList"/>
    <dgm:cxn modelId="{E9A10E2B-0151-482B-BAA8-3A8490222E4E}" type="presParOf" srcId="{2E1D0F37-56FE-4260-A2DB-009291CB3C86}" destId="{4F0B4E77-9B08-4318-9705-A49BBB8FC90C}" srcOrd="2" destOrd="0" presId="urn:microsoft.com/office/officeart/2008/layout/SquareAccentList"/>
    <dgm:cxn modelId="{D2BB1638-4648-4BE4-8416-C4CA393E13DE}" type="presParOf" srcId="{4F0B4E77-9B08-4318-9705-A49BBB8FC90C}" destId="{4F187C68-FA2C-41B3-8298-CB481EF28AE2}" srcOrd="0" destOrd="0" presId="urn:microsoft.com/office/officeart/2008/layout/SquareAccentList"/>
    <dgm:cxn modelId="{F52E65B6-1205-47CF-93BE-84BB6A81ED9B}" type="presParOf" srcId="{4F0B4E77-9B08-4318-9705-A49BBB8FC90C}" destId="{C7C8D86B-8532-45B6-92C1-D769431B3DC8}" srcOrd="1" destOrd="0" presId="urn:microsoft.com/office/officeart/2008/layout/SquareAccentList"/>
    <dgm:cxn modelId="{64986814-12DF-4A4A-8754-A46DDFBB85A4}" type="presParOf" srcId="{2E1D0F37-56FE-4260-A2DB-009291CB3C86}" destId="{7FD2C82E-1E6F-4674-B3F6-ECA119A06C10}" srcOrd="3" destOrd="0" presId="urn:microsoft.com/office/officeart/2008/layout/SquareAccentList"/>
    <dgm:cxn modelId="{0D248692-21E4-48B9-ACB0-ADDBB28724A9}" type="presParOf" srcId="{7FD2C82E-1E6F-4674-B3F6-ECA119A06C10}" destId="{4155BE39-1A8D-4324-B459-ED502EC6652F}" srcOrd="0" destOrd="0" presId="urn:microsoft.com/office/officeart/2008/layout/SquareAccentList"/>
    <dgm:cxn modelId="{6B822480-534D-4315-A849-2C50878A54DD}" type="presParOf" srcId="{7FD2C82E-1E6F-4674-B3F6-ECA119A06C10}" destId="{E079B1DC-9B4A-4EA9-A3B7-43FC84879DA3}" srcOrd="1" destOrd="0" presId="urn:microsoft.com/office/officeart/2008/layout/SquareAccentList"/>
    <dgm:cxn modelId="{EEBD24B0-58EE-46EE-BF22-244DE5C30D12}" type="presParOf" srcId="{E74708C1-A238-466C-AC54-2FFCAB27C965}" destId="{2413924A-9F4B-4834-AABD-9181E165184D}" srcOrd="3" destOrd="0" presId="urn:microsoft.com/office/officeart/2008/layout/SquareAccentList"/>
    <dgm:cxn modelId="{410A544E-6C7A-44ED-AFF3-DB83D3A73C6E}" type="presParOf" srcId="{2413924A-9F4B-4834-AABD-9181E165184D}" destId="{268C0843-D341-4A90-AC2A-F84F04738620}" srcOrd="0" destOrd="0" presId="urn:microsoft.com/office/officeart/2008/layout/SquareAccentList"/>
    <dgm:cxn modelId="{16EDDA61-C8B3-4AA4-977B-79F76BFA1E5C}" type="presParOf" srcId="{268C0843-D341-4A90-AC2A-F84F04738620}" destId="{4B69B368-2FA8-4006-A6D3-501A1D43409F}" srcOrd="0" destOrd="0" presId="urn:microsoft.com/office/officeart/2008/layout/SquareAccentList"/>
    <dgm:cxn modelId="{AB8B5A5A-257C-410C-8310-D950248F5D2F}" type="presParOf" srcId="{268C0843-D341-4A90-AC2A-F84F04738620}" destId="{77D9F643-345F-4AA3-960F-EDB5871231AF}" srcOrd="1" destOrd="0" presId="urn:microsoft.com/office/officeart/2008/layout/SquareAccentList"/>
    <dgm:cxn modelId="{418785AF-D111-4D2F-8C29-B061F4CAD9B0}" type="presParOf" srcId="{268C0843-D341-4A90-AC2A-F84F04738620}" destId="{75B52498-DFD3-4D75-890F-828EB2BF7A4A}" srcOrd="2" destOrd="0" presId="urn:microsoft.com/office/officeart/2008/layout/SquareAccentList"/>
    <dgm:cxn modelId="{05B27741-B143-49AF-8ABB-E06779900802}" type="presParOf" srcId="{2413924A-9F4B-4834-AABD-9181E165184D}" destId="{FF2EAE3C-8DAF-40DD-B9C6-F1B6E0BF049A}" srcOrd="1" destOrd="0" presId="urn:microsoft.com/office/officeart/2008/layout/SquareAccentList"/>
    <dgm:cxn modelId="{B85EC8CC-8C1D-42F4-9C53-4B5925F28B4B}" type="presParOf" srcId="{FF2EAE3C-8DAF-40DD-B9C6-F1B6E0BF049A}" destId="{77312732-70B2-4432-BC9E-80CB5306BE46}" srcOrd="0" destOrd="0" presId="urn:microsoft.com/office/officeart/2008/layout/SquareAccentList"/>
    <dgm:cxn modelId="{2AAB3A85-67BA-48CB-8B98-49BDCD0E44E1}" type="presParOf" srcId="{77312732-70B2-4432-BC9E-80CB5306BE46}" destId="{815A80C4-6228-496B-A5BD-7A1978614AE3}" srcOrd="0" destOrd="0" presId="urn:microsoft.com/office/officeart/2008/layout/SquareAccentList"/>
    <dgm:cxn modelId="{88CE0905-3F65-4D7F-B185-A3ED4E00D0CD}" type="presParOf" srcId="{77312732-70B2-4432-BC9E-80CB5306BE46}" destId="{1E80620C-A56C-4A94-8F2F-F438603A74AA}" srcOrd="1" destOrd="0" presId="urn:microsoft.com/office/officeart/2008/layout/SquareAccentList"/>
    <dgm:cxn modelId="{1D4AEDA1-6294-4057-B9B3-7B5DD30BB3FB}" type="presParOf" srcId="{FF2EAE3C-8DAF-40DD-B9C6-F1B6E0BF049A}" destId="{A6E714EE-C6CC-4C1B-B57B-401785FCD895}" srcOrd="1" destOrd="0" presId="urn:microsoft.com/office/officeart/2008/layout/SquareAccentList"/>
    <dgm:cxn modelId="{3F5CC51C-112A-498B-9713-2C20BBC653B6}" type="presParOf" srcId="{A6E714EE-C6CC-4C1B-B57B-401785FCD895}" destId="{9CE0E7D5-D515-4194-8149-6129F801D9DA}" srcOrd="0" destOrd="0" presId="urn:microsoft.com/office/officeart/2008/layout/SquareAccentList"/>
    <dgm:cxn modelId="{7D65398F-5793-43B8-9389-10735CB1C64C}" type="presParOf" srcId="{A6E714EE-C6CC-4C1B-B57B-401785FCD895}" destId="{69AD3EAE-FB92-4B3E-92FB-4108996B4D47}" srcOrd="1" destOrd="0" presId="urn:microsoft.com/office/officeart/2008/layout/SquareAccentList"/>
    <dgm:cxn modelId="{1F0DB1D8-B643-4782-9B26-5846BDC3115D}" type="presParOf" srcId="{FF2EAE3C-8DAF-40DD-B9C6-F1B6E0BF049A}" destId="{179832EF-0E52-4D5E-9D53-A6A1A0297908}" srcOrd="2" destOrd="0" presId="urn:microsoft.com/office/officeart/2008/layout/SquareAccentList"/>
    <dgm:cxn modelId="{E76FB026-58DE-4BAD-8564-45F5D9D5DAA4}" type="presParOf" srcId="{179832EF-0E52-4D5E-9D53-A6A1A0297908}" destId="{D681416A-69B1-42F4-95F4-A2390387B3AA}" srcOrd="0" destOrd="0" presId="urn:microsoft.com/office/officeart/2008/layout/SquareAccentList"/>
    <dgm:cxn modelId="{7FB7B406-3CAC-481D-948D-ABF43A764490}" type="presParOf" srcId="{179832EF-0E52-4D5E-9D53-A6A1A0297908}" destId="{066E386C-0670-47F6-A4FC-251285F86CE9}" srcOrd="1" destOrd="0" presId="urn:microsoft.com/office/officeart/2008/layout/SquareAccentList"/>
    <dgm:cxn modelId="{304BC3C2-A56C-478B-9F6F-D8FE5F051E65}" type="presParOf" srcId="{FF2EAE3C-8DAF-40DD-B9C6-F1B6E0BF049A}" destId="{67C3B2E9-CD58-4EE1-9229-2BEC34401796}" srcOrd="3" destOrd="0" presId="urn:microsoft.com/office/officeart/2008/layout/SquareAccentList"/>
    <dgm:cxn modelId="{96B6658B-9B26-4343-B1AD-FC7FDC5817F1}" type="presParOf" srcId="{67C3B2E9-CD58-4EE1-9229-2BEC34401796}" destId="{19EE1273-352F-4C13-B6D5-0BB7F63D09AF}" srcOrd="0" destOrd="0" presId="urn:microsoft.com/office/officeart/2008/layout/SquareAccentList"/>
    <dgm:cxn modelId="{9D1E5AFF-C95A-459B-8749-DB3123BDE35D}" type="presParOf" srcId="{67C3B2E9-CD58-4EE1-9229-2BEC34401796}" destId="{A93A1489-797E-4AD6-8724-AC4A43479948}" srcOrd="1" destOrd="0" presId="urn:microsoft.com/office/officeart/2008/layout/SquareAccentList"/>
    <dgm:cxn modelId="{3A096F60-8681-49F5-9DEC-0DD3345748BC}" type="presParOf" srcId="{E74708C1-A238-466C-AC54-2FFCAB27C965}" destId="{3EC0A20A-2C6B-404C-B10D-8DA08C914E51}" srcOrd="4" destOrd="0" presId="urn:microsoft.com/office/officeart/2008/layout/SquareAccentList"/>
    <dgm:cxn modelId="{B359FEC1-DD76-4E53-BE0F-27B3F772D524}" type="presParOf" srcId="{3EC0A20A-2C6B-404C-B10D-8DA08C914E51}" destId="{3C6F4D09-ECE3-4183-8316-08DEFB8427EF}" srcOrd="0" destOrd="0" presId="urn:microsoft.com/office/officeart/2008/layout/SquareAccentList"/>
    <dgm:cxn modelId="{93E47E7C-C1AF-4796-89F6-9DBBF4F26AA9}" type="presParOf" srcId="{3C6F4D09-ECE3-4183-8316-08DEFB8427EF}" destId="{CA1B4CC7-9E5A-4749-98EF-BDBDAA760CFF}" srcOrd="0" destOrd="0" presId="urn:microsoft.com/office/officeart/2008/layout/SquareAccentList"/>
    <dgm:cxn modelId="{5BE7318B-752C-4EB3-91D8-34383B161A26}" type="presParOf" srcId="{3C6F4D09-ECE3-4183-8316-08DEFB8427EF}" destId="{68CB2CCA-DD12-4BD3-ADE9-DC79BE7BDCC0}" srcOrd="1" destOrd="0" presId="urn:microsoft.com/office/officeart/2008/layout/SquareAccentList"/>
    <dgm:cxn modelId="{508FB162-C129-4C37-A050-F8857E61715B}" type="presParOf" srcId="{3C6F4D09-ECE3-4183-8316-08DEFB8427EF}" destId="{0B4B00C2-89F5-4D20-A1F8-4FD8D25E6BAC}" srcOrd="2" destOrd="0" presId="urn:microsoft.com/office/officeart/2008/layout/SquareAccentList"/>
    <dgm:cxn modelId="{FC45894C-4C32-4C78-B235-3EE7417FF8BB}" type="presParOf" srcId="{3EC0A20A-2C6B-404C-B10D-8DA08C914E51}" destId="{5D71016C-F9FF-4F05-855A-6B4587D1F174}" srcOrd="1" destOrd="0" presId="urn:microsoft.com/office/officeart/2008/layout/SquareAccentList"/>
    <dgm:cxn modelId="{CF84E8F0-0D25-4CEE-A2AF-31B852DC6E84}" type="presParOf" srcId="{5D71016C-F9FF-4F05-855A-6B4587D1F174}" destId="{50D7FD57-A6ED-4988-A891-48BC1A70F2A8}" srcOrd="0" destOrd="0" presId="urn:microsoft.com/office/officeart/2008/layout/SquareAccentList"/>
    <dgm:cxn modelId="{07DC9B09-D027-4D20-A274-D679FF268394}" type="presParOf" srcId="{50D7FD57-A6ED-4988-A891-48BC1A70F2A8}" destId="{81E5B8A5-04AB-49F3-A94F-8A4ED9C0CDC0}" srcOrd="0" destOrd="0" presId="urn:microsoft.com/office/officeart/2008/layout/SquareAccentList"/>
    <dgm:cxn modelId="{E9AFE26E-42B8-4BC6-933D-B5F9DF9AF0CF}" type="presParOf" srcId="{50D7FD57-A6ED-4988-A891-48BC1A70F2A8}" destId="{15FE77B4-2588-41FC-923E-FC67EA7CAD45}" srcOrd="1" destOrd="0" presId="urn:microsoft.com/office/officeart/2008/layout/SquareAccentList"/>
    <dgm:cxn modelId="{AB35044E-F347-4F8E-A43F-676F6FFBAFB0}" type="presParOf" srcId="{5D71016C-F9FF-4F05-855A-6B4587D1F174}" destId="{03FA3EEA-FE6A-40FC-B16C-379E70FC1209}" srcOrd="1" destOrd="0" presId="urn:microsoft.com/office/officeart/2008/layout/SquareAccentList"/>
    <dgm:cxn modelId="{8077714E-4FDF-4D10-8A96-2695FC46BADE}" type="presParOf" srcId="{03FA3EEA-FE6A-40FC-B16C-379E70FC1209}" destId="{F114D528-FA1F-40B0-883B-E89784BD9A3E}" srcOrd="0" destOrd="0" presId="urn:microsoft.com/office/officeart/2008/layout/SquareAccentList"/>
    <dgm:cxn modelId="{F9383A54-6BB5-4200-A4E8-6D424D475C6C}" type="presParOf" srcId="{03FA3EEA-FE6A-40FC-B16C-379E70FC1209}" destId="{4F892BDF-7144-4F25-B444-06DF55FCB0A5}" srcOrd="1" destOrd="0" presId="urn:microsoft.com/office/officeart/2008/layout/SquareAccentList"/>
    <dgm:cxn modelId="{D40F4DEA-BF51-4EDC-8C3C-07937E8C8B68}" type="presParOf" srcId="{5D71016C-F9FF-4F05-855A-6B4587D1F174}" destId="{6A6A47DE-A82C-4DEC-9DBB-C8331AE41E95}" srcOrd="2" destOrd="0" presId="urn:microsoft.com/office/officeart/2008/layout/SquareAccentList"/>
    <dgm:cxn modelId="{BFE80814-3F4F-4FB1-A84C-8B2D0D29F263}" type="presParOf" srcId="{6A6A47DE-A82C-4DEC-9DBB-C8331AE41E95}" destId="{DB6312BA-C912-420A-8DEE-D89A0B2F8DF5}" srcOrd="0" destOrd="0" presId="urn:microsoft.com/office/officeart/2008/layout/SquareAccentList"/>
    <dgm:cxn modelId="{C5A96C9B-1B65-43D8-AE1A-B9C5A2C5AEDB}" type="presParOf" srcId="{6A6A47DE-A82C-4DEC-9DBB-C8331AE41E95}" destId="{417EF894-4237-4612-A749-4C15EF93D73F}" srcOrd="1" destOrd="0" presId="urn:microsoft.com/office/officeart/2008/layout/SquareAccentList"/>
  </dgm:cxnLst>
  <dgm:bg>
    <a:solidFill>
      <a:schemeClr val="accent1">
        <a:lumMod val="10000"/>
        <a:lumOff val="90000"/>
        <a:alpha val="92000"/>
      </a:schemeClr>
    </a:solidFill>
  </dgm:bg>
  <dgm:whole>
    <a:ln>
      <a:solidFill>
        <a:schemeClr val="accent1">
          <a:lumMod val="50000"/>
          <a:lumOff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9638C4A-6A66-433B-BA27-E9618E73E3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09411B83-63A8-429D-9C79-47E47B34379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Krets ansetter «Aktivitetsutvikler» som bistår klubbene med å skape økt aktivitet</a:t>
          </a:r>
        </a:p>
      </dgm:t>
    </dgm:pt>
    <dgm:pt modelId="{2FB8ACDB-3E83-4479-B3C6-E3EEDD7031D7}" type="parTrans" cxnId="{591406C5-F4B5-4F89-91AE-C9AC065645CD}">
      <dgm:prSet/>
      <dgm:spPr/>
      <dgm:t>
        <a:bodyPr/>
        <a:lstStyle/>
        <a:p>
          <a:endParaRPr lang="nb-NO"/>
        </a:p>
      </dgm:t>
    </dgm:pt>
    <dgm:pt modelId="{C0F9AF03-92AF-46CF-A628-E0FC130553E7}" type="sibTrans" cxnId="{591406C5-F4B5-4F89-91AE-C9AC065645CD}">
      <dgm:prSet/>
      <dgm:spPr/>
      <dgm:t>
        <a:bodyPr/>
        <a:lstStyle/>
        <a:p>
          <a:endParaRPr lang="nb-NO"/>
        </a:p>
      </dgm:t>
    </dgm:pt>
    <dgm:pt modelId="{4C862E70-C4C0-453F-9F9C-14AB688A8376}">
      <dgm:prSet phldrT="[Tekst]" custT="1"/>
      <dgm:spPr>
        <a:ln>
          <a:solidFill>
            <a:schemeClr val="accent1">
              <a:lumMod val="50000"/>
              <a:lumOff val="50000"/>
            </a:schemeClr>
          </a:solidFill>
        </a:ln>
      </dgm:spPr>
      <dgm:t>
        <a:bodyPr/>
        <a:lstStyle/>
        <a:p>
          <a:r>
            <a:rPr lang="nb-NO" sz="2800" dirty="0"/>
            <a:t>TILTAK MÅL 2</a:t>
          </a:r>
        </a:p>
      </dgm:t>
    </dgm:pt>
    <dgm:pt modelId="{520F74AC-771D-46C6-9E8C-DD4C0E37E12A}" type="parTrans" cxnId="{A70D5C04-477D-43A4-80E6-64D763A7BACC}">
      <dgm:prSet/>
      <dgm:spPr/>
      <dgm:t>
        <a:bodyPr/>
        <a:lstStyle/>
        <a:p>
          <a:endParaRPr lang="nb-NO"/>
        </a:p>
      </dgm:t>
    </dgm:pt>
    <dgm:pt modelId="{BB274FAC-2428-4D82-9227-D559B56A90F3}" type="sibTrans" cxnId="{A70D5C04-477D-43A4-80E6-64D763A7BACC}">
      <dgm:prSet/>
      <dgm:spPr/>
      <dgm:t>
        <a:bodyPr/>
        <a:lstStyle/>
        <a:p>
          <a:endParaRPr lang="nb-NO"/>
        </a:p>
      </dgm:t>
    </dgm:pt>
    <dgm:pt modelId="{ADB8AB64-6642-45BF-ACB9-AD212953A1F9}">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Gå i prosess med FK Fosen, Åfjord og Rissa</a:t>
          </a:r>
        </a:p>
      </dgm:t>
    </dgm:pt>
    <dgm:pt modelId="{B62FA09A-C627-45A1-BFF2-03D32EB15957}" type="parTrans" cxnId="{116A4693-6A40-4D69-AFC4-40C0DF66084F}">
      <dgm:prSet/>
      <dgm:spPr/>
      <dgm:t>
        <a:bodyPr/>
        <a:lstStyle/>
        <a:p>
          <a:endParaRPr lang="nb-NO"/>
        </a:p>
      </dgm:t>
    </dgm:pt>
    <dgm:pt modelId="{376C474C-0A3E-4C10-8271-EF262A51137A}" type="sibTrans" cxnId="{116A4693-6A40-4D69-AFC4-40C0DF66084F}">
      <dgm:prSet/>
      <dgm:spPr/>
      <dgm:t>
        <a:bodyPr/>
        <a:lstStyle/>
        <a:p>
          <a:endParaRPr lang="nb-NO"/>
        </a:p>
      </dgm:t>
    </dgm:pt>
    <dgm:pt modelId="{037D3270-C53A-48D2-9F42-862E2A0C88F8}">
      <dgm:prSet phldrT="[Tekst]" custT="1"/>
      <dgm:spPr>
        <a:ln>
          <a:solidFill>
            <a:schemeClr val="accent1">
              <a:lumMod val="50000"/>
              <a:lumOff val="50000"/>
            </a:schemeClr>
          </a:solidFill>
        </a:ln>
      </dgm:spPr>
      <dgm:t>
        <a:bodyPr/>
        <a:lstStyle/>
        <a:p>
          <a:r>
            <a:rPr lang="nb-NO" sz="2400" dirty="0"/>
            <a:t>TILTAK MÅL 3</a:t>
          </a:r>
        </a:p>
      </dgm:t>
    </dgm:pt>
    <dgm:pt modelId="{8C10D43D-24D8-4D37-84B5-9F1964000AF8}" type="parTrans" cxnId="{B81C1E08-A1BC-490D-9C33-45C79D0DD835}">
      <dgm:prSet/>
      <dgm:spPr/>
      <dgm:t>
        <a:bodyPr/>
        <a:lstStyle/>
        <a:p>
          <a:endParaRPr lang="nb-NO"/>
        </a:p>
      </dgm:t>
    </dgm:pt>
    <dgm:pt modelId="{A48FAFD6-3C6F-4399-A93F-88176C76C877}" type="sibTrans" cxnId="{B81C1E08-A1BC-490D-9C33-45C79D0DD835}">
      <dgm:prSet/>
      <dgm:spPr/>
      <dgm:t>
        <a:bodyPr/>
        <a:lstStyle/>
        <a:p>
          <a:endParaRPr lang="nb-NO"/>
        </a:p>
      </dgm:t>
    </dgm:pt>
    <dgm:pt modelId="{3AE2C304-15FF-4A6B-ABFA-76589E3AE5D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Krets: Arrangerer seriespill for ungdom 2022-2023</a:t>
          </a:r>
        </a:p>
      </dgm:t>
    </dgm:pt>
    <dgm:pt modelId="{654069C5-7AF2-47E5-B92B-AB005D4D7E18}" type="parTrans" cxnId="{BACC62FD-8A81-4F01-A486-518229F906FE}">
      <dgm:prSet/>
      <dgm:spPr/>
      <dgm:t>
        <a:bodyPr/>
        <a:lstStyle/>
        <a:p>
          <a:endParaRPr lang="nb-NO"/>
        </a:p>
      </dgm:t>
    </dgm:pt>
    <dgm:pt modelId="{42A6E003-AD21-4777-842B-5DEA381FED6A}" type="sibTrans" cxnId="{BACC62FD-8A81-4F01-A486-518229F906FE}">
      <dgm:prSet/>
      <dgm:spPr/>
      <dgm:t>
        <a:bodyPr/>
        <a:lstStyle/>
        <a:p>
          <a:endParaRPr lang="nb-NO"/>
        </a:p>
      </dgm:t>
    </dgm:pt>
    <dgm:pt modelId="{6D795D53-E210-44C1-8BBD-DFE6C6C75D4E}">
      <dgm:prSet phldrT="[Tekst]" custT="1"/>
      <dgm:spPr>
        <a:ln>
          <a:solidFill>
            <a:schemeClr val="accent1">
              <a:lumMod val="50000"/>
              <a:lumOff val="50000"/>
            </a:schemeClr>
          </a:solidFill>
        </a:ln>
      </dgm:spPr>
      <dgm:t>
        <a:bodyPr/>
        <a:lstStyle/>
        <a:p>
          <a:endParaRPr lang="nb-NO" sz="2800" dirty="0"/>
        </a:p>
        <a:p>
          <a:r>
            <a:rPr lang="nb-NO" sz="2800" dirty="0"/>
            <a:t>TILTAK MÅL 1</a:t>
          </a:r>
        </a:p>
        <a:p>
          <a:endParaRPr lang="nb-NO" sz="2800" dirty="0"/>
        </a:p>
      </dgm:t>
    </dgm:pt>
    <dgm:pt modelId="{155379EE-DB8B-4628-94FD-5FA8F7717BF3}" type="sibTrans" cxnId="{EBB26486-F337-4FE9-B821-EAE407ACF040}">
      <dgm:prSet/>
      <dgm:spPr/>
      <dgm:t>
        <a:bodyPr/>
        <a:lstStyle/>
        <a:p>
          <a:endParaRPr lang="nb-NO"/>
        </a:p>
      </dgm:t>
    </dgm:pt>
    <dgm:pt modelId="{461E7796-4D66-40A1-8854-8924F4F51BC8}" type="parTrans" cxnId="{EBB26486-F337-4FE9-B821-EAE407ACF040}">
      <dgm:prSet/>
      <dgm:spPr/>
      <dgm:t>
        <a:bodyPr/>
        <a:lstStyle/>
        <a:p>
          <a:endParaRPr lang="nb-NO"/>
        </a:p>
      </dgm:t>
    </dgm:pt>
    <dgm:pt modelId="{2C590FBC-AF08-4A57-9317-0E9B8E763633}">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Samspille aktivitetsplaner mellom klubbene og aktuelle turneringer for å optimalisere deltagelsen i hele sonen</a:t>
          </a:r>
        </a:p>
      </dgm:t>
    </dgm:pt>
    <dgm:pt modelId="{779DC1A2-2354-435C-9ED3-3CE8673C5BE0}" type="parTrans" cxnId="{5DFE976D-F6C4-48A9-8CF4-EC2CE6DBD8BD}">
      <dgm:prSet/>
      <dgm:spPr/>
      <dgm:t>
        <a:bodyPr/>
        <a:lstStyle/>
        <a:p>
          <a:endParaRPr lang="nb-NO"/>
        </a:p>
      </dgm:t>
    </dgm:pt>
    <dgm:pt modelId="{F8375E29-1209-4802-A8EA-D2340834031E}" type="sibTrans" cxnId="{5DFE976D-F6C4-48A9-8CF4-EC2CE6DBD8BD}">
      <dgm:prSet/>
      <dgm:spPr/>
      <dgm:t>
        <a:bodyPr/>
        <a:lstStyle/>
        <a:p>
          <a:endParaRPr lang="nb-NO"/>
        </a:p>
      </dgm:t>
    </dgm:pt>
    <dgm:pt modelId="{CD95CF0A-4852-4919-B708-C8785D4DCFD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Etablere «Barnefotballansvarlige» i hver klubb</a:t>
          </a:r>
        </a:p>
      </dgm:t>
    </dgm:pt>
    <dgm:pt modelId="{6E062B5C-9316-4D44-8331-DF7A3A8ABE92}" type="parTrans" cxnId="{23CEA91D-650F-48EA-9611-B77B50833022}">
      <dgm:prSet/>
      <dgm:spPr/>
      <dgm:t>
        <a:bodyPr/>
        <a:lstStyle/>
        <a:p>
          <a:endParaRPr lang="nb-NO"/>
        </a:p>
      </dgm:t>
    </dgm:pt>
    <dgm:pt modelId="{5ED86861-C8E9-481E-A46E-CACC7230BB5E}" type="sibTrans" cxnId="{23CEA91D-650F-48EA-9611-B77B50833022}">
      <dgm:prSet/>
      <dgm:spPr/>
      <dgm:t>
        <a:bodyPr/>
        <a:lstStyle/>
        <a:p>
          <a:endParaRPr lang="nb-NO"/>
        </a:p>
      </dgm:t>
    </dgm:pt>
    <dgm:pt modelId="{6ED5278B-62C0-4284-97DA-3FB9E64406E5}">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Gjennomføre minst et lokalt FLK 1-kurs slik at terskelen for deltagelse blir lavere og hvor klubben skal stille med «nye» ledere</a:t>
          </a:r>
        </a:p>
      </dgm:t>
    </dgm:pt>
    <dgm:pt modelId="{863D6FD9-AC07-438E-A7D8-F6254F87CA12}" type="parTrans" cxnId="{FD3FCC0C-610A-4AFA-A785-AB510F3F394F}">
      <dgm:prSet/>
      <dgm:spPr/>
      <dgm:t>
        <a:bodyPr/>
        <a:lstStyle/>
        <a:p>
          <a:endParaRPr lang="nb-NO"/>
        </a:p>
      </dgm:t>
    </dgm:pt>
    <dgm:pt modelId="{A2D8E138-C39D-4132-94CA-4894A85F9FFB}" type="sibTrans" cxnId="{FD3FCC0C-610A-4AFA-A785-AB510F3F394F}">
      <dgm:prSet/>
      <dgm:spPr/>
      <dgm:t>
        <a:bodyPr/>
        <a:lstStyle/>
        <a:p>
          <a:endParaRPr lang="nb-NO"/>
        </a:p>
      </dgm:t>
    </dgm:pt>
    <dgm:pt modelId="{7E0C95AE-0512-43E7-B24D-698624A5307F}">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Etablere en ungdomsturnering lokalt på Fosen vinter 2022</a:t>
          </a:r>
        </a:p>
      </dgm:t>
    </dgm:pt>
    <dgm:pt modelId="{3EEBD439-7AC1-4FA8-A541-B09CEFB16A15}" type="parTrans" cxnId="{717FB96A-1695-4E92-8C3F-13CA8F801504}">
      <dgm:prSet/>
      <dgm:spPr/>
      <dgm:t>
        <a:bodyPr/>
        <a:lstStyle/>
        <a:p>
          <a:endParaRPr lang="nb-NO"/>
        </a:p>
      </dgm:t>
    </dgm:pt>
    <dgm:pt modelId="{D64BB1F6-D283-4C9B-B203-7B8A4CCA0C2F}" type="sibTrans" cxnId="{717FB96A-1695-4E92-8C3F-13CA8F801504}">
      <dgm:prSet/>
      <dgm:spPr/>
      <dgm:t>
        <a:bodyPr/>
        <a:lstStyle/>
        <a:p>
          <a:endParaRPr lang="nb-NO"/>
        </a:p>
      </dgm:t>
    </dgm:pt>
    <dgm:pt modelId="{3072B222-3BF5-43EF-BD48-2AF5A5FBE22F}" type="pres">
      <dgm:prSet presAssocID="{E9638C4A-6A66-433B-BA27-E9618E73E3E0}" presName="Name0" presStyleCnt="0">
        <dgm:presLayoutVars>
          <dgm:dir/>
          <dgm:animLvl val="lvl"/>
          <dgm:resizeHandles val="exact"/>
        </dgm:presLayoutVars>
      </dgm:prSet>
      <dgm:spPr/>
    </dgm:pt>
    <dgm:pt modelId="{559645C7-2547-4CE1-834A-77865B714B31}" type="pres">
      <dgm:prSet presAssocID="{6D795D53-E210-44C1-8BBD-DFE6C6C75D4E}" presName="composite" presStyleCnt="0"/>
      <dgm:spPr/>
    </dgm:pt>
    <dgm:pt modelId="{87DF5CB0-3FAC-446F-AD9C-F183168B4BBB}" type="pres">
      <dgm:prSet presAssocID="{6D795D53-E210-44C1-8BBD-DFE6C6C75D4E}" presName="parTx" presStyleLbl="alignNode1" presStyleIdx="0" presStyleCnt="3">
        <dgm:presLayoutVars>
          <dgm:chMax val="0"/>
          <dgm:chPref val="0"/>
          <dgm:bulletEnabled val="1"/>
        </dgm:presLayoutVars>
      </dgm:prSet>
      <dgm:spPr/>
    </dgm:pt>
    <dgm:pt modelId="{CE76E8B0-7CDD-4F62-B642-B7085C1EAF2F}" type="pres">
      <dgm:prSet presAssocID="{6D795D53-E210-44C1-8BBD-DFE6C6C75D4E}" presName="desTx" presStyleLbl="alignAccFollowNode1" presStyleIdx="0" presStyleCnt="3">
        <dgm:presLayoutVars>
          <dgm:bulletEnabled val="1"/>
        </dgm:presLayoutVars>
      </dgm:prSet>
      <dgm:spPr/>
    </dgm:pt>
    <dgm:pt modelId="{0A7E4676-C80A-453A-B4D9-5F3AB9E584AD}" type="pres">
      <dgm:prSet presAssocID="{155379EE-DB8B-4628-94FD-5FA8F7717BF3}" presName="space" presStyleCnt="0"/>
      <dgm:spPr/>
    </dgm:pt>
    <dgm:pt modelId="{52334ED6-0CF5-401F-98F8-C79CBBF97C5B}" type="pres">
      <dgm:prSet presAssocID="{4C862E70-C4C0-453F-9F9C-14AB688A8376}" presName="composite" presStyleCnt="0"/>
      <dgm:spPr/>
    </dgm:pt>
    <dgm:pt modelId="{C46813DA-18DE-4D19-8BC3-6FC4840D3A52}" type="pres">
      <dgm:prSet presAssocID="{4C862E70-C4C0-453F-9F9C-14AB688A8376}" presName="parTx" presStyleLbl="alignNode1" presStyleIdx="1" presStyleCnt="3">
        <dgm:presLayoutVars>
          <dgm:chMax val="0"/>
          <dgm:chPref val="0"/>
          <dgm:bulletEnabled val="1"/>
        </dgm:presLayoutVars>
      </dgm:prSet>
      <dgm:spPr/>
    </dgm:pt>
    <dgm:pt modelId="{9C757482-CDAD-4FC3-BB2F-1AD1A422AD43}" type="pres">
      <dgm:prSet presAssocID="{4C862E70-C4C0-453F-9F9C-14AB688A8376}" presName="desTx" presStyleLbl="alignAccFollowNode1" presStyleIdx="1" presStyleCnt="3">
        <dgm:presLayoutVars>
          <dgm:bulletEnabled val="1"/>
        </dgm:presLayoutVars>
      </dgm:prSet>
      <dgm:spPr/>
    </dgm:pt>
    <dgm:pt modelId="{FF493A50-9024-4D86-A3BD-59ADECA53AFC}" type="pres">
      <dgm:prSet presAssocID="{BB274FAC-2428-4D82-9227-D559B56A90F3}" presName="space" presStyleCnt="0"/>
      <dgm:spPr/>
    </dgm:pt>
    <dgm:pt modelId="{2FA1D4AE-AC1E-48F2-A3C0-B112D4A984A0}" type="pres">
      <dgm:prSet presAssocID="{037D3270-C53A-48D2-9F42-862E2A0C88F8}" presName="composite" presStyleCnt="0"/>
      <dgm:spPr/>
    </dgm:pt>
    <dgm:pt modelId="{7C233C63-A62F-49E8-BCA7-CE6F1BD48B56}" type="pres">
      <dgm:prSet presAssocID="{037D3270-C53A-48D2-9F42-862E2A0C88F8}" presName="parTx" presStyleLbl="alignNode1" presStyleIdx="2" presStyleCnt="3">
        <dgm:presLayoutVars>
          <dgm:chMax val="0"/>
          <dgm:chPref val="0"/>
          <dgm:bulletEnabled val="1"/>
        </dgm:presLayoutVars>
      </dgm:prSet>
      <dgm:spPr/>
    </dgm:pt>
    <dgm:pt modelId="{D96148B2-FC3A-4555-A2E5-48AD5B823CE4}" type="pres">
      <dgm:prSet presAssocID="{037D3270-C53A-48D2-9F42-862E2A0C88F8}" presName="desTx" presStyleLbl="alignAccFollowNode1" presStyleIdx="2" presStyleCnt="3">
        <dgm:presLayoutVars>
          <dgm:bulletEnabled val="1"/>
        </dgm:presLayoutVars>
      </dgm:prSet>
      <dgm:spPr/>
    </dgm:pt>
  </dgm:ptLst>
  <dgm:cxnLst>
    <dgm:cxn modelId="{A70D5C04-477D-43A4-80E6-64D763A7BACC}" srcId="{E9638C4A-6A66-433B-BA27-E9618E73E3E0}" destId="{4C862E70-C4C0-453F-9F9C-14AB688A8376}" srcOrd="1" destOrd="0" parTransId="{520F74AC-771D-46C6-9E8C-DD4C0E37E12A}" sibTransId="{BB274FAC-2428-4D82-9227-D559B56A90F3}"/>
    <dgm:cxn modelId="{8D2C8607-39D7-4A26-91A6-02BA74BDFA88}" type="presOf" srcId="{E9638C4A-6A66-433B-BA27-E9618E73E3E0}" destId="{3072B222-3BF5-43EF-BD48-2AF5A5FBE22F}" srcOrd="0" destOrd="0" presId="urn:microsoft.com/office/officeart/2005/8/layout/hList1"/>
    <dgm:cxn modelId="{B81C1E08-A1BC-490D-9C33-45C79D0DD835}" srcId="{E9638C4A-6A66-433B-BA27-E9618E73E3E0}" destId="{037D3270-C53A-48D2-9F42-862E2A0C88F8}" srcOrd="2" destOrd="0" parTransId="{8C10D43D-24D8-4D37-84B5-9F1964000AF8}" sibTransId="{A48FAFD6-3C6F-4399-A93F-88176C76C877}"/>
    <dgm:cxn modelId="{FD3FCC0C-610A-4AFA-A785-AB510F3F394F}" srcId="{4C862E70-C4C0-453F-9F9C-14AB688A8376}" destId="{6ED5278B-62C0-4284-97DA-3FB9E64406E5}" srcOrd="1" destOrd="0" parTransId="{863D6FD9-AC07-438E-A7D8-F6254F87CA12}" sibTransId="{A2D8E138-C39D-4132-94CA-4894A85F9FFB}"/>
    <dgm:cxn modelId="{23CEA91D-650F-48EA-9611-B77B50833022}" srcId="{6D795D53-E210-44C1-8BBD-DFE6C6C75D4E}" destId="{CD95CF0A-4852-4919-B708-C8785D4DCFD2}" srcOrd="2" destOrd="0" parTransId="{6E062B5C-9316-4D44-8331-DF7A3A8ABE92}" sibTransId="{5ED86861-C8E9-481E-A46E-CACC7230BB5E}"/>
    <dgm:cxn modelId="{ED3C796A-C108-4A6B-96D4-D6D29B270E60}" type="presOf" srcId="{4C862E70-C4C0-453F-9F9C-14AB688A8376}" destId="{C46813DA-18DE-4D19-8BC3-6FC4840D3A52}" srcOrd="0" destOrd="0" presId="urn:microsoft.com/office/officeart/2005/8/layout/hList1"/>
    <dgm:cxn modelId="{717FB96A-1695-4E92-8C3F-13CA8F801504}" srcId="{037D3270-C53A-48D2-9F42-862E2A0C88F8}" destId="{7E0C95AE-0512-43E7-B24D-698624A5307F}" srcOrd="1" destOrd="0" parTransId="{3EEBD439-7AC1-4FA8-A541-B09CEFB16A15}" sibTransId="{D64BB1F6-D283-4C9B-B203-7B8A4CCA0C2F}"/>
    <dgm:cxn modelId="{5DFE976D-F6C4-48A9-8CF4-EC2CE6DBD8BD}" srcId="{6D795D53-E210-44C1-8BBD-DFE6C6C75D4E}" destId="{2C590FBC-AF08-4A57-9317-0E9B8E763633}" srcOrd="1" destOrd="0" parTransId="{779DC1A2-2354-435C-9ED3-3CE8673C5BE0}" sibTransId="{F8375E29-1209-4802-A8EA-D2340834031E}"/>
    <dgm:cxn modelId="{9C147577-1417-4343-ABE8-9191FA1AC58A}" type="presOf" srcId="{2C590FBC-AF08-4A57-9317-0E9B8E763633}" destId="{CE76E8B0-7CDD-4F62-B642-B7085C1EAF2F}" srcOrd="0" destOrd="1" presId="urn:microsoft.com/office/officeart/2005/8/layout/hList1"/>
    <dgm:cxn modelId="{7836EE7C-6E68-41D5-A7BE-DE26A3C5FB61}" type="presOf" srcId="{ADB8AB64-6642-45BF-ACB9-AD212953A1F9}" destId="{9C757482-CDAD-4FC3-BB2F-1AD1A422AD43}" srcOrd="0" destOrd="0" presId="urn:microsoft.com/office/officeart/2005/8/layout/hList1"/>
    <dgm:cxn modelId="{72579882-89BB-4F97-AE67-7A579175ADDD}" type="presOf" srcId="{CD95CF0A-4852-4919-B708-C8785D4DCFD2}" destId="{CE76E8B0-7CDD-4F62-B642-B7085C1EAF2F}" srcOrd="0" destOrd="2" presId="urn:microsoft.com/office/officeart/2005/8/layout/hList1"/>
    <dgm:cxn modelId="{EBB26486-F337-4FE9-B821-EAE407ACF040}" srcId="{E9638C4A-6A66-433B-BA27-E9618E73E3E0}" destId="{6D795D53-E210-44C1-8BBD-DFE6C6C75D4E}" srcOrd="0" destOrd="0" parTransId="{461E7796-4D66-40A1-8854-8924F4F51BC8}" sibTransId="{155379EE-DB8B-4628-94FD-5FA8F7717BF3}"/>
    <dgm:cxn modelId="{680E7E91-0C20-4AFD-B82F-6281FA141165}" type="presOf" srcId="{6ED5278B-62C0-4284-97DA-3FB9E64406E5}" destId="{9C757482-CDAD-4FC3-BB2F-1AD1A422AD43}" srcOrd="0" destOrd="1" presId="urn:microsoft.com/office/officeart/2005/8/layout/hList1"/>
    <dgm:cxn modelId="{116A4693-6A40-4D69-AFC4-40C0DF66084F}" srcId="{4C862E70-C4C0-453F-9F9C-14AB688A8376}" destId="{ADB8AB64-6642-45BF-ACB9-AD212953A1F9}" srcOrd="0" destOrd="0" parTransId="{B62FA09A-C627-45A1-BFF2-03D32EB15957}" sibTransId="{376C474C-0A3E-4C10-8271-EF262A51137A}"/>
    <dgm:cxn modelId="{B10873AB-9747-4B13-BBEB-208F0B65CFD5}" type="presOf" srcId="{6D795D53-E210-44C1-8BBD-DFE6C6C75D4E}" destId="{87DF5CB0-3FAC-446F-AD9C-F183168B4BBB}" srcOrd="0" destOrd="0" presId="urn:microsoft.com/office/officeart/2005/8/layout/hList1"/>
    <dgm:cxn modelId="{AD66E6B6-21D0-4CA1-AC0E-AC6E27BB1110}" type="presOf" srcId="{037D3270-C53A-48D2-9F42-862E2A0C88F8}" destId="{7C233C63-A62F-49E8-BCA7-CE6F1BD48B56}" srcOrd="0" destOrd="0" presId="urn:microsoft.com/office/officeart/2005/8/layout/hList1"/>
    <dgm:cxn modelId="{591406C5-F4B5-4F89-91AE-C9AC065645CD}" srcId="{6D795D53-E210-44C1-8BBD-DFE6C6C75D4E}" destId="{09411B83-63A8-429D-9C79-47E47B343792}" srcOrd="0" destOrd="0" parTransId="{2FB8ACDB-3E83-4479-B3C6-E3EEDD7031D7}" sibTransId="{C0F9AF03-92AF-46CF-A628-E0FC130553E7}"/>
    <dgm:cxn modelId="{856682CE-3E42-44CB-9746-5F0500D3D2E0}" type="presOf" srcId="{3AE2C304-15FF-4A6B-ABFA-76589E3AE5D6}" destId="{D96148B2-FC3A-4555-A2E5-48AD5B823CE4}" srcOrd="0" destOrd="0" presId="urn:microsoft.com/office/officeart/2005/8/layout/hList1"/>
    <dgm:cxn modelId="{CD28CEDA-C84A-4F5C-8DE3-3B83D23BDAA9}" type="presOf" srcId="{09411B83-63A8-429D-9C79-47E47B343792}" destId="{CE76E8B0-7CDD-4F62-B642-B7085C1EAF2F}" srcOrd="0" destOrd="0" presId="urn:microsoft.com/office/officeart/2005/8/layout/hList1"/>
    <dgm:cxn modelId="{1A0A90E8-DBCD-4207-BB73-FA8F8799FB28}" type="presOf" srcId="{7E0C95AE-0512-43E7-B24D-698624A5307F}" destId="{D96148B2-FC3A-4555-A2E5-48AD5B823CE4}" srcOrd="0" destOrd="1" presId="urn:microsoft.com/office/officeart/2005/8/layout/hList1"/>
    <dgm:cxn modelId="{BACC62FD-8A81-4F01-A486-518229F906FE}" srcId="{037D3270-C53A-48D2-9F42-862E2A0C88F8}" destId="{3AE2C304-15FF-4A6B-ABFA-76589E3AE5D6}" srcOrd="0" destOrd="0" parTransId="{654069C5-7AF2-47E5-B92B-AB005D4D7E18}" sibTransId="{42A6E003-AD21-4777-842B-5DEA381FED6A}"/>
    <dgm:cxn modelId="{73BA9C2C-2588-45F4-8865-145221F3DAEB}" type="presParOf" srcId="{3072B222-3BF5-43EF-BD48-2AF5A5FBE22F}" destId="{559645C7-2547-4CE1-834A-77865B714B31}" srcOrd="0" destOrd="0" presId="urn:microsoft.com/office/officeart/2005/8/layout/hList1"/>
    <dgm:cxn modelId="{D7EA1314-4527-4550-B1D2-DEFC48F48F05}" type="presParOf" srcId="{559645C7-2547-4CE1-834A-77865B714B31}" destId="{87DF5CB0-3FAC-446F-AD9C-F183168B4BBB}" srcOrd="0" destOrd="0" presId="urn:microsoft.com/office/officeart/2005/8/layout/hList1"/>
    <dgm:cxn modelId="{926E5FE8-BEEC-47DC-A778-4337223E7BAB}" type="presParOf" srcId="{559645C7-2547-4CE1-834A-77865B714B31}" destId="{CE76E8B0-7CDD-4F62-B642-B7085C1EAF2F}" srcOrd="1" destOrd="0" presId="urn:microsoft.com/office/officeart/2005/8/layout/hList1"/>
    <dgm:cxn modelId="{833DF569-AC28-4DC5-ABED-67E3DF3BF9F8}" type="presParOf" srcId="{3072B222-3BF5-43EF-BD48-2AF5A5FBE22F}" destId="{0A7E4676-C80A-453A-B4D9-5F3AB9E584AD}" srcOrd="1" destOrd="0" presId="urn:microsoft.com/office/officeart/2005/8/layout/hList1"/>
    <dgm:cxn modelId="{A4527406-4BBC-4AA8-9180-712FFA48B7BF}" type="presParOf" srcId="{3072B222-3BF5-43EF-BD48-2AF5A5FBE22F}" destId="{52334ED6-0CF5-401F-98F8-C79CBBF97C5B}" srcOrd="2" destOrd="0" presId="urn:microsoft.com/office/officeart/2005/8/layout/hList1"/>
    <dgm:cxn modelId="{CFC042E1-4AF4-4C22-B8F3-D1CE8A334DC5}" type="presParOf" srcId="{52334ED6-0CF5-401F-98F8-C79CBBF97C5B}" destId="{C46813DA-18DE-4D19-8BC3-6FC4840D3A52}" srcOrd="0" destOrd="0" presId="urn:microsoft.com/office/officeart/2005/8/layout/hList1"/>
    <dgm:cxn modelId="{43A0215D-4805-413B-9F50-D16E551A6B81}" type="presParOf" srcId="{52334ED6-0CF5-401F-98F8-C79CBBF97C5B}" destId="{9C757482-CDAD-4FC3-BB2F-1AD1A422AD43}" srcOrd="1" destOrd="0" presId="urn:microsoft.com/office/officeart/2005/8/layout/hList1"/>
    <dgm:cxn modelId="{B1F6C3D3-F184-4B9B-BF2F-CE3A3DB1D07E}" type="presParOf" srcId="{3072B222-3BF5-43EF-BD48-2AF5A5FBE22F}" destId="{FF493A50-9024-4D86-A3BD-59ADECA53AFC}" srcOrd="3" destOrd="0" presId="urn:microsoft.com/office/officeart/2005/8/layout/hList1"/>
    <dgm:cxn modelId="{69988891-8EC8-4C36-A3BD-F2C3154455FE}" type="presParOf" srcId="{3072B222-3BF5-43EF-BD48-2AF5A5FBE22F}" destId="{2FA1D4AE-AC1E-48F2-A3C0-B112D4A984A0}" srcOrd="4" destOrd="0" presId="urn:microsoft.com/office/officeart/2005/8/layout/hList1"/>
    <dgm:cxn modelId="{A35B620D-AA55-4810-877C-74E7A0CCCCA9}" type="presParOf" srcId="{2FA1D4AE-AC1E-48F2-A3C0-B112D4A984A0}" destId="{7C233C63-A62F-49E8-BCA7-CE6F1BD48B56}" srcOrd="0" destOrd="0" presId="urn:microsoft.com/office/officeart/2005/8/layout/hList1"/>
    <dgm:cxn modelId="{BBE1433A-00D0-4A0A-A362-47ADCFAB217E}" type="presParOf" srcId="{2FA1D4AE-AC1E-48F2-A3C0-B112D4A984A0}" destId="{D96148B2-FC3A-4555-A2E5-48AD5B823CE4}" srcOrd="1" destOrd="0" presId="urn:microsoft.com/office/officeart/2005/8/layout/hList1"/>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0333F44-0E5B-4C94-B4EF-840E0302E0B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nb-NO"/>
        </a:p>
      </dgm:t>
    </dgm:pt>
    <dgm:pt modelId="{C90BE2B5-7741-4F07-9FF0-BC32D535E25F}">
      <dgm:prSet phldrT="[Tekst]" custT="1"/>
      <dgm:spPr/>
      <dgm:t>
        <a:bodyPr/>
        <a:lstStyle/>
        <a:p>
          <a:r>
            <a:rPr lang="nb-NO" sz="2400" dirty="0"/>
            <a:t>STYRKER</a:t>
          </a:r>
        </a:p>
      </dgm:t>
    </dgm:pt>
    <dgm:pt modelId="{3009FCE2-8975-4870-9425-5F60E8244105}" type="parTrans" cxnId="{280F762F-A1C9-4052-B56F-4618FDFB014D}">
      <dgm:prSet/>
      <dgm:spPr/>
      <dgm:t>
        <a:bodyPr/>
        <a:lstStyle/>
        <a:p>
          <a:endParaRPr lang="nb-NO"/>
        </a:p>
      </dgm:t>
    </dgm:pt>
    <dgm:pt modelId="{8AE80857-5C23-4746-AEEA-D245987DAE2E}" type="sibTrans" cxnId="{280F762F-A1C9-4052-B56F-4618FDFB014D}">
      <dgm:prSet/>
      <dgm:spPr/>
      <dgm:t>
        <a:bodyPr/>
        <a:lstStyle/>
        <a:p>
          <a:endParaRPr lang="nb-NO"/>
        </a:p>
      </dgm:t>
    </dgm:pt>
    <dgm:pt modelId="{721F9C28-1D1E-41BF-86C5-EA2AD21B7D59}">
      <dgm:prSet phldrT="[Tekst]"/>
      <dgm:spPr/>
      <dgm:t>
        <a:bodyPr/>
        <a:lstStyle/>
        <a:p>
          <a:r>
            <a:rPr lang="nb-NO" dirty="0"/>
            <a:t>Svært gode anleggsforhold. 2 storhaller samt gode/mange </a:t>
          </a:r>
          <a:r>
            <a:rPr lang="nb-NO" dirty="0" err="1"/>
            <a:t>kunsgressbaner</a:t>
          </a:r>
          <a:endParaRPr lang="nb-NO" dirty="0"/>
        </a:p>
      </dgm:t>
    </dgm:pt>
    <dgm:pt modelId="{FCD35297-683E-42B6-AB33-CCE201762A27}" type="parTrans" cxnId="{89A9E062-5052-4168-8E3A-2FEFFD5AF376}">
      <dgm:prSet/>
      <dgm:spPr/>
      <dgm:t>
        <a:bodyPr/>
        <a:lstStyle/>
        <a:p>
          <a:endParaRPr lang="nb-NO"/>
        </a:p>
      </dgm:t>
    </dgm:pt>
    <dgm:pt modelId="{226BCC2D-7D1C-493C-87F9-19F8728FE6EA}" type="sibTrans" cxnId="{89A9E062-5052-4168-8E3A-2FEFFD5AF376}">
      <dgm:prSet/>
      <dgm:spPr/>
      <dgm:t>
        <a:bodyPr/>
        <a:lstStyle/>
        <a:p>
          <a:endParaRPr lang="nb-NO"/>
        </a:p>
      </dgm:t>
    </dgm:pt>
    <dgm:pt modelId="{0B1E3146-A606-4B8B-B03F-F1635A3885C1}">
      <dgm:prSet phldrT="[Tekst]"/>
      <dgm:spPr/>
      <dgm:t>
        <a:bodyPr/>
        <a:lstStyle/>
        <a:p>
          <a:r>
            <a:rPr lang="nb-NO" dirty="0"/>
            <a:t>Fotballkultur med lag både i topp,- konkurranse,- og breddefotballen. God trenerkompetanse.</a:t>
          </a:r>
        </a:p>
      </dgm:t>
    </dgm:pt>
    <dgm:pt modelId="{225F7D06-6B07-46E7-B526-F10BF1E13873}" type="parTrans" cxnId="{4D14B2DA-7AD6-4E99-91DD-304ADEA72203}">
      <dgm:prSet/>
      <dgm:spPr/>
      <dgm:t>
        <a:bodyPr/>
        <a:lstStyle/>
        <a:p>
          <a:endParaRPr lang="nb-NO"/>
        </a:p>
      </dgm:t>
    </dgm:pt>
    <dgm:pt modelId="{1368F657-DE66-4EC8-AC5C-0984049102C7}" type="sibTrans" cxnId="{4D14B2DA-7AD6-4E99-91DD-304ADEA72203}">
      <dgm:prSet/>
      <dgm:spPr/>
      <dgm:t>
        <a:bodyPr/>
        <a:lstStyle/>
        <a:p>
          <a:endParaRPr lang="nb-NO"/>
        </a:p>
      </dgm:t>
    </dgm:pt>
    <dgm:pt modelId="{E14879A5-7715-44D7-8183-348EE7A4DE7A}">
      <dgm:prSet phldrT="[Tekst]"/>
      <dgm:spPr/>
      <dgm:t>
        <a:bodyPr/>
        <a:lstStyle/>
        <a:p>
          <a:r>
            <a:rPr lang="nb-NO" dirty="0"/>
            <a:t>Dommerutvikling med egen soneansvarlig i Marvin Bekken</a:t>
          </a:r>
        </a:p>
      </dgm:t>
    </dgm:pt>
    <dgm:pt modelId="{A05946A1-6711-4AF9-B21A-B739DC6C40FB}" type="parTrans" cxnId="{00B92FDF-4C10-43A3-960E-CEEB99B7FB8B}">
      <dgm:prSet/>
      <dgm:spPr/>
      <dgm:t>
        <a:bodyPr/>
        <a:lstStyle/>
        <a:p>
          <a:endParaRPr lang="nb-NO"/>
        </a:p>
      </dgm:t>
    </dgm:pt>
    <dgm:pt modelId="{15044ACC-FAC3-42E4-81D9-C962C7448604}" type="sibTrans" cxnId="{00B92FDF-4C10-43A3-960E-CEEB99B7FB8B}">
      <dgm:prSet/>
      <dgm:spPr/>
      <dgm:t>
        <a:bodyPr/>
        <a:lstStyle/>
        <a:p>
          <a:endParaRPr lang="nb-NO"/>
        </a:p>
      </dgm:t>
    </dgm:pt>
    <dgm:pt modelId="{2BCA37CB-035D-401A-AF65-4ADC9F32C2F9}">
      <dgm:prSet phldrT="[Tekst]" custT="1"/>
      <dgm:spPr/>
      <dgm:t>
        <a:bodyPr/>
        <a:lstStyle/>
        <a:p>
          <a:r>
            <a:rPr lang="nb-NO" sz="2400" dirty="0"/>
            <a:t>SVAKHETER</a:t>
          </a:r>
          <a:endParaRPr lang="nb-NO" sz="3200" dirty="0"/>
        </a:p>
      </dgm:t>
    </dgm:pt>
    <dgm:pt modelId="{B6A611D2-98B2-448E-ACD0-61E2ACA3712C}" type="parTrans" cxnId="{75D5EC4D-F3C5-46C3-84F4-FACA5A5E6DCF}">
      <dgm:prSet/>
      <dgm:spPr/>
      <dgm:t>
        <a:bodyPr/>
        <a:lstStyle/>
        <a:p>
          <a:endParaRPr lang="nb-NO"/>
        </a:p>
      </dgm:t>
    </dgm:pt>
    <dgm:pt modelId="{C7A988AE-B070-4DC6-9ECC-3D6B55B290DA}" type="sibTrans" cxnId="{75D5EC4D-F3C5-46C3-84F4-FACA5A5E6DCF}">
      <dgm:prSet/>
      <dgm:spPr/>
      <dgm:t>
        <a:bodyPr/>
        <a:lstStyle/>
        <a:p>
          <a:endParaRPr lang="nb-NO"/>
        </a:p>
      </dgm:t>
    </dgm:pt>
    <dgm:pt modelId="{5E552B82-60D9-46D8-B535-1E8CCD02E471}">
      <dgm:prSet phldrT="[Tekst]"/>
      <dgm:spPr/>
      <dgm:t>
        <a:bodyPr/>
        <a:lstStyle/>
        <a:p>
          <a:r>
            <a:rPr lang="nb-NO" dirty="0"/>
            <a:t>Klubbstruktur: Mange små klubber – Bærekraftighet – Sprikende lederkompetanse</a:t>
          </a:r>
        </a:p>
      </dgm:t>
    </dgm:pt>
    <dgm:pt modelId="{5B2598FF-68A3-4FAE-8C32-DE7ED14EA9C0}" type="parTrans" cxnId="{9C2ED1A1-56B9-49FC-B320-D2DD0478BD61}">
      <dgm:prSet/>
      <dgm:spPr/>
      <dgm:t>
        <a:bodyPr/>
        <a:lstStyle/>
        <a:p>
          <a:endParaRPr lang="nb-NO"/>
        </a:p>
      </dgm:t>
    </dgm:pt>
    <dgm:pt modelId="{350E359C-2CD6-449E-82C7-CC9C449B5C78}" type="sibTrans" cxnId="{9C2ED1A1-56B9-49FC-B320-D2DD0478BD61}">
      <dgm:prSet/>
      <dgm:spPr/>
      <dgm:t>
        <a:bodyPr/>
        <a:lstStyle/>
        <a:p>
          <a:endParaRPr lang="nb-NO"/>
        </a:p>
      </dgm:t>
    </dgm:pt>
    <dgm:pt modelId="{AC088D3E-0B03-4194-A044-1204559652F2}">
      <dgm:prSet phldrT="[Tekst]"/>
      <dgm:spPr/>
      <dgm:t>
        <a:bodyPr/>
        <a:lstStyle/>
        <a:p>
          <a:r>
            <a:rPr lang="nb-NO" dirty="0"/>
            <a:t>Krevende demografiske forhold (avstander – befolkningsgrunnlag – små klubber)</a:t>
          </a:r>
        </a:p>
      </dgm:t>
    </dgm:pt>
    <dgm:pt modelId="{A41BB6E9-762A-4291-B72B-A80BA117A016}" type="parTrans" cxnId="{A7348374-70FF-4947-A212-587A8F76A10E}">
      <dgm:prSet/>
      <dgm:spPr/>
      <dgm:t>
        <a:bodyPr/>
        <a:lstStyle/>
        <a:p>
          <a:endParaRPr lang="nb-NO"/>
        </a:p>
      </dgm:t>
    </dgm:pt>
    <dgm:pt modelId="{36842956-0344-4031-BC51-1EA28CA2A206}" type="sibTrans" cxnId="{A7348374-70FF-4947-A212-587A8F76A10E}">
      <dgm:prSet/>
      <dgm:spPr/>
      <dgm:t>
        <a:bodyPr/>
        <a:lstStyle/>
        <a:p>
          <a:endParaRPr lang="nb-NO"/>
        </a:p>
      </dgm:t>
    </dgm:pt>
    <dgm:pt modelId="{17C82150-E95E-413F-A331-51C36098D053}">
      <dgm:prSet phldrT="[Tekst]"/>
      <dgm:spPr/>
      <dgm:t>
        <a:bodyPr/>
        <a:lstStyle/>
        <a:p>
          <a:r>
            <a:rPr lang="nb-NO" dirty="0"/>
            <a:t>Fortsatt stort potensiale på å bedre både leder/trener/dommerkompetansen. </a:t>
          </a:r>
        </a:p>
      </dgm:t>
    </dgm:pt>
    <dgm:pt modelId="{AC6C2267-1F27-47D2-A1F2-DCFE378E1BDD}" type="parTrans" cxnId="{5B42F5C2-8E91-4417-A332-9B4245D31EC3}">
      <dgm:prSet/>
      <dgm:spPr/>
      <dgm:t>
        <a:bodyPr/>
        <a:lstStyle/>
        <a:p>
          <a:endParaRPr lang="nb-NO"/>
        </a:p>
      </dgm:t>
    </dgm:pt>
    <dgm:pt modelId="{6E7EE95F-D751-400D-BB0E-DD3400EB9244}" type="sibTrans" cxnId="{5B42F5C2-8E91-4417-A332-9B4245D31EC3}">
      <dgm:prSet/>
      <dgm:spPr/>
      <dgm:t>
        <a:bodyPr/>
        <a:lstStyle/>
        <a:p>
          <a:endParaRPr lang="nb-NO"/>
        </a:p>
      </dgm:t>
    </dgm:pt>
    <dgm:pt modelId="{5918FF72-29FA-41B0-BF87-54E75D8260C0}">
      <dgm:prSet custT="1"/>
      <dgm:spPr/>
      <dgm:t>
        <a:bodyPr/>
        <a:lstStyle/>
        <a:p>
          <a:r>
            <a:rPr lang="nb-NO" sz="2400" dirty="0"/>
            <a:t>MULIGHETER</a:t>
          </a:r>
        </a:p>
      </dgm:t>
    </dgm:pt>
    <dgm:pt modelId="{1927E4B2-9B4A-4DDD-B908-698FDC194DB2}" type="parTrans" cxnId="{92316587-8D5C-4BB6-B762-F00964A91CCF}">
      <dgm:prSet/>
      <dgm:spPr/>
      <dgm:t>
        <a:bodyPr/>
        <a:lstStyle/>
        <a:p>
          <a:endParaRPr lang="nb-NO"/>
        </a:p>
      </dgm:t>
    </dgm:pt>
    <dgm:pt modelId="{95C29322-7FF4-430D-A7B9-1B4AD0DC58E9}" type="sibTrans" cxnId="{92316587-8D5C-4BB6-B762-F00964A91CCF}">
      <dgm:prSet/>
      <dgm:spPr/>
      <dgm:t>
        <a:bodyPr/>
        <a:lstStyle/>
        <a:p>
          <a:endParaRPr lang="nb-NO"/>
        </a:p>
      </dgm:t>
    </dgm:pt>
    <dgm:pt modelId="{611BEB3E-B4AD-4E24-B8F9-0E1E5A82F224}">
      <dgm:prSet custT="1"/>
      <dgm:spPr/>
      <dgm:t>
        <a:bodyPr/>
        <a:lstStyle/>
        <a:p>
          <a:r>
            <a:rPr lang="nb-NO" sz="2400" dirty="0"/>
            <a:t>TRUSLER</a:t>
          </a:r>
        </a:p>
      </dgm:t>
    </dgm:pt>
    <dgm:pt modelId="{36427ADC-32CF-4244-A06E-D43D0F607D2D}" type="parTrans" cxnId="{F9793761-1ABA-4D2B-BC53-54C0E38EC967}">
      <dgm:prSet/>
      <dgm:spPr/>
      <dgm:t>
        <a:bodyPr/>
        <a:lstStyle/>
        <a:p>
          <a:endParaRPr lang="nb-NO"/>
        </a:p>
      </dgm:t>
    </dgm:pt>
    <dgm:pt modelId="{D734C352-1C83-4A7A-B2ED-A4F8C04793A3}" type="sibTrans" cxnId="{F9793761-1ABA-4D2B-BC53-54C0E38EC967}">
      <dgm:prSet/>
      <dgm:spPr/>
      <dgm:t>
        <a:bodyPr/>
        <a:lstStyle/>
        <a:p>
          <a:endParaRPr lang="nb-NO"/>
        </a:p>
      </dgm:t>
    </dgm:pt>
    <dgm:pt modelId="{0146F9C4-A4DA-47E3-89D0-FF8875A0497C}">
      <dgm:prSet custT="1"/>
      <dgm:spPr/>
      <dgm:t>
        <a:bodyPr/>
        <a:lstStyle/>
        <a:p>
          <a:r>
            <a:rPr lang="nb-NO" sz="2400" dirty="0"/>
            <a:t>ANNET</a:t>
          </a:r>
        </a:p>
      </dgm:t>
    </dgm:pt>
    <dgm:pt modelId="{BECBA1C4-C529-489C-8518-7BEF4B4743C3}" type="parTrans" cxnId="{5D39180F-259E-4F60-8BCD-F3A79CD97868}">
      <dgm:prSet/>
      <dgm:spPr/>
      <dgm:t>
        <a:bodyPr/>
        <a:lstStyle/>
        <a:p>
          <a:endParaRPr lang="nb-NO"/>
        </a:p>
      </dgm:t>
    </dgm:pt>
    <dgm:pt modelId="{F460CDBA-1E20-484B-B49F-CB4E95B30471}" type="sibTrans" cxnId="{5D39180F-259E-4F60-8BCD-F3A79CD97868}">
      <dgm:prSet/>
      <dgm:spPr/>
      <dgm:t>
        <a:bodyPr/>
        <a:lstStyle/>
        <a:p>
          <a:endParaRPr lang="nb-NO"/>
        </a:p>
      </dgm:t>
    </dgm:pt>
    <dgm:pt modelId="{63E9133B-FFAE-45F9-872B-84DE2A4BD0A2}">
      <dgm:prSet phldrT="[Tekst]"/>
      <dgm:spPr/>
      <dgm:t>
        <a:bodyPr/>
        <a:lstStyle/>
        <a:p>
          <a:r>
            <a:rPr lang="nb-NO" dirty="0"/>
            <a:t>Kvalitetsklubbene fungerer godt</a:t>
          </a:r>
        </a:p>
      </dgm:t>
    </dgm:pt>
    <dgm:pt modelId="{329BF183-9D47-4437-9072-542118E6DF5E}" type="parTrans" cxnId="{FB09D4C7-3D6B-4205-9CDA-AC68258C5060}">
      <dgm:prSet/>
      <dgm:spPr/>
      <dgm:t>
        <a:bodyPr/>
        <a:lstStyle/>
        <a:p>
          <a:endParaRPr lang="nb-NO"/>
        </a:p>
      </dgm:t>
    </dgm:pt>
    <dgm:pt modelId="{59FCD9AF-FE2E-4547-BFD7-ABC7D35BF22B}" type="sibTrans" cxnId="{FB09D4C7-3D6B-4205-9CDA-AC68258C5060}">
      <dgm:prSet/>
      <dgm:spPr/>
      <dgm:t>
        <a:bodyPr/>
        <a:lstStyle/>
        <a:p>
          <a:endParaRPr lang="nb-NO"/>
        </a:p>
      </dgm:t>
    </dgm:pt>
    <dgm:pt modelId="{0BC03F0A-1724-4636-9E54-4C183162540B}">
      <dgm:prSet phldrT="[Tekst]"/>
      <dgm:spPr/>
      <dgm:t>
        <a:bodyPr/>
        <a:lstStyle/>
        <a:p>
          <a:r>
            <a:rPr lang="nb-NO" dirty="0"/>
            <a:t>Utfordringer med å opprettholde sportslig konkurransekraft. Få kvinnelige trenere. </a:t>
          </a:r>
        </a:p>
      </dgm:t>
    </dgm:pt>
    <dgm:pt modelId="{CFE7B7D7-328C-4DF1-9AC2-AFDB572CE3EB}" type="parTrans" cxnId="{F9B24F1F-BD35-42A3-A72D-47180FBA2C58}">
      <dgm:prSet/>
      <dgm:spPr/>
      <dgm:t>
        <a:bodyPr/>
        <a:lstStyle/>
        <a:p>
          <a:endParaRPr lang="nb-NO"/>
        </a:p>
      </dgm:t>
    </dgm:pt>
    <dgm:pt modelId="{268EEED5-2639-4541-842E-59B0D88BC7A8}" type="sibTrans" cxnId="{F9B24F1F-BD35-42A3-A72D-47180FBA2C58}">
      <dgm:prSet/>
      <dgm:spPr/>
      <dgm:t>
        <a:bodyPr/>
        <a:lstStyle/>
        <a:p>
          <a:endParaRPr lang="nb-NO"/>
        </a:p>
      </dgm:t>
    </dgm:pt>
    <dgm:pt modelId="{51A73BC1-7C5C-4924-8535-FE9C17C47BDA}">
      <dgm:prSet/>
      <dgm:spPr/>
      <dgm:t>
        <a:bodyPr/>
        <a:lstStyle/>
        <a:p>
          <a:r>
            <a:rPr lang="nb-NO" dirty="0"/>
            <a:t>Få i gang alle cuper/turneringer/arrangementer etter pandemien – skape økt aktivitet</a:t>
          </a:r>
        </a:p>
      </dgm:t>
    </dgm:pt>
    <dgm:pt modelId="{FB7A6803-0721-4A04-B03D-9D46D9B5A77B}" type="parTrans" cxnId="{0AABAAC0-4955-4401-95ED-15439ED2E290}">
      <dgm:prSet/>
      <dgm:spPr/>
      <dgm:t>
        <a:bodyPr/>
        <a:lstStyle/>
        <a:p>
          <a:endParaRPr lang="nb-NO"/>
        </a:p>
      </dgm:t>
    </dgm:pt>
    <dgm:pt modelId="{07225D88-E55F-4727-9BAD-F1028E9805DB}" type="sibTrans" cxnId="{0AABAAC0-4955-4401-95ED-15439ED2E290}">
      <dgm:prSet/>
      <dgm:spPr/>
      <dgm:t>
        <a:bodyPr/>
        <a:lstStyle/>
        <a:p>
          <a:endParaRPr lang="nb-NO"/>
        </a:p>
      </dgm:t>
    </dgm:pt>
    <dgm:pt modelId="{7BDA325E-31C8-4FE4-A557-AE9311036A95}">
      <dgm:prSet/>
      <dgm:spPr/>
      <dgm:t>
        <a:bodyPr/>
        <a:lstStyle/>
        <a:p>
          <a:r>
            <a:rPr lang="nb-NO" dirty="0"/>
            <a:t>Utnytte kulturelle fordeler og styrke miljøene rundt spiller/trenerutvikling </a:t>
          </a:r>
        </a:p>
      </dgm:t>
    </dgm:pt>
    <dgm:pt modelId="{574FD46B-7F1E-4954-BF14-1CECC1C69788}" type="parTrans" cxnId="{8F7D9343-4C6C-45F8-BC02-6DF955A89484}">
      <dgm:prSet/>
      <dgm:spPr/>
      <dgm:t>
        <a:bodyPr/>
        <a:lstStyle/>
        <a:p>
          <a:endParaRPr lang="nb-NO"/>
        </a:p>
      </dgm:t>
    </dgm:pt>
    <dgm:pt modelId="{E738ED3A-7024-41B2-B956-E7D823D1362C}" type="sibTrans" cxnId="{8F7D9343-4C6C-45F8-BC02-6DF955A89484}">
      <dgm:prSet/>
      <dgm:spPr/>
      <dgm:t>
        <a:bodyPr/>
        <a:lstStyle/>
        <a:p>
          <a:endParaRPr lang="nb-NO"/>
        </a:p>
      </dgm:t>
    </dgm:pt>
    <dgm:pt modelId="{D7B3E6F8-CFC9-42EE-BF6F-ED2C06071647}">
      <dgm:prSet/>
      <dgm:spPr/>
      <dgm:t>
        <a:bodyPr/>
        <a:lstStyle/>
        <a:p>
          <a:r>
            <a:rPr lang="nb-NO" dirty="0"/>
            <a:t>Forsterke og/eller skape nye møteplasser for klubbene/ledere. Bruke sonens lederskikkelser</a:t>
          </a:r>
        </a:p>
      </dgm:t>
    </dgm:pt>
    <dgm:pt modelId="{CD7D4C8E-A6E5-4584-8C23-58DB1482A8CF}" type="parTrans" cxnId="{D46EB0EF-E284-47E1-929A-B8FB121F334F}">
      <dgm:prSet/>
      <dgm:spPr/>
      <dgm:t>
        <a:bodyPr/>
        <a:lstStyle/>
        <a:p>
          <a:endParaRPr lang="nb-NO"/>
        </a:p>
      </dgm:t>
    </dgm:pt>
    <dgm:pt modelId="{BC7996FC-63D4-4CF6-86F6-1410B91B2F53}" type="sibTrans" cxnId="{D46EB0EF-E284-47E1-929A-B8FB121F334F}">
      <dgm:prSet/>
      <dgm:spPr/>
      <dgm:t>
        <a:bodyPr/>
        <a:lstStyle/>
        <a:p>
          <a:endParaRPr lang="nb-NO"/>
        </a:p>
      </dgm:t>
    </dgm:pt>
    <dgm:pt modelId="{7A7389D7-7704-47EF-BF98-55DD4B76E2E6}">
      <dgm:prSet/>
      <dgm:spPr/>
      <dgm:t>
        <a:bodyPr/>
        <a:lstStyle/>
        <a:p>
          <a:r>
            <a:rPr lang="nb-NO" dirty="0"/>
            <a:t>Samarbeid med videregående skoler </a:t>
          </a:r>
          <a:r>
            <a:rPr lang="nb-NO" dirty="0" err="1"/>
            <a:t>ifht</a:t>
          </a:r>
          <a:r>
            <a:rPr lang="nb-NO" dirty="0"/>
            <a:t>. leder/trenerutdanning (Follo/K-øra)</a:t>
          </a:r>
        </a:p>
      </dgm:t>
    </dgm:pt>
    <dgm:pt modelId="{7783349B-1635-406F-8E25-1B515C76E1E0}" type="parTrans" cxnId="{401E6E48-09AD-4846-BA76-72516D22F175}">
      <dgm:prSet/>
      <dgm:spPr/>
      <dgm:t>
        <a:bodyPr/>
        <a:lstStyle/>
        <a:p>
          <a:endParaRPr lang="nb-NO"/>
        </a:p>
      </dgm:t>
    </dgm:pt>
    <dgm:pt modelId="{5BCBBCD2-7E89-4A4E-AD35-73F2353858BD}" type="sibTrans" cxnId="{401E6E48-09AD-4846-BA76-72516D22F175}">
      <dgm:prSet/>
      <dgm:spPr/>
      <dgm:t>
        <a:bodyPr/>
        <a:lstStyle/>
        <a:p>
          <a:endParaRPr lang="nb-NO"/>
        </a:p>
      </dgm:t>
    </dgm:pt>
    <dgm:pt modelId="{D47BB337-98F5-46BC-BCAF-3AE46F42DD1E}">
      <dgm:prSet/>
      <dgm:spPr/>
      <dgm:t>
        <a:bodyPr/>
        <a:lstStyle/>
        <a:p>
          <a:r>
            <a:rPr lang="nb-NO" dirty="0"/>
            <a:t>Manglende «Klubben som sjef no.1» – for mye henger på enkeltpersoner </a:t>
          </a:r>
        </a:p>
      </dgm:t>
    </dgm:pt>
    <dgm:pt modelId="{FBC9932F-FBC3-4853-8A0F-AF497A4D03CA}" type="parTrans" cxnId="{A7C5BECA-5863-45EA-9F6C-77282939228D}">
      <dgm:prSet/>
      <dgm:spPr/>
      <dgm:t>
        <a:bodyPr/>
        <a:lstStyle/>
        <a:p>
          <a:endParaRPr lang="nb-NO"/>
        </a:p>
      </dgm:t>
    </dgm:pt>
    <dgm:pt modelId="{CC2D8227-C17A-4449-AED0-C4D838DC7408}" type="sibTrans" cxnId="{A7C5BECA-5863-45EA-9F6C-77282939228D}">
      <dgm:prSet/>
      <dgm:spPr/>
      <dgm:t>
        <a:bodyPr/>
        <a:lstStyle/>
        <a:p>
          <a:endParaRPr lang="nb-NO"/>
        </a:p>
      </dgm:t>
    </dgm:pt>
    <dgm:pt modelId="{16DC7537-470B-4C16-A984-A97EB584BCDF}">
      <dgm:prSet/>
      <dgm:spPr/>
      <dgm:t>
        <a:bodyPr/>
        <a:lstStyle/>
        <a:p>
          <a:r>
            <a:rPr lang="nb-NO" dirty="0"/>
            <a:t>Manglende «Klubben som sjef no.2» – for mange klubber lagsstyrt. Høyt konfliktnivå</a:t>
          </a:r>
        </a:p>
      </dgm:t>
    </dgm:pt>
    <dgm:pt modelId="{0B50AE82-9F56-4218-B43F-36751BE42F83}" type="parTrans" cxnId="{6D273A49-2798-4985-89FF-20868CA44FA5}">
      <dgm:prSet/>
      <dgm:spPr/>
      <dgm:t>
        <a:bodyPr/>
        <a:lstStyle/>
        <a:p>
          <a:endParaRPr lang="nb-NO"/>
        </a:p>
      </dgm:t>
    </dgm:pt>
    <dgm:pt modelId="{EEFAA510-4566-47FB-B427-1247F4F7D911}" type="sibTrans" cxnId="{6D273A49-2798-4985-89FF-20868CA44FA5}">
      <dgm:prSet/>
      <dgm:spPr/>
      <dgm:t>
        <a:bodyPr/>
        <a:lstStyle/>
        <a:p>
          <a:endParaRPr lang="nb-NO"/>
        </a:p>
      </dgm:t>
    </dgm:pt>
    <dgm:pt modelId="{8987B458-B117-4ECE-B1C6-38E94305C91A}">
      <dgm:prSet/>
      <dgm:spPr/>
      <dgm:t>
        <a:bodyPr/>
        <a:lstStyle/>
        <a:p>
          <a:r>
            <a:rPr lang="nb-NO" dirty="0"/>
            <a:t>Manglende «Klubben som sjef no.3» Rekruttering og frafall - kunnskapsdeling</a:t>
          </a:r>
        </a:p>
      </dgm:t>
    </dgm:pt>
    <dgm:pt modelId="{AAAE4298-AC15-4C65-9E8A-4B377E64AA2F}" type="parTrans" cxnId="{5C0CC9BA-4F5E-4B14-B8AC-6BE17411C97E}">
      <dgm:prSet/>
      <dgm:spPr/>
      <dgm:t>
        <a:bodyPr/>
        <a:lstStyle/>
        <a:p>
          <a:endParaRPr lang="nb-NO"/>
        </a:p>
      </dgm:t>
    </dgm:pt>
    <dgm:pt modelId="{F8458031-07B3-4C46-8E86-051D9CEA92D4}" type="sibTrans" cxnId="{5C0CC9BA-4F5E-4B14-B8AC-6BE17411C97E}">
      <dgm:prSet/>
      <dgm:spPr/>
      <dgm:t>
        <a:bodyPr/>
        <a:lstStyle/>
        <a:p>
          <a:endParaRPr lang="nb-NO"/>
        </a:p>
      </dgm:t>
    </dgm:pt>
    <dgm:pt modelId="{AF137911-C5D2-4F52-80D0-7B195834FA2E}">
      <dgm:prSet/>
      <dgm:spPr/>
      <dgm:t>
        <a:bodyPr/>
        <a:lstStyle/>
        <a:p>
          <a:r>
            <a:rPr lang="nb-NO" dirty="0"/>
            <a:t>Forholdet og potensiale mellom Orkdal, Orkla, Orkanger og Glimt. </a:t>
          </a:r>
        </a:p>
      </dgm:t>
    </dgm:pt>
    <dgm:pt modelId="{BE56EE92-C7B4-4482-A581-ECB6615E41C5}" type="parTrans" cxnId="{88441764-2F08-41A7-91DC-381E4C74E8EC}">
      <dgm:prSet/>
      <dgm:spPr/>
      <dgm:t>
        <a:bodyPr/>
        <a:lstStyle/>
        <a:p>
          <a:endParaRPr lang="nb-NO"/>
        </a:p>
      </dgm:t>
    </dgm:pt>
    <dgm:pt modelId="{F8E0B325-56F6-4B7F-8DDA-F917F875B7F4}" type="sibTrans" cxnId="{88441764-2F08-41A7-91DC-381E4C74E8EC}">
      <dgm:prSet/>
      <dgm:spPr/>
      <dgm:t>
        <a:bodyPr/>
        <a:lstStyle/>
        <a:p>
          <a:endParaRPr lang="nb-NO"/>
        </a:p>
      </dgm:t>
    </dgm:pt>
    <dgm:pt modelId="{6AEC8030-892B-4627-85D4-43FD169ABFA4}">
      <dgm:prSet/>
      <dgm:spPr/>
      <dgm:t>
        <a:bodyPr/>
        <a:lstStyle/>
        <a:p>
          <a:r>
            <a:rPr lang="nb-NO" dirty="0"/>
            <a:t>KIL/Hemne skygger over et egentlig for lavt nivå på jenter/kvinnefotballen</a:t>
          </a:r>
        </a:p>
      </dgm:t>
    </dgm:pt>
    <dgm:pt modelId="{FC6DC4FB-EC73-4E0B-A7A6-A8A7DBD01F8B}" type="parTrans" cxnId="{3F175AEF-FF5B-4AD4-A5FF-A76454B7AC6D}">
      <dgm:prSet/>
      <dgm:spPr/>
      <dgm:t>
        <a:bodyPr/>
        <a:lstStyle/>
        <a:p>
          <a:endParaRPr lang="nb-NO"/>
        </a:p>
      </dgm:t>
    </dgm:pt>
    <dgm:pt modelId="{00502C50-7A39-4929-896B-17BCBADB8CD7}" type="sibTrans" cxnId="{3F175AEF-FF5B-4AD4-A5FF-A76454B7AC6D}">
      <dgm:prSet/>
      <dgm:spPr/>
      <dgm:t>
        <a:bodyPr/>
        <a:lstStyle/>
        <a:p>
          <a:endParaRPr lang="nb-NO"/>
        </a:p>
      </dgm:t>
    </dgm:pt>
    <dgm:pt modelId="{18CBBF3C-054D-4748-8A97-50823CCD4238}">
      <dgm:prSet/>
      <dgm:spPr/>
      <dgm:t>
        <a:bodyPr/>
        <a:lstStyle/>
        <a:p>
          <a:r>
            <a:rPr lang="nb-NO" dirty="0"/>
            <a:t>Viktig å knyttet sonen opp mot sone Fosen og sone Gauldal i en del sammenhenger</a:t>
          </a:r>
        </a:p>
      </dgm:t>
    </dgm:pt>
    <dgm:pt modelId="{00E72C25-C9D4-4B72-BA89-20EBDA5C666D}" type="parTrans" cxnId="{F4EB59BD-7F81-435F-AB37-BD7F4A9C76CA}">
      <dgm:prSet/>
      <dgm:spPr/>
      <dgm:t>
        <a:bodyPr/>
        <a:lstStyle/>
        <a:p>
          <a:endParaRPr lang="nb-NO"/>
        </a:p>
      </dgm:t>
    </dgm:pt>
    <dgm:pt modelId="{B38C24A9-DFF9-4CF2-B7BD-B982CCD10C94}" type="sibTrans" cxnId="{F4EB59BD-7F81-435F-AB37-BD7F4A9C76CA}">
      <dgm:prSet/>
      <dgm:spPr/>
      <dgm:t>
        <a:bodyPr/>
        <a:lstStyle/>
        <a:p>
          <a:endParaRPr lang="nb-NO"/>
        </a:p>
      </dgm:t>
    </dgm:pt>
    <dgm:pt modelId="{9E5F8174-69E8-4660-A90A-0CE158665848}">
      <dgm:prSet/>
      <dgm:spPr/>
      <dgm:t>
        <a:bodyPr/>
        <a:lstStyle/>
        <a:p>
          <a:r>
            <a:rPr lang="nb-NO" dirty="0"/>
            <a:t>Styrke Kvalitetsklubbene samt avklare samspillet med de mindre klubbene og bærekraftighet</a:t>
          </a:r>
        </a:p>
      </dgm:t>
    </dgm:pt>
    <dgm:pt modelId="{3FF2251D-A986-4BE7-B34A-212BE7B57C90}" type="parTrans" cxnId="{783E2671-57E3-44CE-9598-25978A91789A}">
      <dgm:prSet/>
      <dgm:spPr/>
      <dgm:t>
        <a:bodyPr/>
        <a:lstStyle/>
        <a:p>
          <a:endParaRPr lang="nb-NO"/>
        </a:p>
      </dgm:t>
    </dgm:pt>
    <dgm:pt modelId="{B5A0A408-F891-491F-87C8-98D863A1BBCD}" type="sibTrans" cxnId="{783E2671-57E3-44CE-9598-25978A91789A}">
      <dgm:prSet/>
      <dgm:spPr/>
      <dgm:t>
        <a:bodyPr/>
        <a:lstStyle/>
        <a:p>
          <a:endParaRPr lang="nb-NO"/>
        </a:p>
      </dgm:t>
    </dgm:pt>
    <dgm:pt modelId="{E74708C1-A238-466C-AC54-2FFCAB27C965}" type="pres">
      <dgm:prSet presAssocID="{30333F44-0E5B-4C94-B4EF-840E0302E0B2}" presName="layout" presStyleCnt="0">
        <dgm:presLayoutVars>
          <dgm:chMax/>
          <dgm:chPref/>
          <dgm:dir/>
          <dgm:resizeHandles/>
        </dgm:presLayoutVars>
      </dgm:prSet>
      <dgm:spPr/>
    </dgm:pt>
    <dgm:pt modelId="{4C01E35F-5DF9-4C2B-A0E3-C9B07F5EB351}" type="pres">
      <dgm:prSet presAssocID="{C90BE2B5-7741-4F07-9FF0-BC32D535E25F}" presName="root" presStyleCnt="0">
        <dgm:presLayoutVars>
          <dgm:chMax/>
          <dgm:chPref/>
        </dgm:presLayoutVars>
      </dgm:prSet>
      <dgm:spPr/>
    </dgm:pt>
    <dgm:pt modelId="{506BB677-D228-4B54-A05E-0C75324FFF66}" type="pres">
      <dgm:prSet presAssocID="{C90BE2B5-7741-4F07-9FF0-BC32D535E25F}" presName="rootComposite" presStyleCnt="0">
        <dgm:presLayoutVars/>
      </dgm:prSet>
      <dgm:spPr/>
    </dgm:pt>
    <dgm:pt modelId="{6DDEB2EC-753A-4AB0-99EC-F24DDCCB4191}" type="pres">
      <dgm:prSet presAssocID="{C90BE2B5-7741-4F07-9FF0-BC32D535E25F}" presName="ParentAccent" presStyleLbl="alignNode1" presStyleIdx="0" presStyleCnt="5"/>
      <dgm:spPr/>
    </dgm:pt>
    <dgm:pt modelId="{503D9E9A-62B7-4DEC-8A99-D9583391566C}" type="pres">
      <dgm:prSet presAssocID="{C90BE2B5-7741-4F07-9FF0-BC32D535E25F}" presName="ParentSmallAccent" presStyleLbl="fgAcc1" presStyleIdx="0" presStyleCnt="5"/>
      <dgm:spPr/>
    </dgm:pt>
    <dgm:pt modelId="{1665E352-C8E4-4FB0-A9C1-CCF6BC16F166}" type="pres">
      <dgm:prSet presAssocID="{C90BE2B5-7741-4F07-9FF0-BC32D535E25F}" presName="Parent" presStyleLbl="revTx" presStyleIdx="0" presStyleCnt="24">
        <dgm:presLayoutVars>
          <dgm:chMax/>
          <dgm:chPref val="4"/>
          <dgm:bulletEnabled val="1"/>
        </dgm:presLayoutVars>
      </dgm:prSet>
      <dgm:spPr/>
    </dgm:pt>
    <dgm:pt modelId="{364E294B-8F9F-4E11-935C-A2FFEE89F282}" type="pres">
      <dgm:prSet presAssocID="{C90BE2B5-7741-4F07-9FF0-BC32D535E25F}" presName="childShape" presStyleCnt="0">
        <dgm:presLayoutVars>
          <dgm:chMax val="0"/>
          <dgm:chPref val="0"/>
        </dgm:presLayoutVars>
      </dgm:prSet>
      <dgm:spPr/>
    </dgm:pt>
    <dgm:pt modelId="{98998633-926A-4FA3-A058-16639B9B06FE}" type="pres">
      <dgm:prSet presAssocID="{721F9C28-1D1E-41BF-86C5-EA2AD21B7D59}" presName="childComposite" presStyleCnt="0">
        <dgm:presLayoutVars>
          <dgm:chMax val="0"/>
          <dgm:chPref val="0"/>
        </dgm:presLayoutVars>
      </dgm:prSet>
      <dgm:spPr/>
    </dgm:pt>
    <dgm:pt modelId="{03F24203-38FC-4C8D-8B3C-1234102A8543}" type="pres">
      <dgm:prSet presAssocID="{721F9C28-1D1E-41BF-86C5-EA2AD21B7D59}" presName="ChildAccent" presStyleLbl="solidFgAcc1" presStyleIdx="0" presStyleCnt="19"/>
      <dgm:spPr/>
    </dgm:pt>
    <dgm:pt modelId="{A4D68B46-636A-49D3-9A76-116657A4C453}" type="pres">
      <dgm:prSet presAssocID="{721F9C28-1D1E-41BF-86C5-EA2AD21B7D59}" presName="Child" presStyleLbl="revTx" presStyleIdx="1" presStyleCnt="24">
        <dgm:presLayoutVars>
          <dgm:chMax val="0"/>
          <dgm:chPref val="0"/>
          <dgm:bulletEnabled val="1"/>
        </dgm:presLayoutVars>
      </dgm:prSet>
      <dgm:spPr/>
    </dgm:pt>
    <dgm:pt modelId="{82EA9D71-D852-4D07-B3AE-B904B6F0507E}" type="pres">
      <dgm:prSet presAssocID="{0B1E3146-A606-4B8B-B03F-F1635A3885C1}" presName="childComposite" presStyleCnt="0">
        <dgm:presLayoutVars>
          <dgm:chMax val="0"/>
          <dgm:chPref val="0"/>
        </dgm:presLayoutVars>
      </dgm:prSet>
      <dgm:spPr/>
    </dgm:pt>
    <dgm:pt modelId="{E7ECE327-D061-49F9-885A-87320906BA4D}" type="pres">
      <dgm:prSet presAssocID="{0B1E3146-A606-4B8B-B03F-F1635A3885C1}" presName="ChildAccent" presStyleLbl="solidFgAcc1" presStyleIdx="1" presStyleCnt="19"/>
      <dgm:spPr/>
    </dgm:pt>
    <dgm:pt modelId="{F640FF12-7C5A-420D-AC9D-C4B52D1E8D04}" type="pres">
      <dgm:prSet presAssocID="{0B1E3146-A606-4B8B-B03F-F1635A3885C1}" presName="Child" presStyleLbl="revTx" presStyleIdx="2" presStyleCnt="24">
        <dgm:presLayoutVars>
          <dgm:chMax val="0"/>
          <dgm:chPref val="0"/>
          <dgm:bulletEnabled val="1"/>
        </dgm:presLayoutVars>
      </dgm:prSet>
      <dgm:spPr/>
    </dgm:pt>
    <dgm:pt modelId="{8830D0E0-23A9-4C39-B5F6-875DE841A7AD}" type="pres">
      <dgm:prSet presAssocID="{E14879A5-7715-44D7-8183-348EE7A4DE7A}" presName="childComposite" presStyleCnt="0">
        <dgm:presLayoutVars>
          <dgm:chMax val="0"/>
          <dgm:chPref val="0"/>
        </dgm:presLayoutVars>
      </dgm:prSet>
      <dgm:spPr/>
    </dgm:pt>
    <dgm:pt modelId="{A8AC87A0-1797-4831-8802-F1668B5F67AB}" type="pres">
      <dgm:prSet presAssocID="{E14879A5-7715-44D7-8183-348EE7A4DE7A}" presName="ChildAccent" presStyleLbl="solidFgAcc1" presStyleIdx="2" presStyleCnt="19"/>
      <dgm:spPr/>
    </dgm:pt>
    <dgm:pt modelId="{14B07DE9-B012-4CFB-89DC-D39E9D280935}" type="pres">
      <dgm:prSet presAssocID="{E14879A5-7715-44D7-8183-348EE7A4DE7A}" presName="Child" presStyleLbl="revTx" presStyleIdx="3" presStyleCnt="24">
        <dgm:presLayoutVars>
          <dgm:chMax val="0"/>
          <dgm:chPref val="0"/>
          <dgm:bulletEnabled val="1"/>
        </dgm:presLayoutVars>
      </dgm:prSet>
      <dgm:spPr/>
    </dgm:pt>
    <dgm:pt modelId="{E83045B3-7048-4F59-9C9C-2A9F09EA608E}" type="pres">
      <dgm:prSet presAssocID="{63E9133B-FFAE-45F9-872B-84DE2A4BD0A2}" presName="childComposite" presStyleCnt="0">
        <dgm:presLayoutVars>
          <dgm:chMax val="0"/>
          <dgm:chPref val="0"/>
        </dgm:presLayoutVars>
      </dgm:prSet>
      <dgm:spPr/>
    </dgm:pt>
    <dgm:pt modelId="{01596405-7A0F-4944-8883-729E1180AE01}" type="pres">
      <dgm:prSet presAssocID="{63E9133B-FFAE-45F9-872B-84DE2A4BD0A2}" presName="ChildAccent" presStyleLbl="solidFgAcc1" presStyleIdx="3" presStyleCnt="19"/>
      <dgm:spPr/>
    </dgm:pt>
    <dgm:pt modelId="{A83D041A-36D5-4FD7-AEBF-F507F4B651DA}" type="pres">
      <dgm:prSet presAssocID="{63E9133B-FFAE-45F9-872B-84DE2A4BD0A2}" presName="Child" presStyleLbl="revTx" presStyleIdx="4" presStyleCnt="24">
        <dgm:presLayoutVars>
          <dgm:chMax val="0"/>
          <dgm:chPref val="0"/>
          <dgm:bulletEnabled val="1"/>
        </dgm:presLayoutVars>
      </dgm:prSet>
      <dgm:spPr/>
    </dgm:pt>
    <dgm:pt modelId="{DCEEA2FB-E021-44FB-83F6-83ADF7EB89C4}" type="pres">
      <dgm:prSet presAssocID="{2BCA37CB-035D-401A-AF65-4ADC9F32C2F9}" presName="root" presStyleCnt="0">
        <dgm:presLayoutVars>
          <dgm:chMax/>
          <dgm:chPref/>
        </dgm:presLayoutVars>
      </dgm:prSet>
      <dgm:spPr/>
    </dgm:pt>
    <dgm:pt modelId="{9A0DB0B9-38E8-47DD-A55D-B02F241B6703}" type="pres">
      <dgm:prSet presAssocID="{2BCA37CB-035D-401A-AF65-4ADC9F32C2F9}" presName="rootComposite" presStyleCnt="0">
        <dgm:presLayoutVars/>
      </dgm:prSet>
      <dgm:spPr/>
    </dgm:pt>
    <dgm:pt modelId="{4FF6B560-1BE9-4C2B-BC90-3AD7B3E1C471}" type="pres">
      <dgm:prSet presAssocID="{2BCA37CB-035D-401A-AF65-4ADC9F32C2F9}" presName="ParentAccent" presStyleLbl="alignNode1" presStyleIdx="1" presStyleCnt="5"/>
      <dgm:spPr/>
    </dgm:pt>
    <dgm:pt modelId="{0D2399BD-DCD0-493F-A47E-FCACC6803A1A}" type="pres">
      <dgm:prSet presAssocID="{2BCA37CB-035D-401A-AF65-4ADC9F32C2F9}" presName="ParentSmallAccent" presStyleLbl="fgAcc1" presStyleIdx="1" presStyleCnt="5"/>
      <dgm:spPr/>
    </dgm:pt>
    <dgm:pt modelId="{C3891189-FC62-42DE-9C39-794BDC45CA5F}" type="pres">
      <dgm:prSet presAssocID="{2BCA37CB-035D-401A-AF65-4ADC9F32C2F9}" presName="Parent" presStyleLbl="revTx" presStyleIdx="5" presStyleCnt="24">
        <dgm:presLayoutVars>
          <dgm:chMax/>
          <dgm:chPref val="4"/>
          <dgm:bulletEnabled val="1"/>
        </dgm:presLayoutVars>
      </dgm:prSet>
      <dgm:spPr/>
    </dgm:pt>
    <dgm:pt modelId="{E7309568-3F9B-4937-9164-024450F301E7}" type="pres">
      <dgm:prSet presAssocID="{2BCA37CB-035D-401A-AF65-4ADC9F32C2F9}" presName="childShape" presStyleCnt="0">
        <dgm:presLayoutVars>
          <dgm:chMax val="0"/>
          <dgm:chPref val="0"/>
        </dgm:presLayoutVars>
      </dgm:prSet>
      <dgm:spPr/>
    </dgm:pt>
    <dgm:pt modelId="{10BD4466-B48A-48E9-BAF9-277388DE237A}" type="pres">
      <dgm:prSet presAssocID="{5E552B82-60D9-46D8-B535-1E8CCD02E471}" presName="childComposite" presStyleCnt="0">
        <dgm:presLayoutVars>
          <dgm:chMax val="0"/>
          <dgm:chPref val="0"/>
        </dgm:presLayoutVars>
      </dgm:prSet>
      <dgm:spPr/>
    </dgm:pt>
    <dgm:pt modelId="{0045C4FA-32E2-4ADF-8E09-1E5337229C7D}" type="pres">
      <dgm:prSet presAssocID="{5E552B82-60D9-46D8-B535-1E8CCD02E471}" presName="ChildAccent" presStyleLbl="solidFgAcc1" presStyleIdx="4" presStyleCnt="19"/>
      <dgm:spPr/>
    </dgm:pt>
    <dgm:pt modelId="{9D307AD9-1EA1-4063-8192-6B2B6A97F4EC}" type="pres">
      <dgm:prSet presAssocID="{5E552B82-60D9-46D8-B535-1E8CCD02E471}" presName="Child" presStyleLbl="revTx" presStyleIdx="6" presStyleCnt="24">
        <dgm:presLayoutVars>
          <dgm:chMax val="0"/>
          <dgm:chPref val="0"/>
          <dgm:bulletEnabled val="1"/>
        </dgm:presLayoutVars>
      </dgm:prSet>
      <dgm:spPr/>
    </dgm:pt>
    <dgm:pt modelId="{4FE8CE28-43A0-4D2F-96B6-79A6E32B16F4}" type="pres">
      <dgm:prSet presAssocID="{AC088D3E-0B03-4194-A044-1204559652F2}" presName="childComposite" presStyleCnt="0">
        <dgm:presLayoutVars>
          <dgm:chMax val="0"/>
          <dgm:chPref val="0"/>
        </dgm:presLayoutVars>
      </dgm:prSet>
      <dgm:spPr/>
    </dgm:pt>
    <dgm:pt modelId="{FEC75744-B6D5-4C29-8C82-B36A3D71F9A6}" type="pres">
      <dgm:prSet presAssocID="{AC088D3E-0B03-4194-A044-1204559652F2}" presName="ChildAccent" presStyleLbl="solidFgAcc1" presStyleIdx="5" presStyleCnt="19"/>
      <dgm:spPr/>
    </dgm:pt>
    <dgm:pt modelId="{2AEE0283-2CD8-4F77-9083-DD4815962386}" type="pres">
      <dgm:prSet presAssocID="{AC088D3E-0B03-4194-A044-1204559652F2}" presName="Child" presStyleLbl="revTx" presStyleIdx="7" presStyleCnt="24">
        <dgm:presLayoutVars>
          <dgm:chMax val="0"/>
          <dgm:chPref val="0"/>
          <dgm:bulletEnabled val="1"/>
        </dgm:presLayoutVars>
      </dgm:prSet>
      <dgm:spPr/>
    </dgm:pt>
    <dgm:pt modelId="{99BF1456-42D7-4963-BE37-5C228DF666EA}" type="pres">
      <dgm:prSet presAssocID="{17C82150-E95E-413F-A331-51C36098D053}" presName="childComposite" presStyleCnt="0">
        <dgm:presLayoutVars>
          <dgm:chMax val="0"/>
          <dgm:chPref val="0"/>
        </dgm:presLayoutVars>
      </dgm:prSet>
      <dgm:spPr/>
    </dgm:pt>
    <dgm:pt modelId="{A9A33848-3639-483F-868D-ACB1EB378002}" type="pres">
      <dgm:prSet presAssocID="{17C82150-E95E-413F-A331-51C36098D053}" presName="ChildAccent" presStyleLbl="solidFgAcc1" presStyleIdx="6" presStyleCnt="19"/>
      <dgm:spPr/>
    </dgm:pt>
    <dgm:pt modelId="{F72138AC-139A-4DB3-A9F5-9A11358653B6}" type="pres">
      <dgm:prSet presAssocID="{17C82150-E95E-413F-A331-51C36098D053}" presName="Child" presStyleLbl="revTx" presStyleIdx="8" presStyleCnt="24">
        <dgm:presLayoutVars>
          <dgm:chMax val="0"/>
          <dgm:chPref val="0"/>
          <dgm:bulletEnabled val="1"/>
        </dgm:presLayoutVars>
      </dgm:prSet>
      <dgm:spPr/>
    </dgm:pt>
    <dgm:pt modelId="{B7E0BF65-70D1-44E6-AF91-E70733D63584}" type="pres">
      <dgm:prSet presAssocID="{0BC03F0A-1724-4636-9E54-4C183162540B}" presName="childComposite" presStyleCnt="0">
        <dgm:presLayoutVars>
          <dgm:chMax val="0"/>
          <dgm:chPref val="0"/>
        </dgm:presLayoutVars>
      </dgm:prSet>
      <dgm:spPr/>
    </dgm:pt>
    <dgm:pt modelId="{BC995064-15D1-41E0-AA56-3BBA384AE57C}" type="pres">
      <dgm:prSet presAssocID="{0BC03F0A-1724-4636-9E54-4C183162540B}" presName="ChildAccent" presStyleLbl="solidFgAcc1" presStyleIdx="7" presStyleCnt="19"/>
      <dgm:spPr/>
    </dgm:pt>
    <dgm:pt modelId="{2B93FC4C-350F-4463-A0D7-4FA54ED3BDE9}" type="pres">
      <dgm:prSet presAssocID="{0BC03F0A-1724-4636-9E54-4C183162540B}" presName="Child" presStyleLbl="revTx" presStyleIdx="9" presStyleCnt="24">
        <dgm:presLayoutVars>
          <dgm:chMax val="0"/>
          <dgm:chPref val="0"/>
          <dgm:bulletEnabled val="1"/>
        </dgm:presLayoutVars>
      </dgm:prSet>
      <dgm:spPr/>
    </dgm:pt>
    <dgm:pt modelId="{E165A02E-7374-4513-9C1D-96C7F05ACB64}" type="pres">
      <dgm:prSet presAssocID="{5918FF72-29FA-41B0-BF87-54E75D8260C0}" presName="root" presStyleCnt="0">
        <dgm:presLayoutVars>
          <dgm:chMax/>
          <dgm:chPref/>
        </dgm:presLayoutVars>
      </dgm:prSet>
      <dgm:spPr/>
    </dgm:pt>
    <dgm:pt modelId="{8D75C2B3-5F73-44DB-AB43-72BE1520A648}" type="pres">
      <dgm:prSet presAssocID="{5918FF72-29FA-41B0-BF87-54E75D8260C0}" presName="rootComposite" presStyleCnt="0">
        <dgm:presLayoutVars/>
      </dgm:prSet>
      <dgm:spPr/>
    </dgm:pt>
    <dgm:pt modelId="{736293B1-79D5-41AD-AD09-AC88E0744518}" type="pres">
      <dgm:prSet presAssocID="{5918FF72-29FA-41B0-BF87-54E75D8260C0}" presName="ParentAccent" presStyleLbl="alignNode1" presStyleIdx="2" presStyleCnt="5"/>
      <dgm:spPr/>
    </dgm:pt>
    <dgm:pt modelId="{7512C231-9D08-412E-9B38-79CB6A788B82}" type="pres">
      <dgm:prSet presAssocID="{5918FF72-29FA-41B0-BF87-54E75D8260C0}" presName="ParentSmallAccent" presStyleLbl="fgAcc1" presStyleIdx="2" presStyleCnt="5"/>
      <dgm:spPr/>
    </dgm:pt>
    <dgm:pt modelId="{10E47B6D-FB1D-4AF1-A8C8-ABB3349FC425}" type="pres">
      <dgm:prSet presAssocID="{5918FF72-29FA-41B0-BF87-54E75D8260C0}" presName="Parent" presStyleLbl="revTx" presStyleIdx="10" presStyleCnt="24">
        <dgm:presLayoutVars>
          <dgm:chMax/>
          <dgm:chPref val="4"/>
          <dgm:bulletEnabled val="1"/>
        </dgm:presLayoutVars>
      </dgm:prSet>
      <dgm:spPr/>
    </dgm:pt>
    <dgm:pt modelId="{2E1D0F37-56FE-4260-A2DB-009291CB3C86}" type="pres">
      <dgm:prSet presAssocID="{5918FF72-29FA-41B0-BF87-54E75D8260C0}" presName="childShape" presStyleCnt="0">
        <dgm:presLayoutVars>
          <dgm:chMax val="0"/>
          <dgm:chPref val="0"/>
        </dgm:presLayoutVars>
      </dgm:prSet>
      <dgm:spPr/>
    </dgm:pt>
    <dgm:pt modelId="{293F8CAB-E4EA-4401-B60B-2DF90FC627A0}" type="pres">
      <dgm:prSet presAssocID="{51A73BC1-7C5C-4924-8535-FE9C17C47BDA}" presName="childComposite" presStyleCnt="0">
        <dgm:presLayoutVars>
          <dgm:chMax val="0"/>
          <dgm:chPref val="0"/>
        </dgm:presLayoutVars>
      </dgm:prSet>
      <dgm:spPr/>
    </dgm:pt>
    <dgm:pt modelId="{7153B47F-62AC-465C-BAFE-8077698EF063}" type="pres">
      <dgm:prSet presAssocID="{51A73BC1-7C5C-4924-8535-FE9C17C47BDA}" presName="ChildAccent" presStyleLbl="solidFgAcc1" presStyleIdx="8" presStyleCnt="19"/>
      <dgm:spPr/>
    </dgm:pt>
    <dgm:pt modelId="{88E43DB6-97E0-4308-B85E-EFD862A055E0}" type="pres">
      <dgm:prSet presAssocID="{51A73BC1-7C5C-4924-8535-FE9C17C47BDA}" presName="Child" presStyleLbl="revTx" presStyleIdx="11" presStyleCnt="24">
        <dgm:presLayoutVars>
          <dgm:chMax val="0"/>
          <dgm:chPref val="0"/>
          <dgm:bulletEnabled val="1"/>
        </dgm:presLayoutVars>
      </dgm:prSet>
      <dgm:spPr/>
    </dgm:pt>
    <dgm:pt modelId="{AB81FF0B-03A8-45C6-BCEB-5C825AFBE5E3}" type="pres">
      <dgm:prSet presAssocID="{7BDA325E-31C8-4FE4-A557-AE9311036A95}" presName="childComposite" presStyleCnt="0">
        <dgm:presLayoutVars>
          <dgm:chMax val="0"/>
          <dgm:chPref val="0"/>
        </dgm:presLayoutVars>
      </dgm:prSet>
      <dgm:spPr/>
    </dgm:pt>
    <dgm:pt modelId="{93C34015-E203-412F-89D0-6E5C1E2C1B0B}" type="pres">
      <dgm:prSet presAssocID="{7BDA325E-31C8-4FE4-A557-AE9311036A95}" presName="ChildAccent" presStyleLbl="solidFgAcc1" presStyleIdx="9" presStyleCnt="19"/>
      <dgm:spPr/>
    </dgm:pt>
    <dgm:pt modelId="{06D435D7-DB96-48C6-B319-DF8C3133B371}" type="pres">
      <dgm:prSet presAssocID="{7BDA325E-31C8-4FE4-A557-AE9311036A95}" presName="Child" presStyleLbl="revTx" presStyleIdx="12" presStyleCnt="24">
        <dgm:presLayoutVars>
          <dgm:chMax val="0"/>
          <dgm:chPref val="0"/>
          <dgm:bulletEnabled val="1"/>
        </dgm:presLayoutVars>
      </dgm:prSet>
      <dgm:spPr/>
    </dgm:pt>
    <dgm:pt modelId="{4F0B4E77-9B08-4318-9705-A49BBB8FC90C}" type="pres">
      <dgm:prSet presAssocID="{D7B3E6F8-CFC9-42EE-BF6F-ED2C06071647}" presName="childComposite" presStyleCnt="0">
        <dgm:presLayoutVars>
          <dgm:chMax val="0"/>
          <dgm:chPref val="0"/>
        </dgm:presLayoutVars>
      </dgm:prSet>
      <dgm:spPr/>
    </dgm:pt>
    <dgm:pt modelId="{4F187C68-FA2C-41B3-8298-CB481EF28AE2}" type="pres">
      <dgm:prSet presAssocID="{D7B3E6F8-CFC9-42EE-BF6F-ED2C06071647}" presName="ChildAccent" presStyleLbl="solidFgAcc1" presStyleIdx="10" presStyleCnt="19"/>
      <dgm:spPr/>
    </dgm:pt>
    <dgm:pt modelId="{C7C8D86B-8532-45B6-92C1-D769431B3DC8}" type="pres">
      <dgm:prSet presAssocID="{D7B3E6F8-CFC9-42EE-BF6F-ED2C06071647}" presName="Child" presStyleLbl="revTx" presStyleIdx="13" presStyleCnt="24">
        <dgm:presLayoutVars>
          <dgm:chMax val="0"/>
          <dgm:chPref val="0"/>
          <dgm:bulletEnabled val="1"/>
        </dgm:presLayoutVars>
      </dgm:prSet>
      <dgm:spPr/>
    </dgm:pt>
    <dgm:pt modelId="{7FD2C82E-1E6F-4674-B3F6-ECA119A06C10}" type="pres">
      <dgm:prSet presAssocID="{7A7389D7-7704-47EF-BF98-55DD4B76E2E6}" presName="childComposite" presStyleCnt="0">
        <dgm:presLayoutVars>
          <dgm:chMax val="0"/>
          <dgm:chPref val="0"/>
        </dgm:presLayoutVars>
      </dgm:prSet>
      <dgm:spPr/>
    </dgm:pt>
    <dgm:pt modelId="{4155BE39-1A8D-4324-B459-ED502EC6652F}" type="pres">
      <dgm:prSet presAssocID="{7A7389D7-7704-47EF-BF98-55DD4B76E2E6}" presName="ChildAccent" presStyleLbl="solidFgAcc1" presStyleIdx="11" presStyleCnt="19"/>
      <dgm:spPr/>
    </dgm:pt>
    <dgm:pt modelId="{E079B1DC-9B4A-4EA9-A3B7-43FC84879DA3}" type="pres">
      <dgm:prSet presAssocID="{7A7389D7-7704-47EF-BF98-55DD4B76E2E6}" presName="Child" presStyleLbl="revTx" presStyleIdx="14" presStyleCnt="24">
        <dgm:presLayoutVars>
          <dgm:chMax val="0"/>
          <dgm:chPref val="0"/>
          <dgm:bulletEnabled val="1"/>
        </dgm:presLayoutVars>
      </dgm:prSet>
      <dgm:spPr/>
    </dgm:pt>
    <dgm:pt modelId="{2413924A-9F4B-4834-AABD-9181E165184D}" type="pres">
      <dgm:prSet presAssocID="{611BEB3E-B4AD-4E24-B8F9-0E1E5A82F224}" presName="root" presStyleCnt="0">
        <dgm:presLayoutVars>
          <dgm:chMax/>
          <dgm:chPref/>
        </dgm:presLayoutVars>
      </dgm:prSet>
      <dgm:spPr/>
    </dgm:pt>
    <dgm:pt modelId="{268C0843-D341-4A90-AC2A-F84F04738620}" type="pres">
      <dgm:prSet presAssocID="{611BEB3E-B4AD-4E24-B8F9-0E1E5A82F224}" presName="rootComposite" presStyleCnt="0">
        <dgm:presLayoutVars/>
      </dgm:prSet>
      <dgm:spPr/>
    </dgm:pt>
    <dgm:pt modelId="{4B69B368-2FA8-4006-A6D3-501A1D43409F}" type="pres">
      <dgm:prSet presAssocID="{611BEB3E-B4AD-4E24-B8F9-0E1E5A82F224}" presName="ParentAccent" presStyleLbl="alignNode1" presStyleIdx="3" presStyleCnt="5"/>
      <dgm:spPr/>
    </dgm:pt>
    <dgm:pt modelId="{77D9F643-345F-4AA3-960F-EDB5871231AF}" type="pres">
      <dgm:prSet presAssocID="{611BEB3E-B4AD-4E24-B8F9-0E1E5A82F224}" presName="ParentSmallAccent" presStyleLbl="fgAcc1" presStyleIdx="3" presStyleCnt="5"/>
      <dgm:spPr/>
    </dgm:pt>
    <dgm:pt modelId="{75B52498-DFD3-4D75-890F-828EB2BF7A4A}" type="pres">
      <dgm:prSet presAssocID="{611BEB3E-B4AD-4E24-B8F9-0E1E5A82F224}" presName="Parent" presStyleLbl="revTx" presStyleIdx="15" presStyleCnt="24">
        <dgm:presLayoutVars>
          <dgm:chMax/>
          <dgm:chPref val="4"/>
          <dgm:bulletEnabled val="1"/>
        </dgm:presLayoutVars>
      </dgm:prSet>
      <dgm:spPr/>
    </dgm:pt>
    <dgm:pt modelId="{FF2EAE3C-8DAF-40DD-B9C6-F1B6E0BF049A}" type="pres">
      <dgm:prSet presAssocID="{611BEB3E-B4AD-4E24-B8F9-0E1E5A82F224}" presName="childShape" presStyleCnt="0">
        <dgm:presLayoutVars>
          <dgm:chMax val="0"/>
          <dgm:chPref val="0"/>
        </dgm:presLayoutVars>
      </dgm:prSet>
      <dgm:spPr/>
    </dgm:pt>
    <dgm:pt modelId="{77312732-70B2-4432-BC9E-80CB5306BE46}" type="pres">
      <dgm:prSet presAssocID="{D47BB337-98F5-46BC-BCAF-3AE46F42DD1E}" presName="childComposite" presStyleCnt="0">
        <dgm:presLayoutVars>
          <dgm:chMax val="0"/>
          <dgm:chPref val="0"/>
        </dgm:presLayoutVars>
      </dgm:prSet>
      <dgm:spPr/>
    </dgm:pt>
    <dgm:pt modelId="{815A80C4-6228-496B-A5BD-7A1978614AE3}" type="pres">
      <dgm:prSet presAssocID="{D47BB337-98F5-46BC-BCAF-3AE46F42DD1E}" presName="ChildAccent" presStyleLbl="solidFgAcc1" presStyleIdx="12" presStyleCnt="19"/>
      <dgm:spPr/>
    </dgm:pt>
    <dgm:pt modelId="{1E80620C-A56C-4A94-8F2F-F438603A74AA}" type="pres">
      <dgm:prSet presAssocID="{D47BB337-98F5-46BC-BCAF-3AE46F42DD1E}" presName="Child" presStyleLbl="revTx" presStyleIdx="16" presStyleCnt="24">
        <dgm:presLayoutVars>
          <dgm:chMax val="0"/>
          <dgm:chPref val="0"/>
          <dgm:bulletEnabled val="1"/>
        </dgm:presLayoutVars>
      </dgm:prSet>
      <dgm:spPr/>
    </dgm:pt>
    <dgm:pt modelId="{A6E714EE-C6CC-4C1B-B57B-401785FCD895}" type="pres">
      <dgm:prSet presAssocID="{16DC7537-470B-4C16-A984-A97EB584BCDF}" presName="childComposite" presStyleCnt="0">
        <dgm:presLayoutVars>
          <dgm:chMax val="0"/>
          <dgm:chPref val="0"/>
        </dgm:presLayoutVars>
      </dgm:prSet>
      <dgm:spPr/>
    </dgm:pt>
    <dgm:pt modelId="{9CE0E7D5-D515-4194-8149-6129F801D9DA}" type="pres">
      <dgm:prSet presAssocID="{16DC7537-470B-4C16-A984-A97EB584BCDF}" presName="ChildAccent" presStyleLbl="solidFgAcc1" presStyleIdx="13" presStyleCnt="19"/>
      <dgm:spPr/>
    </dgm:pt>
    <dgm:pt modelId="{69AD3EAE-FB92-4B3E-92FB-4108996B4D47}" type="pres">
      <dgm:prSet presAssocID="{16DC7537-470B-4C16-A984-A97EB584BCDF}" presName="Child" presStyleLbl="revTx" presStyleIdx="17" presStyleCnt="24">
        <dgm:presLayoutVars>
          <dgm:chMax val="0"/>
          <dgm:chPref val="0"/>
          <dgm:bulletEnabled val="1"/>
        </dgm:presLayoutVars>
      </dgm:prSet>
      <dgm:spPr/>
    </dgm:pt>
    <dgm:pt modelId="{179832EF-0E52-4D5E-9D53-A6A1A0297908}" type="pres">
      <dgm:prSet presAssocID="{8987B458-B117-4ECE-B1C6-38E94305C91A}" presName="childComposite" presStyleCnt="0">
        <dgm:presLayoutVars>
          <dgm:chMax val="0"/>
          <dgm:chPref val="0"/>
        </dgm:presLayoutVars>
      </dgm:prSet>
      <dgm:spPr/>
    </dgm:pt>
    <dgm:pt modelId="{D681416A-69B1-42F4-95F4-A2390387B3AA}" type="pres">
      <dgm:prSet presAssocID="{8987B458-B117-4ECE-B1C6-38E94305C91A}" presName="ChildAccent" presStyleLbl="solidFgAcc1" presStyleIdx="14" presStyleCnt="19"/>
      <dgm:spPr/>
    </dgm:pt>
    <dgm:pt modelId="{066E386C-0670-47F6-A4FC-251285F86CE9}" type="pres">
      <dgm:prSet presAssocID="{8987B458-B117-4ECE-B1C6-38E94305C91A}" presName="Child" presStyleLbl="revTx" presStyleIdx="18" presStyleCnt="24">
        <dgm:presLayoutVars>
          <dgm:chMax val="0"/>
          <dgm:chPref val="0"/>
          <dgm:bulletEnabled val="1"/>
        </dgm:presLayoutVars>
      </dgm:prSet>
      <dgm:spPr/>
    </dgm:pt>
    <dgm:pt modelId="{67C3B2E9-CD58-4EE1-9229-2BEC34401796}" type="pres">
      <dgm:prSet presAssocID="{AF137911-C5D2-4F52-80D0-7B195834FA2E}" presName="childComposite" presStyleCnt="0">
        <dgm:presLayoutVars>
          <dgm:chMax val="0"/>
          <dgm:chPref val="0"/>
        </dgm:presLayoutVars>
      </dgm:prSet>
      <dgm:spPr/>
    </dgm:pt>
    <dgm:pt modelId="{19EE1273-352F-4C13-B6D5-0BB7F63D09AF}" type="pres">
      <dgm:prSet presAssocID="{AF137911-C5D2-4F52-80D0-7B195834FA2E}" presName="ChildAccent" presStyleLbl="solidFgAcc1" presStyleIdx="15" presStyleCnt="19"/>
      <dgm:spPr/>
    </dgm:pt>
    <dgm:pt modelId="{A93A1489-797E-4AD6-8724-AC4A43479948}" type="pres">
      <dgm:prSet presAssocID="{AF137911-C5D2-4F52-80D0-7B195834FA2E}" presName="Child" presStyleLbl="revTx" presStyleIdx="19" presStyleCnt="24">
        <dgm:presLayoutVars>
          <dgm:chMax val="0"/>
          <dgm:chPref val="0"/>
          <dgm:bulletEnabled val="1"/>
        </dgm:presLayoutVars>
      </dgm:prSet>
      <dgm:spPr/>
    </dgm:pt>
    <dgm:pt modelId="{3EC0A20A-2C6B-404C-B10D-8DA08C914E51}" type="pres">
      <dgm:prSet presAssocID="{0146F9C4-A4DA-47E3-89D0-FF8875A0497C}" presName="root" presStyleCnt="0">
        <dgm:presLayoutVars>
          <dgm:chMax/>
          <dgm:chPref/>
        </dgm:presLayoutVars>
      </dgm:prSet>
      <dgm:spPr/>
    </dgm:pt>
    <dgm:pt modelId="{3C6F4D09-ECE3-4183-8316-08DEFB8427EF}" type="pres">
      <dgm:prSet presAssocID="{0146F9C4-A4DA-47E3-89D0-FF8875A0497C}" presName="rootComposite" presStyleCnt="0">
        <dgm:presLayoutVars/>
      </dgm:prSet>
      <dgm:spPr/>
    </dgm:pt>
    <dgm:pt modelId="{CA1B4CC7-9E5A-4749-98EF-BDBDAA760CFF}" type="pres">
      <dgm:prSet presAssocID="{0146F9C4-A4DA-47E3-89D0-FF8875A0497C}" presName="ParentAccent" presStyleLbl="alignNode1" presStyleIdx="4" presStyleCnt="5"/>
      <dgm:spPr/>
    </dgm:pt>
    <dgm:pt modelId="{68CB2CCA-DD12-4BD3-ADE9-DC79BE7BDCC0}" type="pres">
      <dgm:prSet presAssocID="{0146F9C4-A4DA-47E3-89D0-FF8875A0497C}" presName="ParentSmallAccent" presStyleLbl="fgAcc1" presStyleIdx="4" presStyleCnt="5"/>
      <dgm:spPr/>
    </dgm:pt>
    <dgm:pt modelId="{0B4B00C2-89F5-4D20-A1F8-4FD8D25E6BAC}" type="pres">
      <dgm:prSet presAssocID="{0146F9C4-A4DA-47E3-89D0-FF8875A0497C}" presName="Parent" presStyleLbl="revTx" presStyleIdx="20" presStyleCnt="24">
        <dgm:presLayoutVars>
          <dgm:chMax/>
          <dgm:chPref val="4"/>
          <dgm:bulletEnabled val="1"/>
        </dgm:presLayoutVars>
      </dgm:prSet>
      <dgm:spPr/>
    </dgm:pt>
    <dgm:pt modelId="{5D71016C-F9FF-4F05-855A-6B4587D1F174}" type="pres">
      <dgm:prSet presAssocID="{0146F9C4-A4DA-47E3-89D0-FF8875A0497C}" presName="childShape" presStyleCnt="0">
        <dgm:presLayoutVars>
          <dgm:chMax val="0"/>
          <dgm:chPref val="0"/>
        </dgm:presLayoutVars>
      </dgm:prSet>
      <dgm:spPr/>
    </dgm:pt>
    <dgm:pt modelId="{50D7FD57-A6ED-4988-A891-48BC1A70F2A8}" type="pres">
      <dgm:prSet presAssocID="{6AEC8030-892B-4627-85D4-43FD169ABFA4}" presName="childComposite" presStyleCnt="0">
        <dgm:presLayoutVars>
          <dgm:chMax val="0"/>
          <dgm:chPref val="0"/>
        </dgm:presLayoutVars>
      </dgm:prSet>
      <dgm:spPr/>
    </dgm:pt>
    <dgm:pt modelId="{81E5B8A5-04AB-49F3-A94F-8A4ED9C0CDC0}" type="pres">
      <dgm:prSet presAssocID="{6AEC8030-892B-4627-85D4-43FD169ABFA4}" presName="ChildAccent" presStyleLbl="solidFgAcc1" presStyleIdx="16" presStyleCnt="19"/>
      <dgm:spPr/>
    </dgm:pt>
    <dgm:pt modelId="{15FE77B4-2588-41FC-923E-FC67EA7CAD45}" type="pres">
      <dgm:prSet presAssocID="{6AEC8030-892B-4627-85D4-43FD169ABFA4}" presName="Child" presStyleLbl="revTx" presStyleIdx="21" presStyleCnt="24">
        <dgm:presLayoutVars>
          <dgm:chMax val="0"/>
          <dgm:chPref val="0"/>
          <dgm:bulletEnabled val="1"/>
        </dgm:presLayoutVars>
      </dgm:prSet>
      <dgm:spPr/>
    </dgm:pt>
    <dgm:pt modelId="{03FA3EEA-FE6A-40FC-B16C-379E70FC1209}" type="pres">
      <dgm:prSet presAssocID="{18CBBF3C-054D-4748-8A97-50823CCD4238}" presName="childComposite" presStyleCnt="0">
        <dgm:presLayoutVars>
          <dgm:chMax val="0"/>
          <dgm:chPref val="0"/>
        </dgm:presLayoutVars>
      </dgm:prSet>
      <dgm:spPr/>
    </dgm:pt>
    <dgm:pt modelId="{F114D528-FA1F-40B0-883B-E89784BD9A3E}" type="pres">
      <dgm:prSet presAssocID="{18CBBF3C-054D-4748-8A97-50823CCD4238}" presName="ChildAccent" presStyleLbl="solidFgAcc1" presStyleIdx="17" presStyleCnt="19"/>
      <dgm:spPr/>
    </dgm:pt>
    <dgm:pt modelId="{4F892BDF-7144-4F25-B444-06DF55FCB0A5}" type="pres">
      <dgm:prSet presAssocID="{18CBBF3C-054D-4748-8A97-50823CCD4238}" presName="Child" presStyleLbl="revTx" presStyleIdx="22" presStyleCnt="24">
        <dgm:presLayoutVars>
          <dgm:chMax val="0"/>
          <dgm:chPref val="0"/>
          <dgm:bulletEnabled val="1"/>
        </dgm:presLayoutVars>
      </dgm:prSet>
      <dgm:spPr/>
    </dgm:pt>
    <dgm:pt modelId="{6A6A47DE-A82C-4DEC-9DBB-C8331AE41E95}" type="pres">
      <dgm:prSet presAssocID="{9E5F8174-69E8-4660-A90A-0CE158665848}" presName="childComposite" presStyleCnt="0">
        <dgm:presLayoutVars>
          <dgm:chMax val="0"/>
          <dgm:chPref val="0"/>
        </dgm:presLayoutVars>
      </dgm:prSet>
      <dgm:spPr/>
    </dgm:pt>
    <dgm:pt modelId="{DB6312BA-C912-420A-8DEE-D89A0B2F8DF5}" type="pres">
      <dgm:prSet presAssocID="{9E5F8174-69E8-4660-A90A-0CE158665848}" presName="ChildAccent" presStyleLbl="solidFgAcc1" presStyleIdx="18" presStyleCnt="19"/>
      <dgm:spPr/>
    </dgm:pt>
    <dgm:pt modelId="{417EF894-4237-4612-A749-4C15EF93D73F}" type="pres">
      <dgm:prSet presAssocID="{9E5F8174-69E8-4660-A90A-0CE158665848}" presName="Child" presStyleLbl="revTx" presStyleIdx="23" presStyleCnt="24">
        <dgm:presLayoutVars>
          <dgm:chMax val="0"/>
          <dgm:chPref val="0"/>
          <dgm:bulletEnabled val="1"/>
        </dgm:presLayoutVars>
      </dgm:prSet>
      <dgm:spPr/>
    </dgm:pt>
  </dgm:ptLst>
  <dgm:cxnLst>
    <dgm:cxn modelId="{027E8F00-302F-4310-BE34-A4A7657453FF}" type="presOf" srcId="{51A73BC1-7C5C-4924-8535-FE9C17C47BDA}" destId="{88E43DB6-97E0-4308-B85E-EFD862A055E0}" srcOrd="0" destOrd="0" presId="urn:microsoft.com/office/officeart/2008/layout/SquareAccentList"/>
    <dgm:cxn modelId="{BD580105-6A4E-4CC5-8A1F-CB5A9BAB48BC}" type="presOf" srcId="{721F9C28-1D1E-41BF-86C5-EA2AD21B7D59}" destId="{A4D68B46-636A-49D3-9A76-116657A4C453}" srcOrd="0" destOrd="0" presId="urn:microsoft.com/office/officeart/2008/layout/SquareAccentList"/>
    <dgm:cxn modelId="{3E64CE05-CFC4-4773-B604-D9011F5EA151}" type="presOf" srcId="{D7B3E6F8-CFC9-42EE-BF6F-ED2C06071647}" destId="{C7C8D86B-8532-45B6-92C1-D769431B3DC8}" srcOrd="0" destOrd="0" presId="urn:microsoft.com/office/officeart/2008/layout/SquareAccentList"/>
    <dgm:cxn modelId="{7D542408-59B0-4694-B8ED-DDB4CC2D5B2B}" type="presOf" srcId="{30333F44-0E5B-4C94-B4EF-840E0302E0B2}" destId="{E74708C1-A238-466C-AC54-2FFCAB27C965}" srcOrd="0" destOrd="0" presId="urn:microsoft.com/office/officeart/2008/layout/SquareAccentList"/>
    <dgm:cxn modelId="{0C18C50B-02C7-4EB0-A790-EC6EDCFFD77A}" type="presOf" srcId="{0146F9C4-A4DA-47E3-89D0-FF8875A0497C}" destId="{0B4B00C2-89F5-4D20-A1F8-4FD8D25E6BAC}" srcOrd="0" destOrd="0" presId="urn:microsoft.com/office/officeart/2008/layout/SquareAccentList"/>
    <dgm:cxn modelId="{5D39180F-259E-4F60-8BCD-F3A79CD97868}" srcId="{30333F44-0E5B-4C94-B4EF-840E0302E0B2}" destId="{0146F9C4-A4DA-47E3-89D0-FF8875A0497C}" srcOrd="4" destOrd="0" parTransId="{BECBA1C4-C529-489C-8518-7BEF4B4743C3}" sibTransId="{F460CDBA-1E20-484B-B49F-CB4E95B30471}"/>
    <dgm:cxn modelId="{A6B2B311-5CEC-48B2-B417-B76F74D3148C}" type="presOf" srcId="{6AEC8030-892B-4627-85D4-43FD169ABFA4}" destId="{15FE77B4-2588-41FC-923E-FC67EA7CAD45}" srcOrd="0" destOrd="0" presId="urn:microsoft.com/office/officeart/2008/layout/SquareAccentList"/>
    <dgm:cxn modelId="{80F55318-A4E2-4E7A-BEC9-B94171522661}" type="presOf" srcId="{17C82150-E95E-413F-A331-51C36098D053}" destId="{F72138AC-139A-4DB3-A9F5-9A11358653B6}" srcOrd="0" destOrd="0" presId="urn:microsoft.com/office/officeart/2008/layout/SquareAccentList"/>
    <dgm:cxn modelId="{83B9DA19-5B2A-4E17-BC21-95742BF07466}" type="presOf" srcId="{D47BB337-98F5-46BC-BCAF-3AE46F42DD1E}" destId="{1E80620C-A56C-4A94-8F2F-F438603A74AA}" srcOrd="0" destOrd="0" presId="urn:microsoft.com/office/officeart/2008/layout/SquareAccentList"/>
    <dgm:cxn modelId="{57764E1A-8F46-4803-B024-2925D51F096A}" type="presOf" srcId="{0BC03F0A-1724-4636-9E54-4C183162540B}" destId="{2B93FC4C-350F-4463-A0D7-4FA54ED3BDE9}" srcOrd="0" destOrd="0" presId="urn:microsoft.com/office/officeart/2008/layout/SquareAccentList"/>
    <dgm:cxn modelId="{F9B24F1F-BD35-42A3-A72D-47180FBA2C58}" srcId="{2BCA37CB-035D-401A-AF65-4ADC9F32C2F9}" destId="{0BC03F0A-1724-4636-9E54-4C183162540B}" srcOrd="3" destOrd="0" parTransId="{CFE7B7D7-328C-4DF1-9AC2-AFDB572CE3EB}" sibTransId="{268EEED5-2639-4541-842E-59B0D88BC7A8}"/>
    <dgm:cxn modelId="{B4FCE42E-9A3F-4766-81DF-2152566EFA50}" type="presOf" srcId="{AF137911-C5D2-4F52-80D0-7B195834FA2E}" destId="{A93A1489-797E-4AD6-8724-AC4A43479948}" srcOrd="0" destOrd="0" presId="urn:microsoft.com/office/officeart/2008/layout/SquareAccentList"/>
    <dgm:cxn modelId="{280F762F-A1C9-4052-B56F-4618FDFB014D}" srcId="{30333F44-0E5B-4C94-B4EF-840E0302E0B2}" destId="{C90BE2B5-7741-4F07-9FF0-BC32D535E25F}" srcOrd="0" destOrd="0" parTransId="{3009FCE2-8975-4870-9425-5F60E8244105}" sibTransId="{8AE80857-5C23-4746-AEEA-D245987DAE2E}"/>
    <dgm:cxn modelId="{CD9BA43B-3E9C-4698-B949-04CE12D4AF25}" type="presOf" srcId="{9E5F8174-69E8-4660-A90A-0CE158665848}" destId="{417EF894-4237-4612-A749-4C15EF93D73F}" srcOrd="0" destOrd="0" presId="urn:microsoft.com/office/officeart/2008/layout/SquareAccentList"/>
    <dgm:cxn modelId="{F9793761-1ABA-4D2B-BC53-54C0E38EC967}" srcId="{30333F44-0E5B-4C94-B4EF-840E0302E0B2}" destId="{611BEB3E-B4AD-4E24-B8F9-0E1E5A82F224}" srcOrd="3" destOrd="0" parTransId="{36427ADC-32CF-4244-A06E-D43D0F607D2D}" sibTransId="{D734C352-1C83-4A7A-B2ED-A4F8C04793A3}"/>
    <dgm:cxn modelId="{89A9E062-5052-4168-8E3A-2FEFFD5AF376}" srcId="{C90BE2B5-7741-4F07-9FF0-BC32D535E25F}" destId="{721F9C28-1D1E-41BF-86C5-EA2AD21B7D59}" srcOrd="0" destOrd="0" parTransId="{FCD35297-683E-42B6-AB33-CCE201762A27}" sibTransId="{226BCC2D-7D1C-493C-87F9-19F8728FE6EA}"/>
    <dgm:cxn modelId="{66018043-69DC-4676-8D34-DE0C94D78DFE}" type="presOf" srcId="{63E9133B-FFAE-45F9-872B-84DE2A4BD0A2}" destId="{A83D041A-36D5-4FD7-AEBF-F507F4B651DA}" srcOrd="0" destOrd="0" presId="urn:microsoft.com/office/officeart/2008/layout/SquareAccentList"/>
    <dgm:cxn modelId="{8F7D9343-4C6C-45F8-BC02-6DF955A89484}" srcId="{5918FF72-29FA-41B0-BF87-54E75D8260C0}" destId="{7BDA325E-31C8-4FE4-A557-AE9311036A95}" srcOrd="1" destOrd="0" parTransId="{574FD46B-7F1E-4954-BF14-1CECC1C69788}" sibTransId="{E738ED3A-7024-41B2-B956-E7D823D1362C}"/>
    <dgm:cxn modelId="{88441764-2F08-41A7-91DC-381E4C74E8EC}" srcId="{611BEB3E-B4AD-4E24-B8F9-0E1E5A82F224}" destId="{AF137911-C5D2-4F52-80D0-7B195834FA2E}" srcOrd="3" destOrd="0" parTransId="{BE56EE92-C7B4-4482-A581-ECB6615E41C5}" sibTransId="{F8E0B325-56F6-4B7F-8DDA-F917F875B7F4}"/>
    <dgm:cxn modelId="{9C511E65-CEB0-4A8F-B7A5-EC7FF37426AD}" type="presOf" srcId="{7BDA325E-31C8-4FE4-A557-AE9311036A95}" destId="{06D435D7-DB96-48C6-B319-DF8C3133B371}" srcOrd="0" destOrd="0" presId="urn:microsoft.com/office/officeart/2008/layout/SquareAccentList"/>
    <dgm:cxn modelId="{8983FB45-C35A-4281-9C26-3A0D857C6618}" type="presOf" srcId="{7A7389D7-7704-47EF-BF98-55DD4B76E2E6}" destId="{E079B1DC-9B4A-4EA9-A3B7-43FC84879DA3}" srcOrd="0" destOrd="0" presId="urn:microsoft.com/office/officeart/2008/layout/SquareAccentList"/>
    <dgm:cxn modelId="{401E6E48-09AD-4846-BA76-72516D22F175}" srcId="{5918FF72-29FA-41B0-BF87-54E75D8260C0}" destId="{7A7389D7-7704-47EF-BF98-55DD4B76E2E6}" srcOrd="3" destOrd="0" parTransId="{7783349B-1635-406F-8E25-1B515C76E1E0}" sibTransId="{5BCBBCD2-7E89-4A4E-AD35-73F2353858BD}"/>
    <dgm:cxn modelId="{6D273A49-2798-4985-89FF-20868CA44FA5}" srcId="{611BEB3E-B4AD-4E24-B8F9-0E1E5A82F224}" destId="{16DC7537-470B-4C16-A984-A97EB584BCDF}" srcOrd="1" destOrd="0" parTransId="{0B50AE82-9F56-4218-B43F-36751BE42F83}" sibTransId="{EEFAA510-4566-47FB-B427-1247F4F7D911}"/>
    <dgm:cxn modelId="{75D5EC4D-F3C5-46C3-84F4-FACA5A5E6DCF}" srcId="{30333F44-0E5B-4C94-B4EF-840E0302E0B2}" destId="{2BCA37CB-035D-401A-AF65-4ADC9F32C2F9}" srcOrd="1" destOrd="0" parTransId="{B6A611D2-98B2-448E-ACD0-61E2ACA3712C}" sibTransId="{C7A988AE-B070-4DC6-9ECC-3D6B55B290DA}"/>
    <dgm:cxn modelId="{783E2671-57E3-44CE-9598-25978A91789A}" srcId="{0146F9C4-A4DA-47E3-89D0-FF8875A0497C}" destId="{9E5F8174-69E8-4660-A90A-0CE158665848}" srcOrd="2" destOrd="0" parTransId="{3FF2251D-A986-4BE7-B34A-212BE7B57C90}" sibTransId="{B5A0A408-F891-491F-87C8-98D863A1BBCD}"/>
    <dgm:cxn modelId="{A7348374-70FF-4947-A212-587A8F76A10E}" srcId="{2BCA37CB-035D-401A-AF65-4ADC9F32C2F9}" destId="{AC088D3E-0B03-4194-A044-1204559652F2}" srcOrd="1" destOrd="0" parTransId="{A41BB6E9-762A-4291-B72B-A80BA117A016}" sibTransId="{36842956-0344-4031-BC51-1EA28CA2A206}"/>
    <dgm:cxn modelId="{E89D6955-F2A8-4575-9CAE-F34F01F43290}" type="presOf" srcId="{C90BE2B5-7741-4F07-9FF0-BC32D535E25F}" destId="{1665E352-C8E4-4FB0-A9C1-CCF6BC16F166}" srcOrd="0" destOrd="0" presId="urn:microsoft.com/office/officeart/2008/layout/SquareAccentList"/>
    <dgm:cxn modelId="{B2286880-3D25-4C7D-8CC2-DA404F2DF438}" type="presOf" srcId="{611BEB3E-B4AD-4E24-B8F9-0E1E5A82F224}" destId="{75B52498-DFD3-4D75-890F-828EB2BF7A4A}" srcOrd="0" destOrd="0" presId="urn:microsoft.com/office/officeart/2008/layout/SquareAccentList"/>
    <dgm:cxn modelId="{09C01583-1001-4B68-92FA-DFEDF23BD6B3}" type="presOf" srcId="{AC088D3E-0B03-4194-A044-1204559652F2}" destId="{2AEE0283-2CD8-4F77-9083-DD4815962386}" srcOrd="0" destOrd="0" presId="urn:microsoft.com/office/officeart/2008/layout/SquareAccentList"/>
    <dgm:cxn modelId="{92316587-8D5C-4BB6-B762-F00964A91CCF}" srcId="{30333F44-0E5B-4C94-B4EF-840E0302E0B2}" destId="{5918FF72-29FA-41B0-BF87-54E75D8260C0}" srcOrd="2" destOrd="0" parTransId="{1927E4B2-9B4A-4DDD-B908-698FDC194DB2}" sibTransId="{95C29322-7FF4-430D-A7B9-1B4AD0DC58E9}"/>
    <dgm:cxn modelId="{E9971294-ACD2-493A-BF9C-AFE198A65B1C}" type="presOf" srcId="{0B1E3146-A606-4B8B-B03F-F1635A3885C1}" destId="{F640FF12-7C5A-420D-AC9D-C4B52D1E8D04}" srcOrd="0" destOrd="0" presId="urn:microsoft.com/office/officeart/2008/layout/SquareAccentList"/>
    <dgm:cxn modelId="{DE009B97-B331-49DA-8B0D-4D898A04F77A}" type="presOf" srcId="{8987B458-B117-4ECE-B1C6-38E94305C91A}" destId="{066E386C-0670-47F6-A4FC-251285F86CE9}" srcOrd="0" destOrd="0" presId="urn:microsoft.com/office/officeart/2008/layout/SquareAccentList"/>
    <dgm:cxn modelId="{3D39BA9C-4A31-49A7-936E-3D2235EFA0BE}" type="presOf" srcId="{5E552B82-60D9-46D8-B535-1E8CCD02E471}" destId="{9D307AD9-1EA1-4063-8192-6B2B6A97F4EC}" srcOrd="0" destOrd="0" presId="urn:microsoft.com/office/officeart/2008/layout/SquareAccentList"/>
    <dgm:cxn modelId="{9C2ED1A1-56B9-49FC-B320-D2DD0478BD61}" srcId="{2BCA37CB-035D-401A-AF65-4ADC9F32C2F9}" destId="{5E552B82-60D9-46D8-B535-1E8CCD02E471}" srcOrd="0" destOrd="0" parTransId="{5B2598FF-68A3-4FAE-8C32-DE7ED14EA9C0}" sibTransId="{350E359C-2CD6-449E-82C7-CC9C449B5C78}"/>
    <dgm:cxn modelId="{6EAF8EAE-90E7-432E-8191-37EA9D92E59B}" type="presOf" srcId="{2BCA37CB-035D-401A-AF65-4ADC9F32C2F9}" destId="{C3891189-FC62-42DE-9C39-794BDC45CA5F}" srcOrd="0" destOrd="0" presId="urn:microsoft.com/office/officeart/2008/layout/SquareAccentList"/>
    <dgm:cxn modelId="{588469B4-E2B3-4B49-BBB5-269034D2C47C}" type="presOf" srcId="{16DC7537-470B-4C16-A984-A97EB584BCDF}" destId="{69AD3EAE-FB92-4B3E-92FB-4108996B4D47}" srcOrd="0" destOrd="0" presId="urn:microsoft.com/office/officeart/2008/layout/SquareAccentList"/>
    <dgm:cxn modelId="{5C0CC9BA-4F5E-4B14-B8AC-6BE17411C97E}" srcId="{611BEB3E-B4AD-4E24-B8F9-0E1E5A82F224}" destId="{8987B458-B117-4ECE-B1C6-38E94305C91A}" srcOrd="2" destOrd="0" parTransId="{AAAE4298-AC15-4C65-9E8A-4B377E64AA2F}" sibTransId="{F8458031-07B3-4C46-8E86-051D9CEA92D4}"/>
    <dgm:cxn modelId="{F4EB59BD-7F81-435F-AB37-BD7F4A9C76CA}" srcId="{0146F9C4-A4DA-47E3-89D0-FF8875A0497C}" destId="{18CBBF3C-054D-4748-8A97-50823CCD4238}" srcOrd="1" destOrd="0" parTransId="{00E72C25-C9D4-4B72-BA89-20EBDA5C666D}" sibTransId="{B38C24A9-DFF9-4CF2-B7BD-B982CCD10C94}"/>
    <dgm:cxn modelId="{0AABAAC0-4955-4401-95ED-15439ED2E290}" srcId="{5918FF72-29FA-41B0-BF87-54E75D8260C0}" destId="{51A73BC1-7C5C-4924-8535-FE9C17C47BDA}" srcOrd="0" destOrd="0" parTransId="{FB7A6803-0721-4A04-B03D-9D46D9B5A77B}" sibTransId="{07225D88-E55F-4727-9BAD-F1028E9805DB}"/>
    <dgm:cxn modelId="{5B42F5C2-8E91-4417-A332-9B4245D31EC3}" srcId="{2BCA37CB-035D-401A-AF65-4ADC9F32C2F9}" destId="{17C82150-E95E-413F-A331-51C36098D053}" srcOrd="2" destOrd="0" parTransId="{AC6C2267-1F27-47D2-A1F2-DCFE378E1BDD}" sibTransId="{6E7EE95F-D751-400D-BB0E-DD3400EB9244}"/>
    <dgm:cxn modelId="{FB09D4C7-3D6B-4205-9CDA-AC68258C5060}" srcId="{C90BE2B5-7741-4F07-9FF0-BC32D535E25F}" destId="{63E9133B-FFAE-45F9-872B-84DE2A4BD0A2}" srcOrd="3" destOrd="0" parTransId="{329BF183-9D47-4437-9072-542118E6DF5E}" sibTransId="{59FCD9AF-FE2E-4547-BFD7-ABC7D35BF22B}"/>
    <dgm:cxn modelId="{A7C5BECA-5863-45EA-9F6C-77282939228D}" srcId="{611BEB3E-B4AD-4E24-B8F9-0E1E5A82F224}" destId="{D47BB337-98F5-46BC-BCAF-3AE46F42DD1E}" srcOrd="0" destOrd="0" parTransId="{FBC9932F-FBC3-4853-8A0F-AF497A4D03CA}" sibTransId="{CC2D8227-C17A-4449-AED0-C4D838DC7408}"/>
    <dgm:cxn modelId="{4D14B2DA-7AD6-4E99-91DD-304ADEA72203}" srcId="{C90BE2B5-7741-4F07-9FF0-BC32D535E25F}" destId="{0B1E3146-A606-4B8B-B03F-F1635A3885C1}" srcOrd="1" destOrd="0" parTransId="{225F7D06-6B07-46E7-B526-F10BF1E13873}" sibTransId="{1368F657-DE66-4EC8-AC5C-0984049102C7}"/>
    <dgm:cxn modelId="{E088D7DA-C0F2-4FCE-882D-2D4D70D42211}" type="presOf" srcId="{5918FF72-29FA-41B0-BF87-54E75D8260C0}" destId="{10E47B6D-FB1D-4AF1-A8C8-ABB3349FC425}" srcOrd="0" destOrd="0" presId="urn:microsoft.com/office/officeart/2008/layout/SquareAccentList"/>
    <dgm:cxn modelId="{4E30AFDD-31CC-422E-83EF-2642FEEBB811}" type="presOf" srcId="{18CBBF3C-054D-4748-8A97-50823CCD4238}" destId="{4F892BDF-7144-4F25-B444-06DF55FCB0A5}" srcOrd="0" destOrd="0" presId="urn:microsoft.com/office/officeart/2008/layout/SquareAccentList"/>
    <dgm:cxn modelId="{00B92FDF-4C10-43A3-960E-CEEB99B7FB8B}" srcId="{C90BE2B5-7741-4F07-9FF0-BC32D535E25F}" destId="{E14879A5-7715-44D7-8183-348EE7A4DE7A}" srcOrd="2" destOrd="0" parTransId="{A05946A1-6711-4AF9-B21A-B739DC6C40FB}" sibTransId="{15044ACC-FAC3-42E4-81D9-C962C7448604}"/>
    <dgm:cxn modelId="{3F175AEF-FF5B-4AD4-A5FF-A76454B7AC6D}" srcId="{0146F9C4-A4DA-47E3-89D0-FF8875A0497C}" destId="{6AEC8030-892B-4627-85D4-43FD169ABFA4}" srcOrd="0" destOrd="0" parTransId="{FC6DC4FB-EC73-4E0B-A7A6-A8A7DBD01F8B}" sibTransId="{00502C50-7A39-4929-896B-17BCBADB8CD7}"/>
    <dgm:cxn modelId="{D46EB0EF-E284-47E1-929A-B8FB121F334F}" srcId="{5918FF72-29FA-41B0-BF87-54E75D8260C0}" destId="{D7B3E6F8-CFC9-42EE-BF6F-ED2C06071647}" srcOrd="2" destOrd="0" parTransId="{CD7D4C8E-A6E5-4584-8C23-58DB1482A8CF}" sibTransId="{BC7996FC-63D4-4CF6-86F6-1410B91B2F53}"/>
    <dgm:cxn modelId="{C27E0AF4-3A9F-44B7-A5CD-904B771753B1}" type="presOf" srcId="{E14879A5-7715-44D7-8183-348EE7A4DE7A}" destId="{14B07DE9-B012-4CFB-89DC-D39E9D280935}" srcOrd="0" destOrd="0" presId="urn:microsoft.com/office/officeart/2008/layout/SquareAccentList"/>
    <dgm:cxn modelId="{8FCB94AF-B821-4270-B433-5901E81CA5CA}" type="presParOf" srcId="{E74708C1-A238-466C-AC54-2FFCAB27C965}" destId="{4C01E35F-5DF9-4C2B-A0E3-C9B07F5EB351}" srcOrd="0" destOrd="0" presId="urn:microsoft.com/office/officeart/2008/layout/SquareAccentList"/>
    <dgm:cxn modelId="{C25E3612-2E12-4ADA-B9D1-72797B1B0C2D}" type="presParOf" srcId="{4C01E35F-5DF9-4C2B-A0E3-C9B07F5EB351}" destId="{506BB677-D228-4B54-A05E-0C75324FFF66}" srcOrd="0" destOrd="0" presId="urn:microsoft.com/office/officeart/2008/layout/SquareAccentList"/>
    <dgm:cxn modelId="{47605544-D1AA-435E-B2A5-7DDA0AAE5598}" type="presParOf" srcId="{506BB677-D228-4B54-A05E-0C75324FFF66}" destId="{6DDEB2EC-753A-4AB0-99EC-F24DDCCB4191}" srcOrd="0" destOrd="0" presId="urn:microsoft.com/office/officeart/2008/layout/SquareAccentList"/>
    <dgm:cxn modelId="{44F21E92-6ED6-4E77-9C9A-5236F0377C6B}" type="presParOf" srcId="{506BB677-D228-4B54-A05E-0C75324FFF66}" destId="{503D9E9A-62B7-4DEC-8A99-D9583391566C}" srcOrd="1" destOrd="0" presId="urn:microsoft.com/office/officeart/2008/layout/SquareAccentList"/>
    <dgm:cxn modelId="{503C452C-0F7D-4D9D-9E4B-04CCD77CFA44}" type="presParOf" srcId="{506BB677-D228-4B54-A05E-0C75324FFF66}" destId="{1665E352-C8E4-4FB0-A9C1-CCF6BC16F166}" srcOrd="2" destOrd="0" presId="urn:microsoft.com/office/officeart/2008/layout/SquareAccentList"/>
    <dgm:cxn modelId="{33960A9B-E42E-406E-A90D-FF8308B062DE}" type="presParOf" srcId="{4C01E35F-5DF9-4C2B-A0E3-C9B07F5EB351}" destId="{364E294B-8F9F-4E11-935C-A2FFEE89F282}" srcOrd="1" destOrd="0" presId="urn:microsoft.com/office/officeart/2008/layout/SquareAccentList"/>
    <dgm:cxn modelId="{326BF22F-6F0E-4E3F-8D68-828CC997357D}" type="presParOf" srcId="{364E294B-8F9F-4E11-935C-A2FFEE89F282}" destId="{98998633-926A-4FA3-A058-16639B9B06FE}" srcOrd="0" destOrd="0" presId="urn:microsoft.com/office/officeart/2008/layout/SquareAccentList"/>
    <dgm:cxn modelId="{434DE21F-CADA-4F43-AE60-1B6235B44913}" type="presParOf" srcId="{98998633-926A-4FA3-A058-16639B9B06FE}" destId="{03F24203-38FC-4C8D-8B3C-1234102A8543}" srcOrd="0" destOrd="0" presId="urn:microsoft.com/office/officeart/2008/layout/SquareAccentList"/>
    <dgm:cxn modelId="{D0657BA7-DBB6-4DF4-B458-5843EB7463D5}" type="presParOf" srcId="{98998633-926A-4FA3-A058-16639B9B06FE}" destId="{A4D68B46-636A-49D3-9A76-116657A4C453}" srcOrd="1" destOrd="0" presId="urn:microsoft.com/office/officeart/2008/layout/SquareAccentList"/>
    <dgm:cxn modelId="{5D6726CE-DF5B-40D0-9D79-22B8612B9D06}" type="presParOf" srcId="{364E294B-8F9F-4E11-935C-A2FFEE89F282}" destId="{82EA9D71-D852-4D07-B3AE-B904B6F0507E}" srcOrd="1" destOrd="0" presId="urn:microsoft.com/office/officeart/2008/layout/SquareAccentList"/>
    <dgm:cxn modelId="{043834EC-303A-48D1-87B1-53663064CB5C}" type="presParOf" srcId="{82EA9D71-D852-4D07-B3AE-B904B6F0507E}" destId="{E7ECE327-D061-49F9-885A-87320906BA4D}" srcOrd="0" destOrd="0" presId="urn:microsoft.com/office/officeart/2008/layout/SquareAccentList"/>
    <dgm:cxn modelId="{35FA5D9E-48C7-467A-9436-55153BFC2C0D}" type="presParOf" srcId="{82EA9D71-D852-4D07-B3AE-B904B6F0507E}" destId="{F640FF12-7C5A-420D-AC9D-C4B52D1E8D04}" srcOrd="1" destOrd="0" presId="urn:microsoft.com/office/officeart/2008/layout/SquareAccentList"/>
    <dgm:cxn modelId="{A463C7ED-AF02-4351-B454-C025AF8A26B6}" type="presParOf" srcId="{364E294B-8F9F-4E11-935C-A2FFEE89F282}" destId="{8830D0E0-23A9-4C39-B5F6-875DE841A7AD}" srcOrd="2" destOrd="0" presId="urn:microsoft.com/office/officeart/2008/layout/SquareAccentList"/>
    <dgm:cxn modelId="{27C9D476-0DE8-418F-A473-875EE4048860}" type="presParOf" srcId="{8830D0E0-23A9-4C39-B5F6-875DE841A7AD}" destId="{A8AC87A0-1797-4831-8802-F1668B5F67AB}" srcOrd="0" destOrd="0" presId="urn:microsoft.com/office/officeart/2008/layout/SquareAccentList"/>
    <dgm:cxn modelId="{9CF1FEAC-5766-4F95-A812-967C3F23B6A7}" type="presParOf" srcId="{8830D0E0-23A9-4C39-B5F6-875DE841A7AD}" destId="{14B07DE9-B012-4CFB-89DC-D39E9D280935}" srcOrd="1" destOrd="0" presId="urn:microsoft.com/office/officeart/2008/layout/SquareAccentList"/>
    <dgm:cxn modelId="{B7312583-6249-41AA-9F38-61FD6F55041F}" type="presParOf" srcId="{364E294B-8F9F-4E11-935C-A2FFEE89F282}" destId="{E83045B3-7048-4F59-9C9C-2A9F09EA608E}" srcOrd="3" destOrd="0" presId="urn:microsoft.com/office/officeart/2008/layout/SquareAccentList"/>
    <dgm:cxn modelId="{1DB60671-A5C6-4402-A7F5-BF153A62C902}" type="presParOf" srcId="{E83045B3-7048-4F59-9C9C-2A9F09EA608E}" destId="{01596405-7A0F-4944-8883-729E1180AE01}" srcOrd="0" destOrd="0" presId="urn:microsoft.com/office/officeart/2008/layout/SquareAccentList"/>
    <dgm:cxn modelId="{1D092419-00E3-474E-B0ED-F730A3813577}" type="presParOf" srcId="{E83045B3-7048-4F59-9C9C-2A9F09EA608E}" destId="{A83D041A-36D5-4FD7-AEBF-F507F4B651DA}" srcOrd="1" destOrd="0" presId="urn:microsoft.com/office/officeart/2008/layout/SquareAccentList"/>
    <dgm:cxn modelId="{82C13D36-64EE-4B78-BE93-85872ECA33E4}" type="presParOf" srcId="{E74708C1-A238-466C-AC54-2FFCAB27C965}" destId="{DCEEA2FB-E021-44FB-83F6-83ADF7EB89C4}" srcOrd="1" destOrd="0" presId="urn:microsoft.com/office/officeart/2008/layout/SquareAccentList"/>
    <dgm:cxn modelId="{2240452B-6D33-4051-8CFB-31BF1C7F724E}" type="presParOf" srcId="{DCEEA2FB-E021-44FB-83F6-83ADF7EB89C4}" destId="{9A0DB0B9-38E8-47DD-A55D-B02F241B6703}" srcOrd="0" destOrd="0" presId="urn:microsoft.com/office/officeart/2008/layout/SquareAccentList"/>
    <dgm:cxn modelId="{97982A15-9497-4751-BE2D-9BD9B913E82D}" type="presParOf" srcId="{9A0DB0B9-38E8-47DD-A55D-B02F241B6703}" destId="{4FF6B560-1BE9-4C2B-BC90-3AD7B3E1C471}" srcOrd="0" destOrd="0" presId="urn:microsoft.com/office/officeart/2008/layout/SquareAccentList"/>
    <dgm:cxn modelId="{8E2F721C-43F7-498F-8FF5-6E4CD0FDFF91}" type="presParOf" srcId="{9A0DB0B9-38E8-47DD-A55D-B02F241B6703}" destId="{0D2399BD-DCD0-493F-A47E-FCACC6803A1A}" srcOrd="1" destOrd="0" presId="urn:microsoft.com/office/officeart/2008/layout/SquareAccentList"/>
    <dgm:cxn modelId="{FB36A086-7C6B-4C79-9705-AAFA31026A5E}" type="presParOf" srcId="{9A0DB0B9-38E8-47DD-A55D-B02F241B6703}" destId="{C3891189-FC62-42DE-9C39-794BDC45CA5F}" srcOrd="2" destOrd="0" presId="urn:microsoft.com/office/officeart/2008/layout/SquareAccentList"/>
    <dgm:cxn modelId="{C3ECE3FD-727E-458C-B613-18779D569480}" type="presParOf" srcId="{DCEEA2FB-E021-44FB-83F6-83ADF7EB89C4}" destId="{E7309568-3F9B-4937-9164-024450F301E7}" srcOrd="1" destOrd="0" presId="urn:microsoft.com/office/officeart/2008/layout/SquareAccentList"/>
    <dgm:cxn modelId="{611415B3-BAF0-4CE7-9FC4-04F628CFAF18}" type="presParOf" srcId="{E7309568-3F9B-4937-9164-024450F301E7}" destId="{10BD4466-B48A-48E9-BAF9-277388DE237A}" srcOrd="0" destOrd="0" presId="urn:microsoft.com/office/officeart/2008/layout/SquareAccentList"/>
    <dgm:cxn modelId="{33AD818C-F7AF-403B-B016-842BD99CEC6B}" type="presParOf" srcId="{10BD4466-B48A-48E9-BAF9-277388DE237A}" destId="{0045C4FA-32E2-4ADF-8E09-1E5337229C7D}" srcOrd="0" destOrd="0" presId="urn:microsoft.com/office/officeart/2008/layout/SquareAccentList"/>
    <dgm:cxn modelId="{03F59C1A-1683-4B07-8EF2-7A495487B7FC}" type="presParOf" srcId="{10BD4466-B48A-48E9-BAF9-277388DE237A}" destId="{9D307AD9-1EA1-4063-8192-6B2B6A97F4EC}" srcOrd="1" destOrd="0" presId="urn:microsoft.com/office/officeart/2008/layout/SquareAccentList"/>
    <dgm:cxn modelId="{44502EE2-F4A5-4FC7-918C-709B12291A13}" type="presParOf" srcId="{E7309568-3F9B-4937-9164-024450F301E7}" destId="{4FE8CE28-43A0-4D2F-96B6-79A6E32B16F4}" srcOrd="1" destOrd="0" presId="urn:microsoft.com/office/officeart/2008/layout/SquareAccentList"/>
    <dgm:cxn modelId="{6EAA115C-0C44-4C40-9884-5760D495A6B8}" type="presParOf" srcId="{4FE8CE28-43A0-4D2F-96B6-79A6E32B16F4}" destId="{FEC75744-B6D5-4C29-8C82-B36A3D71F9A6}" srcOrd="0" destOrd="0" presId="urn:microsoft.com/office/officeart/2008/layout/SquareAccentList"/>
    <dgm:cxn modelId="{489A416F-6CF8-4554-841D-5BAC6459FB18}" type="presParOf" srcId="{4FE8CE28-43A0-4D2F-96B6-79A6E32B16F4}" destId="{2AEE0283-2CD8-4F77-9083-DD4815962386}" srcOrd="1" destOrd="0" presId="urn:microsoft.com/office/officeart/2008/layout/SquareAccentList"/>
    <dgm:cxn modelId="{A1A0D8A6-5948-4FCD-8C38-4E258DC1C637}" type="presParOf" srcId="{E7309568-3F9B-4937-9164-024450F301E7}" destId="{99BF1456-42D7-4963-BE37-5C228DF666EA}" srcOrd="2" destOrd="0" presId="urn:microsoft.com/office/officeart/2008/layout/SquareAccentList"/>
    <dgm:cxn modelId="{6FCF10C5-45EC-4A48-8CDE-D857B61ED090}" type="presParOf" srcId="{99BF1456-42D7-4963-BE37-5C228DF666EA}" destId="{A9A33848-3639-483F-868D-ACB1EB378002}" srcOrd="0" destOrd="0" presId="urn:microsoft.com/office/officeart/2008/layout/SquareAccentList"/>
    <dgm:cxn modelId="{B164A57F-0D16-406F-8E03-2B52877949BE}" type="presParOf" srcId="{99BF1456-42D7-4963-BE37-5C228DF666EA}" destId="{F72138AC-139A-4DB3-A9F5-9A11358653B6}" srcOrd="1" destOrd="0" presId="urn:microsoft.com/office/officeart/2008/layout/SquareAccentList"/>
    <dgm:cxn modelId="{86DA3DC4-8A64-42F2-B025-8F2CADA0123E}" type="presParOf" srcId="{E7309568-3F9B-4937-9164-024450F301E7}" destId="{B7E0BF65-70D1-44E6-AF91-E70733D63584}" srcOrd="3" destOrd="0" presId="urn:microsoft.com/office/officeart/2008/layout/SquareAccentList"/>
    <dgm:cxn modelId="{8B2E53CE-8229-4366-BF09-A5395DD5D08E}" type="presParOf" srcId="{B7E0BF65-70D1-44E6-AF91-E70733D63584}" destId="{BC995064-15D1-41E0-AA56-3BBA384AE57C}" srcOrd="0" destOrd="0" presId="urn:microsoft.com/office/officeart/2008/layout/SquareAccentList"/>
    <dgm:cxn modelId="{60316EED-B1C9-491C-A449-3933F4C08DD2}" type="presParOf" srcId="{B7E0BF65-70D1-44E6-AF91-E70733D63584}" destId="{2B93FC4C-350F-4463-A0D7-4FA54ED3BDE9}" srcOrd="1" destOrd="0" presId="urn:microsoft.com/office/officeart/2008/layout/SquareAccentList"/>
    <dgm:cxn modelId="{C9A9B429-4F76-4E2B-96F9-2E0338B68611}" type="presParOf" srcId="{E74708C1-A238-466C-AC54-2FFCAB27C965}" destId="{E165A02E-7374-4513-9C1D-96C7F05ACB64}" srcOrd="2" destOrd="0" presId="urn:microsoft.com/office/officeart/2008/layout/SquareAccentList"/>
    <dgm:cxn modelId="{33359A2D-4505-436A-8952-2652631C3D03}" type="presParOf" srcId="{E165A02E-7374-4513-9C1D-96C7F05ACB64}" destId="{8D75C2B3-5F73-44DB-AB43-72BE1520A648}" srcOrd="0" destOrd="0" presId="urn:microsoft.com/office/officeart/2008/layout/SquareAccentList"/>
    <dgm:cxn modelId="{1B61DEA8-6F0B-413F-AA53-4DA7E79BAC2A}" type="presParOf" srcId="{8D75C2B3-5F73-44DB-AB43-72BE1520A648}" destId="{736293B1-79D5-41AD-AD09-AC88E0744518}" srcOrd="0" destOrd="0" presId="urn:microsoft.com/office/officeart/2008/layout/SquareAccentList"/>
    <dgm:cxn modelId="{2A4EC08D-DA32-4097-A5B2-7D7AAB8C29BD}" type="presParOf" srcId="{8D75C2B3-5F73-44DB-AB43-72BE1520A648}" destId="{7512C231-9D08-412E-9B38-79CB6A788B82}" srcOrd="1" destOrd="0" presId="urn:microsoft.com/office/officeart/2008/layout/SquareAccentList"/>
    <dgm:cxn modelId="{F5B5C8DF-511E-49EB-A801-5D409246AD5F}" type="presParOf" srcId="{8D75C2B3-5F73-44DB-AB43-72BE1520A648}" destId="{10E47B6D-FB1D-4AF1-A8C8-ABB3349FC425}" srcOrd="2" destOrd="0" presId="urn:microsoft.com/office/officeart/2008/layout/SquareAccentList"/>
    <dgm:cxn modelId="{83255C89-88A1-4498-9704-6C87A1618E6E}" type="presParOf" srcId="{E165A02E-7374-4513-9C1D-96C7F05ACB64}" destId="{2E1D0F37-56FE-4260-A2DB-009291CB3C86}" srcOrd="1" destOrd="0" presId="urn:microsoft.com/office/officeart/2008/layout/SquareAccentList"/>
    <dgm:cxn modelId="{ADFA61A7-E4D5-4261-9717-A4992EC9BA64}" type="presParOf" srcId="{2E1D0F37-56FE-4260-A2DB-009291CB3C86}" destId="{293F8CAB-E4EA-4401-B60B-2DF90FC627A0}" srcOrd="0" destOrd="0" presId="urn:microsoft.com/office/officeart/2008/layout/SquareAccentList"/>
    <dgm:cxn modelId="{6C69B347-63A8-4CA7-BA66-95ECBFFD3D64}" type="presParOf" srcId="{293F8CAB-E4EA-4401-B60B-2DF90FC627A0}" destId="{7153B47F-62AC-465C-BAFE-8077698EF063}" srcOrd="0" destOrd="0" presId="urn:microsoft.com/office/officeart/2008/layout/SquareAccentList"/>
    <dgm:cxn modelId="{D81A2E44-91F8-4C8B-AD2B-685F3DB08992}" type="presParOf" srcId="{293F8CAB-E4EA-4401-B60B-2DF90FC627A0}" destId="{88E43DB6-97E0-4308-B85E-EFD862A055E0}" srcOrd="1" destOrd="0" presId="urn:microsoft.com/office/officeart/2008/layout/SquareAccentList"/>
    <dgm:cxn modelId="{5F44BD89-D586-4701-9DED-EFA9419792DE}" type="presParOf" srcId="{2E1D0F37-56FE-4260-A2DB-009291CB3C86}" destId="{AB81FF0B-03A8-45C6-BCEB-5C825AFBE5E3}" srcOrd="1" destOrd="0" presId="urn:microsoft.com/office/officeart/2008/layout/SquareAccentList"/>
    <dgm:cxn modelId="{2050943F-6182-45C5-AE3C-FA414717FA1E}" type="presParOf" srcId="{AB81FF0B-03A8-45C6-BCEB-5C825AFBE5E3}" destId="{93C34015-E203-412F-89D0-6E5C1E2C1B0B}" srcOrd="0" destOrd="0" presId="urn:microsoft.com/office/officeart/2008/layout/SquareAccentList"/>
    <dgm:cxn modelId="{8BF66CD8-EA30-4E9E-8B8E-361790B104C0}" type="presParOf" srcId="{AB81FF0B-03A8-45C6-BCEB-5C825AFBE5E3}" destId="{06D435D7-DB96-48C6-B319-DF8C3133B371}" srcOrd="1" destOrd="0" presId="urn:microsoft.com/office/officeart/2008/layout/SquareAccentList"/>
    <dgm:cxn modelId="{E9A10E2B-0151-482B-BAA8-3A8490222E4E}" type="presParOf" srcId="{2E1D0F37-56FE-4260-A2DB-009291CB3C86}" destId="{4F0B4E77-9B08-4318-9705-A49BBB8FC90C}" srcOrd="2" destOrd="0" presId="urn:microsoft.com/office/officeart/2008/layout/SquareAccentList"/>
    <dgm:cxn modelId="{D2BB1638-4648-4BE4-8416-C4CA393E13DE}" type="presParOf" srcId="{4F0B4E77-9B08-4318-9705-A49BBB8FC90C}" destId="{4F187C68-FA2C-41B3-8298-CB481EF28AE2}" srcOrd="0" destOrd="0" presId="urn:microsoft.com/office/officeart/2008/layout/SquareAccentList"/>
    <dgm:cxn modelId="{F52E65B6-1205-47CF-93BE-84BB6A81ED9B}" type="presParOf" srcId="{4F0B4E77-9B08-4318-9705-A49BBB8FC90C}" destId="{C7C8D86B-8532-45B6-92C1-D769431B3DC8}" srcOrd="1" destOrd="0" presId="urn:microsoft.com/office/officeart/2008/layout/SquareAccentList"/>
    <dgm:cxn modelId="{64986814-12DF-4A4A-8754-A46DDFBB85A4}" type="presParOf" srcId="{2E1D0F37-56FE-4260-A2DB-009291CB3C86}" destId="{7FD2C82E-1E6F-4674-B3F6-ECA119A06C10}" srcOrd="3" destOrd="0" presId="urn:microsoft.com/office/officeart/2008/layout/SquareAccentList"/>
    <dgm:cxn modelId="{0D248692-21E4-48B9-ACB0-ADDBB28724A9}" type="presParOf" srcId="{7FD2C82E-1E6F-4674-B3F6-ECA119A06C10}" destId="{4155BE39-1A8D-4324-B459-ED502EC6652F}" srcOrd="0" destOrd="0" presId="urn:microsoft.com/office/officeart/2008/layout/SquareAccentList"/>
    <dgm:cxn modelId="{6B822480-534D-4315-A849-2C50878A54DD}" type="presParOf" srcId="{7FD2C82E-1E6F-4674-B3F6-ECA119A06C10}" destId="{E079B1DC-9B4A-4EA9-A3B7-43FC84879DA3}" srcOrd="1" destOrd="0" presId="urn:microsoft.com/office/officeart/2008/layout/SquareAccentList"/>
    <dgm:cxn modelId="{EEBD24B0-58EE-46EE-BF22-244DE5C30D12}" type="presParOf" srcId="{E74708C1-A238-466C-AC54-2FFCAB27C965}" destId="{2413924A-9F4B-4834-AABD-9181E165184D}" srcOrd="3" destOrd="0" presId="urn:microsoft.com/office/officeart/2008/layout/SquareAccentList"/>
    <dgm:cxn modelId="{410A544E-6C7A-44ED-AFF3-DB83D3A73C6E}" type="presParOf" srcId="{2413924A-9F4B-4834-AABD-9181E165184D}" destId="{268C0843-D341-4A90-AC2A-F84F04738620}" srcOrd="0" destOrd="0" presId="urn:microsoft.com/office/officeart/2008/layout/SquareAccentList"/>
    <dgm:cxn modelId="{16EDDA61-C8B3-4AA4-977B-79F76BFA1E5C}" type="presParOf" srcId="{268C0843-D341-4A90-AC2A-F84F04738620}" destId="{4B69B368-2FA8-4006-A6D3-501A1D43409F}" srcOrd="0" destOrd="0" presId="urn:microsoft.com/office/officeart/2008/layout/SquareAccentList"/>
    <dgm:cxn modelId="{AB8B5A5A-257C-410C-8310-D950248F5D2F}" type="presParOf" srcId="{268C0843-D341-4A90-AC2A-F84F04738620}" destId="{77D9F643-345F-4AA3-960F-EDB5871231AF}" srcOrd="1" destOrd="0" presId="urn:microsoft.com/office/officeart/2008/layout/SquareAccentList"/>
    <dgm:cxn modelId="{418785AF-D111-4D2F-8C29-B061F4CAD9B0}" type="presParOf" srcId="{268C0843-D341-4A90-AC2A-F84F04738620}" destId="{75B52498-DFD3-4D75-890F-828EB2BF7A4A}" srcOrd="2" destOrd="0" presId="urn:microsoft.com/office/officeart/2008/layout/SquareAccentList"/>
    <dgm:cxn modelId="{05B27741-B143-49AF-8ABB-E06779900802}" type="presParOf" srcId="{2413924A-9F4B-4834-AABD-9181E165184D}" destId="{FF2EAE3C-8DAF-40DD-B9C6-F1B6E0BF049A}" srcOrd="1" destOrd="0" presId="urn:microsoft.com/office/officeart/2008/layout/SquareAccentList"/>
    <dgm:cxn modelId="{B85EC8CC-8C1D-42F4-9C53-4B5925F28B4B}" type="presParOf" srcId="{FF2EAE3C-8DAF-40DD-B9C6-F1B6E0BF049A}" destId="{77312732-70B2-4432-BC9E-80CB5306BE46}" srcOrd="0" destOrd="0" presId="urn:microsoft.com/office/officeart/2008/layout/SquareAccentList"/>
    <dgm:cxn modelId="{2AAB3A85-67BA-48CB-8B98-49BDCD0E44E1}" type="presParOf" srcId="{77312732-70B2-4432-BC9E-80CB5306BE46}" destId="{815A80C4-6228-496B-A5BD-7A1978614AE3}" srcOrd="0" destOrd="0" presId="urn:microsoft.com/office/officeart/2008/layout/SquareAccentList"/>
    <dgm:cxn modelId="{88CE0905-3F65-4D7F-B185-A3ED4E00D0CD}" type="presParOf" srcId="{77312732-70B2-4432-BC9E-80CB5306BE46}" destId="{1E80620C-A56C-4A94-8F2F-F438603A74AA}" srcOrd="1" destOrd="0" presId="urn:microsoft.com/office/officeart/2008/layout/SquareAccentList"/>
    <dgm:cxn modelId="{1D4AEDA1-6294-4057-B9B3-7B5DD30BB3FB}" type="presParOf" srcId="{FF2EAE3C-8DAF-40DD-B9C6-F1B6E0BF049A}" destId="{A6E714EE-C6CC-4C1B-B57B-401785FCD895}" srcOrd="1" destOrd="0" presId="urn:microsoft.com/office/officeart/2008/layout/SquareAccentList"/>
    <dgm:cxn modelId="{3F5CC51C-112A-498B-9713-2C20BBC653B6}" type="presParOf" srcId="{A6E714EE-C6CC-4C1B-B57B-401785FCD895}" destId="{9CE0E7D5-D515-4194-8149-6129F801D9DA}" srcOrd="0" destOrd="0" presId="urn:microsoft.com/office/officeart/2008/layout/SquareAccentList"/>
    <dgm:cxn modelId="{7D65398F-5793-43B8-9389-10735CB1C64C}" type="presParOf" srcId="{A6E714EE-C6CC-4C1B-B57B-401785FCD895}" destId="{69AD3EAE-FB92-4B3E-92FB-4108996B4D47}" srcOrd="1" destOrd="0" presId="urn:microsoft.com/office/officeart/2008/layout/SquareAccentList"/>
    <dgm:cxn modelId="{1F0DB1D8-B643-4782-9B26-5846BDC3115D}" type="presParOf" srcId="{FF2EAE3C-8DAF-40DD-B9C6-F1B6E0BF049A}" destId="{179832EF-0E52-4D5E-9D53-A6A1A0297908}" srcOrd="2" destOrd="0" presId="urn:microsoft.com/office/officeart/2008/layout/SquareAccentList"/>
    <dgm:cxn modelId="{E76FB026-58DE-4BAD-8564-45F5D9D5DAA4}" type="presParOf" srcId="{179832EF-0E52-4D5E-9D53-A6A1A0297908}" destId="{D681416A-69B1-42F4-95F4-A2390387B3AA}" srcOrd="0" destOrd="0" presId="urn:microsoft.com/office/officeart/2008/layout/SquareAccentList"/>
    <dgm:cxn modelId="{7FB7B406-3CAC-481D-948D-ABF43A764490}" type="presParOf" srcId="{179832EF-0E52-4D5E-9D53-A6A1A0297908}" destId="{066E386C-0670-47F6-A4FC-251285F86CE9}" srcOrd="1" destOrd="0" presId="urn:microsoft.com/office/officeart/2008/layout/SquareAccentList"/>
    <dgm:cxn modelId="{304BC3C2-A56C-478B-9F6F-D8FE5F051E65}" type="presParOf" srcId="{FF2EAE3C-8DAF-40DD-B9C6-F1B6E0BF049A}" destId="{67C3B2E9-CD58-4EE1-9229-2BEC34401796}" srcOrd="3" destOrd="0" presId="urn:microsoft.com/office/officeart/2008/layout/SquareAccentList"/>
    <dgm:cxn modelId="{96B6658B-9B26-4343-B1AD-FC7FDC5817F1}" type="presParOf" srcId="{67C3B2E9-CD58-4EE1-9229-2BEC34401796}" destId="{19EE1273-352F-4C13-B6D5-0BB7F63D09AF}" srcOrd="0" destOrd="0" presId="urn:microsoft.com/office/officeart/2008/layout/SquareAccentList"/>
    <dgm:cxn modelId="{9D1E5AFF-C95A-459B-8749-DB3123BDE35D}" type="presParOf" srcId="{67C3B2E9-CD58-4EE1-9229-2BEC34401796}" destId="{A93A1489-797E-4AD6-8724-AC4A43479948}" srcOrd="1" destOrd="0" presId="urn:microsoft.com/office/officeart/2008/layout/SquareAccentList"/>
    <dgm:cxn modelId="{3A096F60-8681-49F5-9DEC-0DD3345748BC}" type="presParOf" srcId="{E74708C1-A238-466C-AC54-2FFCAB27C965}" destId="{3EC0A20A-2C6B-404C-B10D-8DA08C914E51}" srcOrd="4" destOrd="0" presId="urn:microsoft.com/office/officeart/2008/layout/SquareAccentList"/>
    <dgm:cxn modelId="{B359FEC1-DD76-4E53-BE0F-27B3F772D524}" type="presParOf" srcId="{3EC0A20A-2C6B-404C-B10D-8DA08C914E51}" destId="{3C6F4D09-ECE3-4183-8316-08DEFB8427EF}" srcOrd="0" destOrd="0" presId="urn:microsoft.com/office/officeart/2008/layout/SquareAccentList"/>
    <dgm:cxn modelId="{93E47E7C-C1AF-4796-89F6-9DBBF4F26AA9}" type="presParOf" srcId="{3C6F4D09-ECE3-4183-8316-08DEFB8427EF}" destId="{CA1B4CC7-9E5A-4749-98EF-BDBDAA760CFF}" srcOrd="0" destOrd="0" presId="urn:microsoft.com/office/officeart/2008/layout/SquareAccentList"/>
    <dgm:cxn modelId="{5BE7318B-752C-4EB3-91D8-34383B161A26}" type="presParOf" srcId="{3C6F4D09-ECE3-4183-8316-08DEFB8427EF}" destId="{68CB2CCA-DD12-4BD3-ADE9-DC79BE7BDCC0}" srcOrd="1" destOrd="0" presId="urn:microsoft.com/office/officeart/2008/layout/SquareAccentList"/>
    <dgm:cxn modelId="{508FB162-C129-4C37-A050-F8857E61715B}" type="presParOf" srcId="{3C6F4D09-ECE3-4183-8316-08DEFB8427EF}" destId="{0B4B00C2-89F5-4D20-A1F8-4FD8D25E6BAC}" srcOrd="2" destOrd="0" presId="urn:microsoft.com/office/officeart/2008/layout/SquareAccentList"/>
    <dgm:cxn modelId="{FC45894C-4C32-4C78-B235-3EE7417FF8BB}" type="presParOf" srcId="{3EC0A20A-2C6B-404C-B10D-8DA08C914E51}" destId="{5D71016C-F9FF-4F05-855A-6B4587D1F174}" srcOrd="1" destOrd="0" presId="urn:microsoft.com/office/officeart/2008/layout/SquareAccentList"/>
    <dgm:cxn modelId="{CF84E8F0-0D25-4CEE-A2AF-31B852DC6E84}" type="presParOf" srcId="{5D71016C-F9FF-4F05-855A-6B4587D1F174}" destId="{50D7FD57-A6ED-4988-A891-48BC1A70F2A8}" srcOrd="0" destOrd="0" presId="urn:microsoft.com/office/officeart/2008/layout/SquareAccentList"/>
    <dgm:cxn modelId="{07DC9B09-D027-4D20-A274-D679FF268394}" type="presParOf" srcId="{50D7FD57-A6ED-4988-A891-48BC1A70F2A8}" destId="{81E5B8A5-04AB-49F3-A94F-8A4ED9C0CDC0}" srcOrd="0" destOrd="0" presId="urn:microsoft.com/office/officeart/2008/layout/SquareAccentList"/>
    <dgm:cxn modelId="{E9AFE26E-42B8-4BC6-933D-B5F9DF9AF0CF}" type="presParOf" srcId="{50D7FD57-A6ED-4988-A891-48BC1A70F2A8}" destId="{15FE77B4-2588-41FC-923E-FC67EA7CAD45}" srcOrd="1" destOrd="0" presId="urn:microsoft.com/office/officeart/2008/layout/SquareAccentList"/>
    <dgm:cxn modelId="{AB35044E-F347-4F8E-A43F-676F6FFBAFB0}" type="presParOf" srcId="{5D71016C-F9FF-4F05-855A-6B4587D1F174}" destId="{03FA3EEA-FE6A-40FC-B16C-379E70FC1209}" srcOrd="1" destOrd="0" presId="urn:microsoft.com/office/officeart/2008/layout/SquareAccentList"/>
    <dgm:cxn modelId="{8077714E-4FDF-4D10-8A96-2695FC46BADE}" type="presParOf" srcId="{03FA3EEA-FE6A-40FC-B16C-379E70FC1209}" destId="{F114D528-FA1F-40B0-883B-E89784BD9A3E}" srcOrd="0" destOrd="0" presId="urn:microsoft.com/office/officeart/2008/layout/SquareAccentList"/>
    <dgm:cxn modelId="{F9383A54-6BB5-4200-A4E8-6D424D475C6C}" type="presParOf" srcId="{03FA3EEA-FE6A-40FC-B16C-379E70FC1209}" destId="{4F892BDF-7144-4F25-B444-06DF55FCB0A5}" srcOrd="1" destOrd="0" presId="urn:microsoft.com/office/officeart/2008/layout/SquareAccentList"/>
    <dgm:cxn modelId="{D40F4DEA-BF51-4EDC-8C3C-07937E8C8B68}" type="presParOf" srcId="{5D71016C-F9FF-4F05-855A-6B4587D1F174}" destId="{6A6A47DE-A82C-4DEC-9DBB-C8331AE41E95}" srcOrd="2" destOrd="0" presId="urn:microsoft.com/office/officeart/2008/layout/SquareAccentList"/>
    <dgm:cxn modelId="{BFE80814-3F4F-4FB1-A84C-8B2D0D29F263}" type="presParOf" srcId="{6A6A47DE-A82C-4DEC-9DBB-C8331AE41E95}" destId="{DB6312BA-C912-420A-8DEE-D89A0B2F8DF5}" srcOrd="0" destOrd="0" presId="urn:microsoft.com/office/officeart/2008/layout/SquareAccentList"/>
    <dgm:cxn modelId="{C5A96C9B-1B65-43D8-AE1A-B9C5A2C5AEDB}" type="presParOf" srcId="{6A6A47DE-A82C-4DEC-9DBB-C8331AE41E95}" destId="{417EF894-4237-4612-A749-4C15EF93D73F}" srcOrd="1" destOrd="0" presId="urn:microsoft.com/office/officeart/2008/layout/SquareAccentList"/>
  </dgm:cxnLst>
  <dgm:bg>
    <a:solidFill>
      <a:schemeClr val="accent1">
        <a:lumMod val="10000"/>
        <a:lumOff val="90000"/>
        <a:alpha val="92000"/>
      </a:schemeClr>
    </a:solidFill>
  </dgm:bg>
  <dgm:whole>
    <a:ln>
      <a:solidFill>
        <a:schemeClr val="accent1">
          <a:lumMod val="50000"/>
          <a:lumOff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9638C4A-6A66-433B-BA27-E9618E73E3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09411B83-63A8-429D-9C79-47E47B34379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Gjennomføre 2 lokale FLK1-kurs </a:t>
          </a:r>
          <a:r>
            <a:rPr lang="nb-NO" sz="1400" dirty="0" err="1"/>
            <a:t>pr.år</a:t>
          </a:r>
          <a:endParaRPr lang="nb-NO" sz="1400" dirty="0"/>
        </a:p>
      </dgm:t>
    </dgm:pt>
    <dgm:pt modelId="{2FB8ACDB-3E83-4479-B3C6-E3EEDD7031D7}" type="parTrans" cxnId="{591406C5-F4B5-4F89-91AE-C9AC065645CD}">
      <dgm:prSet/>
      <dgm:spPr/>
      <dgm:t>
        <a:bodyPr/>
        <a:lstStyle/>
        <a:p>
          <a:endParaRPr lang="nb-NO"/>
        </a:p>
      </dgm:t>
    </dgm:pt>
    <dgm:pt modelId="{C0F9AF03-92AF-46CF-A628-E0FC130553E7}" type="sibTrans" cxnId="{591406C5-F4B5-4F89-91AE-C9AC065645CD}">
      <dgm:prSet/>
      <dgm:spPr/>
      <dgm:t>
        <a:bodyPr/>
        <a:lstStyle/>
        <a:p>
          <a:endParaRPr lang="nb-NO"/>
        </a:p>
      </dgm:t>
    </dgm:pt>
    <dgm:pt modelId="{4C862E70-C4C0-453F-9F9C-14AB688A8376}">
      <dgm:prSet phldrT="[Tekst]" custT="1"/>
      <dgm:spPr>
        <a:ln>
          <a:solidFill>
            <a:schemeClr val="accent1">
              <a:lumMod val="50000"/>
              <a:lumOff val="50000"/>
            </a:schemeClr>
          </a:solidFill>
        </a:ln>
      </dgm:spPr>
      <dgm:t>
        <a:bodyPr/>
        <a:lstStyle/>
        <a:p>
          <a:r>
            <a:rPr lang="nb-NO" sz="2800" dirty="0"/>
            <a:t>TILTAK MÅL 2</a:t>
          </a:r>
        </a:p>
      </dgm:t>
    </dgm:pt>
    <dgm:pt modelId="{520F74AC-771D-46C6-9E8C-DD4C0E37E12A}" type="parTrans" cxnId="{A70D5C04-477D-43A4-80E6-64D763A7BACC}">
      <dgm:prSet/>
      <dgm:spPr/>
      <dgm:t>
        <a:bodyPr/>
        <a:lstStyle/>
        <a:p>
          <a:endParaRPr lang="nb-NO"/>
        </a:p>
      </dgm:t>
    </dgm:pt>
    <dgm:pt modelId="{BB274FAC-2428-4D82-9227-D559B56A90F3}" type="sibTrans" cxnId="{A70D5C04-477D-43A4-80E6-64D763A7BACC}">
      <dgm:prSet/>
      <dgm:spPr/>
      <dgm:t>
        <a:bodyPr/>
        <a:lstStyle/>
        <a:p>
          <a:endParaRPr lang="nb-NO"/>
        </a:p>
      </dgm:t>
    </dgm:pt>
    <dgm:pt modelId="{ADB8AB64-6642-45BF-ACB9-AD212953A1F9}">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Egne samlinger for Kvalitetsklubbene i sonen</a:t>
          </a:r>
        </a:p>
      </dgm:t>
    </dgm:pt>
    <dgm:pt modelId="{B62FA09A-C627-45A1-BFF2-03D32EB15957}" type="parTrans" cxnId="{116A4693-6A40-4D69-AFC4-40C0DF66084F}">
      <dgm:prSet/>
      <dgm:spPr/>
      <dgm:t>
        <a:bodyPr/>
        <a:lstStyle/>
        <a:p>
          <a:endParaRPr lang="nb-NO"/>
        </a:p>
      </dgm:t>
    </dgm:pt>
    <dgm:pt modelId="{376C474C-0A3E-4C10-8271-EF262A51137A}" type="sibTrans" cxnId="{116A4693-6A40-4D69-AFC4-40C0DF66084F}">
      <dgm:prSet/>
      <dgm:spPr/>
      <dgm:t>
        <a:bodyPr/>
        <a:lstStyle/>
        <a:p>
          <a:endParaRPr lang="nb-NO"/>
        </a:p>
      </dgm:t>
    </dgm:pt>
    <dgm:pt modelId="{037D3270-C53A-48D2-9F42-862E2A0C88F8}">
      <dgm:prSet phldrT="[Tekst]" custT="1"/>
      <dgm:spPr>
        <a:ln>
          <a:solidFill>
            <a:schemeClr val="accent1">
              <a:lumMod val="50000"/>
              <a:lumOff val="50000"/>
            </a:schemeClr>
          </a:solidFill>
        </a:ln>
      </dgm:spPr>
      <dgm:t>
        <a:bodyPr/>
        <a:lstStyle/>
        <a:p>
          <a:r>
            <a:rPr lang="nb-NO" sz="2400" dirty="0"/>
            <a:t>TILTAK MÅL 3</a:t>
          </a:r>
        </a:p>
      </dgm:t>
    </dgm:pt>
    <dgm:pt modelId="{8C10D43D-24D8-4D37-84B5-9F1964000AF8}" type="parTrans" cxnId="{B81C1E08-A1BC-490D-9C33-45C79D0DD835}">
      <dgm:prSet/>
      <dgm:spPr/>
      <dgm:t>
        <a:bodyPr/>
        <a:lstStyle/>
        <a:p>
          <a:endParaRPr lang="nb-NO"/>
        </a:p>
      </dgm:t>
    </dgm:pt>
    <dgm:pt modelId="{A48FAFD6-3C6F-4399-A93F-88176C76C877}" type="sibTrans" cxnId="{B81C1E08-A1BC-490D-9C33-45C79D0DD835}">
      <dgm:prSet/>
      <dgm:spPr/>
      <dgm:t>
        <a:bodyPr/>
        <a:lstStyle/>
        <a:p>
          <a:endParaRPr lang="nb-NO"/>
        </a:p>
      </dgm:t>
    </dgm:pt>
    <dgm:pt modelId="{3AE2C304-15FF-4A6B-ABFA-76589E3AE5D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Krets: Aktivitetsutvikler som bygger nye møteplasser</a:t>
          </a:r>
        </a:p>
      </dgm:t>
    </dgm:pt>
    <dgm:pt modelId="{654069C5-7AF2-47E5-B92B-AB005D4D7E18}" type="parTrans" cxnId="{BACC62FD-8A81-4F01-A486-518229F906FE}">
      <dgm:prSet/>
      <dgm:spPr/>
      <dgm:t>
        <a:bodyPr/>
        <a:lstStyle/>
        <a:p>
          <a:endParaRPr lang="nb-NO"/>
        </a:p>
      </dgm:t>
    </dgm:pt>
    <dgm:pt modelId="{42A6E003-AD21-4777-842B-5DEA381FED6A}" type="sibTrans" cxnId="{BACC62FD-8A81-4F01-A486-518229F906FE}">
      <dgm:prSet/>
      <dgm:spPr/>
      <dgm:t>
        <a:bodyPr/>
        <a:lstStyle/>
        <a:p>
          <a:endParaRPr lang="nb-NO"/>
        </a:p>
      </dgm:t>
    </dgm:pt>
    <dgm:pt modelId="{94D8D88F-068B-4081-B561-469255619D2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endParaRPr lang="nb-NO" sz="2000" dirty="0"/>
        </a:p>
      </dgm:t>
    </dgm:pt>
    <dgm:pt modelId="{8F01A074-E8AA-40C6-A0A3-2B1032847314}" type="parTrans" cxnId="{7B5BBCE7-AE00-4F71-8C86-288A99707ED0}">
      <dgm:prSet/>
      <dgm:spPr/>
      <dgm:t>
        <a:bodyPr/>
        <a:lstStyle/>
        <a:p>
          <a:endParaRPr lang="nb-NO"/>
        </a:p>
      </dgm:t>
    </dgm:pt>
    <dgm:pt modelId="{3CA59764-6606-4CD8-AF4A-EDCA1D0D0CFB}" type="sibTrans" cxnId="{7B5BBCE7-AE00-4F71-8C86-288A99707ED0}">
      <dgm:prSet/>
      <dgm:spPr/>
      <dgm:t>
        <a:bodyPr/>
        <a:lstStyle/>
        <a:p>
          <a:endParaRPr lang="nb-NO"/>
        </a:p>
      </dgm:t>
    </dgm:pt>
    <dgm:pt modelId="{6D795D53-E210-44C1-8BBD-DFE6C6C75D4E}">
      <dgm:prSet phldrT="[Tekst]" custT="1"/>
      <dgm:spPr>
        <a:ln>
          <a:solidFill>
            <a:schemeClr val="accent1">
              <a:lumMod val="50000"/>
              <a:lumOff val="50000"/>
            </a:schemeClr>
          </a:solidFill>
        </a:ln>
      </dgm:spPr>
      <dgm:t>
        <a:bodyPr/>
        <a:lstStyle/>
        <a:p>
          <a:endParaRPr lang="nb-NO" sz="2800" dirty="0"/>
        </a:p>
        <a:p>
          <a:r>
            <a:rPr lang="nb-NO" sz="2800" dirty="0"/>
            <a:t>TILTAK MÅL 1</a:t>
          </a:r>
        </a:p>
        <a:p>
          <a:endParaRPr lang="nb-NO" sz="2800" dirty="0"/>
        </a:p>
      </dgm:t>
    </dgm:pt>
    <dgm:pt modelId="{155379EE-DB8B-4628-94FD-5FA8F7717BF3}" type="sibTrans" cxnId="{EBB26486-F337-4FE9-B821-EAE407ACF040}">
      <dgm:prSet/>
      <dgm:spPr/>
      <dgm:t>
        <a:bodyPr/>
        <a:lstStyle/>
        <a:p>
          <a:endParaRPr lang="nb-NO"/>
        </a:p>
      </dgm:t>
    </dgm:pt>
    <dgm:pt modelId="{461E7796-4D66-40A1-8854-8924F4F51BC8}" type="parTrans" cxnId="{EBB26486-F337-4FE9-B821-EAE407ACF040}">
      <dgm:prSet/>
      <dgm:spPr/>
      <dgm:t>
        <a:bodyPr/>
        <a:lstStyle/>
        <a:p>
          <a:endParaRPr lang="nb-NO"/>
        </a:p>
      </dgm:t>
    </dgm:pt>
    <dgm:pt modelId="{E909BF02-F56A-42A8-9D3D-A0AB89392DE1}">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endParaRPr lang="nb-NO" sz="1800" dirty="0"/>
        </a:p>
      </dgm:t>
    </dgm:pt>
    <dgm:pt modelId="{5B8D9432-1D2C-4E61-AF5F-CA2F7DC95E60}" type="parTrans" cxnId="{54B74B1D-0C5D-48C0-BAB6-EEDB97F0A55D}">
      <dgm:prSet/>
      <dgm:spPr/>
      <dgm:t>
        <a:bodyPr/>
        <a:lstStyle/>
        <a:p>
          <a:endParaRPr lang="nb-NO"/>
        </a:p>
      </dgm:t>
    </dgm:pt>
    <dgm:pt modelId="{B501727F-DF8A-4EFB-A075-611B39C11D9B}" type="sibTrans" cxnId="{54B74B1D-0C5D-48C0-BAB6-EEDB97F0A55D}">
      <dgm:prSet/>
      <dgm:spPr/>
      <dgm:t>
        <a:bodyPr/>
        <a:lstStyle/>
        <a:p>
          <a:endParaRPr lang="nb-NO"/>
        </a:p>
      </dgm:t>
    </dgm:pt>
    <dgm:pt modelId="{40AFB288-A5B4-4BB3-9815-6CBDD9460CF4}">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Gjennomføre 1 lokalt FLK2-kurs </a:t>
          </a:r>
          <a:r>
            <a:rPr lang="nb-NO" sz="1400" dirty="0" err="1"/>
            <a:t>pr.år</a:t>
          </a:r>
          <a:endParaRPr lang="nb-NO" sz="1400" dirty="0"/>
        </a:p>
      </dgm:t>
    </dgm:pt>
    <dgm:pt modelId="{83DA8675-106A-4D47-90CA-C61ECD356AAC}" type="parTrans" cxnId="{07DA627B-E817-4151-AB9B-309DA9DDCB04}">
      <dgm:prSet/>
      <dgm:spPr/>
      <dgm:t>
        <a:bodyPr/>
        <a:lstStyle/>
        <a:p>
          <a:endParaRPr lang="nb-NO"/>
        </a:p>
      </dgm:t>
    </dgm:pt>
    <dgm:pt modelId="{401F3C7C-6B22-400E-9C80-AC1592104176}" type="sibTrans" cxnId="{07DA627B-E817-4151-AB9B-309DA9DDCB04}">
      <dgm:prSet/>
      <dgm:spPr/>
      <dgm:t>
        <a:bodyPr/>
        <a:lstStyle/>
        <a:p>
          <a:endParaRPr lang="nb-NO"/>
        </a:p>
      </dgm:t>
    </dgm:pt>
    <dgm:pt modelId="{A7D8CD42-4CAD-4A5F-899C-FFCEEBCA6D8D}">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endParaRPr lang="nb-NO" sz="1400" dirty="0"/>
        </a:p>
      </dgm:t>
    </dgm:pt>
    <dgm:pt modelId="{4D5A13FE-E869-464B-96FD-DC81CB074CEA}" type="parTrans" cxnId="{9E58C290-CDDD-4E72-8813-52D57D286FB6}">
      <dgm:prSet/>
      <dgm:spPr/>
      <dgm:t>
        <a:bodyPr/>
        <a:lstStyle/>
        <a:p>
          <a:endParaRPr lang="nb-NO"/>
        </a:p>
      </dgm:t>
    </dgm:pt>
    <dgm:pt modelId="{9EDB9A8C-0135-4FDE-918D-B2C815C4CC7B}" type="sibTrans" cxnId="{9E58C290-CDDD-4E72-8813-52D57D286FB6}">
      <dgm:prSet/>
      <dgm:spPr/>
      <dgm:t>
        <a:bodyPr/>
        <a:lstStyle/>
        <a:p>
          <a:endParaRPr lang="nb-NO"/>
        </a:p>
      </dgm:t>
    </dgm:pt>
    <dgm:pt modelId="{C4756D78-2EEF-4F0C-A1BA-94E23206C347}">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Gjennomføre «Kompetansehelg» i flere deler av sonen</a:t>
          </a:r>
        </a:p>
      </dgm:t>
    </dgm:pt>
    <dgm:pt modelId="{EC31A2D9-CAD2-46EC-AA20-CF5E78C92631}" type="parTrans" cxnId="{A2377D1F-F8C0-4BD3-A5FA-32E921FF7DAF}">
      <dgm:prSet/>
      <dgm:spPr/>
      <dgm:t>
        <a:bodyPr/>
        <a:lstStyle/>
        <a:p>
          <a:endParaRPr lang="nb-NO"/>
        </a:p>
      </dgm:t>
    </dgm:pt>
    <dgm:pt modelId="{FCCDE289-5D28-4E27-85E4-8EE3FE4CACBA}" type="sibTrans" cxnId="{A2377D1F-F8C0-4BD3-A5FA-32E921FF7DAF}">
      <dgm:prSet/>
      <dgm:spPr/>
      <dgm:t>
        <a:bodyPr/>
        <a:lstStyle/>
        <a:p>
          <a:endParaRPr lang="nb-NO"/>
        </a:p>
      </dgm:t>
    </dgm:pt>
    <dgm:pt modelId="{6F6EEDC2-57FC-44FD-A095-517567E4160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Bruke lokale fagpersoner fra klubbene aktivt – lokalt trenerforum</a:t>
          </a:r>
        </a:p>
      </dgm:t>
    </dgm:pt>
    <dgm:pt modelId="{2BD83B74-FDCF-42ED-BAE7-FBB35DA9FA59}" type="parTrans" cxnId="{D56751AE-0006-4C7C-9424-80F94E0A7731}">
      <dgm:prSet/>
      <dgm:spPr/>
      <dgm:t>
        <a:bodyPr/>
        <a:lstStyle/>
        <a:p>
          <a:endParaRPr lang="nb-NO"/>
        </a:p>
      </dgm:t>
    </dgm:pt>
    <dgm:pt modelId="{71ADE057-DD05-45B7-ABC0-4D60DEAF6874}" type="sibTrans" cxnId="{D56751AE-0006-4C7C-9424-80F94E0A7731}">
      <dgm:prSet/>
      <dgm:spPr/>
      <dgm:t>
        <a:bodyPr/>
        <a:lstStyle/>
        <a:p>
          <a:endParaRPr lang="nb-NO"/>
        </a:p>
      </dgm:t>
    </dgm:pt>
    <dgm:pt modelId="{CDC620C6-3B27-4658-BB73-032716FA8BE3}">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Forsterke samspillet blant klubbene i Fannrem/Orkanger og øyregionen</a:t>
          </a:r>
        </a:p>
      </dgm:t>
    </dgm:pt>
    <dgm:pt modelId="{89C8257F-B5EE-437C-AFA4-99F86CA350D8}" type="parTrans" cxnId="{8E5F540A-4CFF-4788-939D-158CCF4FC63E}">
      <dgm:prSet/>
      <dgm:spPr/>
      <dgm:t>
        <a:bodyPr/>
        <a:lstStyle/>
        <a:p>
          <a:endParaRPr lang="nb-NO"/>
        </a:p>
      </dgm:t>
    </dgm:pt>
    <dgm:pt modelId="{4FB5DA43-AFCA-42EB-845B-20A67F6274D1}" type="sibTrans" cxnId="{8E5F540A-4CFF-4788-939D-158CCF4FC63E}">
      <dgm:prSet/>
      <dgm:spPr/>
      <dgm:t>
        <a:bodyPr/>
        <a:lstStyle/>
        <a:p>
          <a:endParaRPr lang="nb-NO"/>
        </a:p>
      </dgm:t>
    </dgm:pt>
    <dgm:pt modelId="{8629BB12-F3E2-4067-B649-C8D6803EF3D4}">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Klubbturneringer: Flere og deltagelse på hverandres turneringer</a:t>
          </a:r>
        </a:p>
      </dgm:t>
    </dgm:pt>
    <dgm:pt modelId="{21FDAA58-1576-4666-99DD-F021F87064C7}" type="parTrans" cxnId="{337CF2E4-2EDE-40AC-A52C-19D359A62856}">
      <dgm:prSet/>
      <dgm:spPr/>
      <dgm:t>
        <a:bodyPr/>
        <a:lstStyle/>
        <a:p>
          <a:endParaRPr lang="nb-NO"/>
        </a:p>
      </dgm:t>
    </dgm:pt>
    <dgm:pt modelId="{A995A432-0DF1-4236-9D66-D32B832E6681}" type="sibTrans" cxnId="{337CF2E4-2EDE-40AC-A52C-19D359A62856}">
      <dgm:prSet/>
      <dgm:spPr/>
      <dgm:t>
        <a:bodyPr/>
        <a:lstStyle/>
        <a:p>
          <a:endParaRPr lang="nb-NO"/>
        </a:p>
      </dgm:t>
    </dgm:pt>
    <dgm:pt modelId="{7E742C17-46A4-4411-B5C5-01B4DFD884B4}">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endParaRPr lang="nb-NO" sz="1400" dirty="0"/>
        </a:p>
      </dgm:t>
    </dgm:pt>
    <dgm:pt modelId="{D50AE384-1C74-4505-B26F-C6AB5F96F6F1}" type="parTrans" cxnId="{473A2D09-534A-4A6E-8578-CEE6119C9FB2}">
      <dgm:prSet/>
      <dgm:spPr/>
      <dgm:t>
        <a:bodyPr/>
        <a:lstStyle/>
        <a:p>
          <a:endParaRPr lang="nb-NO"/>
        </a:p>
      </dgm:t>
    </dgm:pt>
    <dgm:pt modelId="{8F08CDEB-7ECA-4F7D-86F2-29C6DDC33913}" type="sibTrans" cxnId="{473A2D09-534A-4A6E-8578-CEE6119C9FB2}">
      <dgm:prSet/>
      <dgm:spPr/>
      <dgm:t>
        <a:bodyPr/>
        <a:lstStyle/>
        <a:p>
          <a:endParaRPr lang="nb-NO"/>
        </a:p>
      </dgm:t>
    </dgm:pt>
    <dgm:pt modelId="{561A1E0D-C8E1-40EF-B664-82447FA8CF83}">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Egen møteplass for styrer/styreledere</a:t>
          </a:r>
        </a:p>
      </dgm:t>
    </dgm:pt>
    <dgm:pt modelId="{EF8CDCEA-433D-45BA-9DC3-24C27146CDAE}" type="parTrans" cxnId="{A4362EF8-D566-40FC-989B-099FF7D12F4F}">
      <dgm:prSet/>
      <dgm:spPr/>
      <dgm:t>
        <a:bodyPr/>
        <a:lstStyle/>
        <a:p>
          <a:endParaRPr lang="nb-NO"/>
        </a:p>
      </dgm:t>
    </dgm:pt>
    <dgm:pt modelId="{1633A808-4363-4AAA-B249-1826A79D4C8D}" type="sibTrans" cxnId="{A4362EF8-D566-40FC-989B-099FF7D12F4F}">
      <dgm:prSet/>
      <dgm:spPr/>
      <dgm:t>
        <a:bodyPr/>
        <a:lstStyle/>
        <a:p>
          <a:endParaRPr lang="nb-NO"/>
        </a:p>
      </dgm:t>
    </dgm:pt>
    <dgm:pt modelId="{3072B222-3BF5-43EF-BD48-2AF5A5FBE22F}" type="pres">
      <dgm:prSet presAssocID="{E9638C4A-6A66-433B-BA27-E9618E73E3E0}" presName="Name0" presStyleCnt="0">
        <dgm:presLayoutVars>
          <dgm:dir/>
          <dgm:animLvl val="lvl"/>
          <dgm:resizeHandles val="exact"/>
        </dgm:presLayoutVars>
      </dgm:prSet>
      <dgm:spPr/>
    </dgm:pt>
    <dgm:pt modelId="{559645C7-2547-4CE1-834A-77865B714B31}" type="pres">
      <dgm:prSet presAssocID="{6D795D53-E210-44C1-8BBD-DFE6C6C75D4E}" presName="composite" presStyleCnt="0"/>
      <dgm:spPr/>
    </dgm:pt>
    <dgm:pt modelId="{87DF5CB0-3FAC-446F-AD9C-F183168B4BBB}" type="pres">
      <dgm:prSet presAssocID="{6D795D53-E210-44C1-8BBD-DFE6C6C75D4E}" presName="parTx" presStyleLbl="alignNode1" presStyleIdx="0" presStyleCnt="3">
        <dgm:presLayoutVars>
          <dgm:chMax val="0"/>
          <dgm:chPref val="0"/>
          <dgm:bulletEnabled val="1"/>
        </dgm:presLayoutVars>
      </dgm:prSet>
      <dgm:spPr/>
    </dgm:pt>
    <dgm:pt modelId="{CE76E8B0-7CDD-4F62-B642-B7085C1EAF2F}" type="pres">
      <dgm:prSet presAssocID="{6D795D53-E210-44C1-8BBD-DFE6C6C75D4E}" presName="desTx" presStyleLbl="alignAccFollowNode1" presStyleIdx="0" presStyleCnt="3">
        <dgm:presLayoutVars>
          <dgm:bulletEnabled val="1"/>
        </dgm:presLayoutVars>
      </dgm:prSet>
      <dgm:spPr/>
    </dgm:pt>
    <dgm:pt modelId="{0A7E4676-C80A-453A-B4D9-5F3AB9E584AD}" type="pres">
      <dgm:prSet presAssocID="{155379EE-DB8B-4628-94FD-5FA8F7717BF3}" presName="space" presStyleCnt="0"/>
      <dgm:spPr/>
    </dgm:pt>
    <dgm:pt modelId="{52334ED6-0CF5-401F-98F8-C79CBBF97C5B}" type="pres">
      <dgm:prSet presAssocID="{4C862E70-C4C0-453F-9F9C-14AB688A8376}" presName="composite" presStyleCnt="0"/>
      <dgm:spPr/>
    </dgm:pt>
    <dgm:pt modelId="{C46813DA-18DE-4D19-8BC3-6FC4840D3A52}" type="pres">
      <dgm:prSet presAssocID="{4C862E70-C4C0-453F-9F9C-14AB688A8376}" presName="parTx" presStyleLbl="alignNode1" presStyleIdx="1" presStyleCnt="3">
        <dgm:presLayoutVars>
          <dgm:chMax val="0"/>
          <dgm:chPref val="0"/>
          <dgm:bulletEnabled val="1"/>
        </dgm:presLayoutVars>
      </dgm:prSet>
      <dgm:spPr/>
    </dgm:pt>
    <dgm:pt modelId="{9C757482-CDAD-4FC3-BB2F-1AD1A422AD43}" type="pres">
      <dgm:prSet presAssocID="{4C862E70-C4C0-453F-9F9C-14AB688A8376}" presName="desTx" presStyleLbl="alignAccFollowNode1" presStyleIdx="1" presStyleCnt="3">
        <dgm:presLayoutVars>
          <dgm:bulletEnabled val="1"/>
        </dgm:presLayoutVars>
      </dgm:prSet>
      <dgm:spPr/>
    </dgm:pt>
    <dgm:pt modelId="{FF493A50-9024-4D86-A3BD-59ADECA53AFC}" type="pres">
      <dgm:prSet presAssocID="{BB274FAC-2428-4D82-9227-D559B56A90F3}" presName="space" presStyleCnt="0"/>
      <dgm:spPr/>
    </dgm:pt>
    <dgm:pt modelId="{2FA1D4AE-AC1E-48F2-A3C0-B112D4A984A0}" type="pres">
      <dgm:prSet presAssocID="{037D3270-C53A-48D2-9F42-862E2A0C88F8}" presName="composite" presStyleCnt="0"/>
      <dgm:spPr/>
    </dgm:pt>
    <dgm:pt modelId="{7C233C63-A62F-49E8-BCA7-CE6F1BD48B56}" type="pres">
      <dgm:prSet presAssocID="{037D3270-C53A-48D2-9F42-862E2A0C88F8}" presName="parTx" presStyleLbl="alignNode1" presStyleIdx="2" presStyleCnt="3">
        <dgm:presLayoutVars>
          <dgm:chMax val="0"/>
          <dgm:chPref val="0"/>
          <dgm:bulletEnabled val="1"/>
        </dgm:presLayoutVars>
      </dgm:prSet>
      <dgm:spPr/>
    </dgm:pt>
    <dgm:pt modelId="{D96148B2-FC3A-4555-A2E5-48AD5B823CE4}" type="pres">
      <dgm:prSet presAssocID="{037D3270-C53A-48D2-9F42-862E2A0C88F8}" presName="desTx" presStyleLbl="alignAccFollowNode1" presStyleIdx="2" presStyleCnt="3">
        <dgm:presLayoutVars>
          <dgm:bulletEnabled val="1"/>
        </dgm:presLayoutVars>
      </dgm:prSet>
      <dgm:spPr/>
    </dgm:pt>
  </dgm:ptLst>
  <dgm:cxnLst>
    <dgm:cxn modelId="{A70D5C04-477D-43A4-80E6-64D763A7BACC}" srcId="{E9638C4A-6A66-433B-BA27-E9618E73E3E0}" destId="{4C862E70-C4C0-453F-9F9C-14AB688A8376}" srcOrd="1" destOrd="0" parTransId="{520F74AC-771D-46C6-9E8C-DD4C0E37E12A}" sibTransId="{BB274FAC-2428-4D82-9227-D559B56A90F3}"/>
    <dgm:cxn modelId="{8D2C8607-39D7-4A26-91A6-02BA74BDFA88}" type="presOf" srcId="{E9638C4A-6A66-433B-BA27-E9618E73E3E0}" destId="{3072B222-3BF5-43EF-BD48-2AF5A5FBE22F}" srcOrd="0" destOrd="0" presId="urn:microsoft.com/office/officeart/2005/8/layout/hList1"/>
    <dgm:cxn modelId="{B81C1E08-A1BC-490D-9C33-45C79D0DD835}" srcId="{E9638C4A-6A66-433B-BA27-E9618E73E3E0}" destId="{037D3270-C53A-48D2-9F42-862E2A0C88F8}" srcOrd="2" destOrd="0" parTransId="{8C10D43D-24D8-4D37-84B5-9F1964000AF8}" sibTransId="{A48FAFD6-3C6F-4399-A93F-88176C76C877}"/>
    <dgm:cxn modelId="{473A2D09-534A-4A6E-8578-CEE6119C9FB2}" srcId="{4C862E70-C4C0-453F-9F9C-14AB688A8376}" destId="{7E742C17-46A4-4411-B5C5-01B4DFD884B4}" srcOrd="3" destOrd="0" parTransId="{D50AE384-1C74-4505-B26F-C6AB5F96F6F1}" sibTransId="{8F08CDEB-7ECA-4F7D-86F2-29C6DDC33913}"/>
    <dgm:cxn modelId="{8E5F540A-4CFF-4788-939D-158CCF4FC63E}" srcId="{4C862E70-C4C0-453F-9F9C-14AB688A8376}" destId="{CDC620C6-3B27-4658-BB73-032716FA8BE3}" srcOrd="1" destOrd="0" parTransId="{89C8257F-B5EE-437C-AFA4-99F86CA350D8}" sibTransId="{4FB5DA43-AFCA-42EB-845B-20A67F6274D1}"/>
    <dgm:cxn modelId="{54B74B1D-0C5D-48C0-BAB6-EEDB97F0A55D}" srcId="{6D795D53-E210-44C1-8BBD-DFE6C6C75D4E}" destId="{E909BF02-F56A-42A8-9D3D-A0AB89392DE1}" srcOrd="4" destOrd="0" parTransId="{5B8D9432-1D2C-4E61-AF5F-CA2F7DC95E60}" sibTransId="{B501727F-DF8A-4EFB-A075-611B39C11D9B}"/>
    <dgm:cxn modelId="{A2377D1F-F8C0-4BD3-A5FA-32E921FF7DAF}" srcId="{037D3270-C53A-48D2-9F42-862E2A0C88F8}" destId="{C4756D78-2EEF-4F0C-A1BA-94E23206C347}" srcOrd="1" destOrd="0" parTransId="{EC31A2D9-CAD2-46EC-AA20-CF5E78C92631}" sibTransId="{FCCDE289-5D28-4E27-85E4-8EE3FE4CACBA}"/>
    <dgm:cxn modelId="{D11AA65B-D16D-4A38-8CE1-5289B9BF571C}" type="presOf" srcId="{94D8D88F-068B-4081-B561-469255619D22}" destId="{D96148B2-FC3A-4555-A2E5-48AD5B823CE4}" srcOrd="0" destOrd="3" presId="urn:microsoft.com/office/officeart/2005/8/layout/hList1"/>
    <dgm:cxn modelId="{ED3C796A-C108-4A6B-96D4-D6D29B270E60}" type="presOf" srcId="{4C862E70-C4C0-453F-9F9C-14AB688A8376}" destId="{C46813DA-18DE-4D19-8BC3-6FC4840D3A52}" srcOrd="0" destOrd="0" presId="urn:microsoft.com/office/officeart/2005/8/layout/hList1"/>
    <dgm:cxn modelId="{0D446A53-3F21-442F-92D9-C8027628ECC1}" type="presOf" srcId="{A7D8CD42-4CAD-4A5F-899C-FFCEEBCA6D8D}" destId="{CE76E8B0-7CDD-4F62-B642-B7085C1EAF2F}" srcOrd="0" destOrd="3" presId="urn:microsoft.com/office/officeart/2005/8/layout/hList1"/>
    <dgm:cxn modelId="{91AAD773-0991-424A-A9F1-1DABD1279591}" type="presOf" srcId="{E909BF02-F56A-42A8-9D3D-A0AB89392DE1}" destId="{CE76E8B0-7CDD-4F62-B642-B7085C1EAF2F}" srcOrd="0" destOrd="4" presId="urn:microsoft.com/office/officeart/2005/8/layout/hList1"/>
    <dgm:cxn modelId="{07DA627B-E817-4151-AB9B-309DA9DDCB04}" srcId="{6D795D53-E210-44C1-8BBD-DFE6C6C75D4E}" destId="{40AFB288-A5B4-4BB3-9815-6CBDD9460CF4}" srcOrd="1" destOrd="0" parTransId="{83DA8675-106A-4D47-90CA-C61ECD356AAC}" sibTransId="{401F3C7C-6B22-400E-9C80-AC1592104176}"/>
    <dgm:cxn modelId="{7836EE7C-6E68-41D5-A7BE-DE26A3C5FB61}" type="presOf" srcId="{ADB8AB64-6642-45BF-ACB9-AD212953A1F9}" destId="{9C757482-CDAD-4FC3-BB2F-1AD1A422AD43}" srcOrd="0" destOrd="0" presId="urn:microsoft.com/office/officeart/2005/8/layout/hList1"/>
    <dgm:cxn modelId="{EBB26486-F337-4FE9-B821-EAE407ACF040}" srcId="{E9638C4A-6A66-433B-BA27-E9618E73E3E0}" destId="{6D795D53-E210-44C1-8BBD-DFE6C6C75D4E}" srcOrd="0" destOrd="0" parTransId="{461E7796-4D66-40A1-8854-8924F4F51BC8}" sibTransId="{155379EE-DB8B-4628-94FD-5FA8F7717BF3}"/>
    <dgm:cxn modelId="{34997887-8A32-4AF8-9696-F36D9B2A6A80}" type="presOf" srcId="{CDC620C6-3B27-4658-BB73-032716FA8BE3}" destId="{9C757482-CDAD-4FC3-BB2F-1AD1A422AD43}" srcOrd="0" destOrd="1" presId="urn:microsoft.com/office/officeart/2005/8/layout/hList1"/>
    <dgm:cxn modelId="{9E58C290-CDDD-4E72-8813-52D57D286FB6}" srcId="{6D795D53-E210-44C1-8BBD-DFE6C6C75D4E}" destId="{A7D8CD42-4CAD-4A5F-899C-FFCEEBCA6D8D}" srcOrd="3" destOrd="0" parTransId="{4D5A13FE-E869-464B-96FD-DC81CB074CEA}" sibTransId="{9EDB9A8C-0135-4FDE-918D-B2C815C4CC7B}"/>
    <dgm:cxn modelId="{116A4693-6A40-4D69-AFC4-40C0DF66084F}" srcId="{4C862E70-C4C0-453F-9F9C-14AB688A8376}" destId="{ADB8AB64-6642-45BF-ACB9-AD212953A1F9}" srcOrd="0" destOrd="0" parTransId="{B62FA09A-C627-45A1-BFF2-03D32EB15957}" sibTransId="{376C474C-0A3E-4C10-8271-EF262A51137A}"/>
    <dgm:cxn modelId="{E7497498-ACFA-4215-B2C3-C2598A65495B}" type="presOf" srcId="{40AFB288-A5B4-4BB3-9815-6CBDD9460CF4}" destId="{CE76E8B0-7CDD-4F62-B642-B7085C1EAF2F}" srcOrd="0" destOrd="1" presId="urn:microsoft.com/office/officeart/2005/8/layout/hList1"/>
    <dgm:cxn modelId="{AE170D9F-B560-472F-989C-4EAA458F1607}" type="presOf" srcId="{6F6EEDC2-57FC-44FD-A095-517567E41606}" destId="{D96148B2-FC3A-4555-A2E5-48AD5B823CE4}" srcOrd="0" destOrd="2" presId="urn:microsoft.com/office/officeart/2005/8/layout/hList1"/>
    <dgm:cxn modelId="{B10873AB-9747-4B13-BBEB-208F0B65CFD5}" type="presOf" srcId="{6D795D53-E210-44C1-8BBD-DFE6C6C75D4E}" destId="{87DF5CB0-3FAC-446F-AD9C-F183168B4BBB}" srcOrd="0" destOrd="0" presId="urn:microsoft.com/office/officeart/2005/8/layout/hList1"/>
    <dgm:cxn modelId="{D56751AE-0006-4C7C-9424-80F94E0A7731}" srcId="{037D3270-C53A-48D2-9F42-862E2A0C88F8}" destId="{6F6EEDC2-57FC-44FD-A095-517567E41606}" srcOrd="2" destOrd="0" parTransId="{2BD83B74-FDCF-42ED-BAE7-FBB35DA9FA59}" sibTransId="{71ADE057-DD05-45B7-ABC0-4D60DEAF6874}"/>
    <dgm:cxn modelId="{AD66E6B6-21D0-4CA1-AC0E-AC6E27BB1110}" type="presOf" srcId="{037D3270-C53A-48D2-9F42-862E2A0C88F8}" destId="{7C233C63-A62F-49E8-BCA7-CE6F1BD48B56}" srcOrd="0" destOrd="0" presId="urn:microsoft.com/office/officeart/2005/8/layout/hList1"/>
    <dgm:cxn modelId="{591406C5-F4B5-4F89-91AE-C9AC065645CD}" srcId="{6D795D53-E210-44C1-8BBD-DFE6C6C75D4E}" destId="{09411B83-63A8-429D-9C79-47E47B343792}" srcOrd="0" destOrd="0" parTransId="{2FB8ACDB-3E83-4479-B3C6-E3EEDD7031D7}" sibTransId="{C0F9AF03-92AF-46CF-A628-E0FC130553E7}"/>
    <dgm:cxn modelId="{5C60EECC-46F8-4FAE-998A-0C00CAA9E14D}" type="presOf" srcId="{C4756D78-2EEF-4F0C-A1BA-94E23206C347}" destId="{D96148B2-FC3A-4555-A2E5-48AD5B823CE4}" srcOrd="0" destOrd="1" presId="urn:microsoft.com/office/officeart/2005/8/layout/hList1"/>
    <dgm:cxn modelId="{856682CE-3E42-44CB-9746-5F0500D3D2E0}" type="presOf" srcId="{3AE2C304-15FF-4A6B-ABFA-76589E3AE5D6}" destId="{D96148B2-FC3A-4555-A2E5-48AD5B823CE4}" srcOrd="0" destOrd="0" presId="urn:microsoft.com/office/officeart/2005/8/layout/hList1"/>
    <dgm:cxn modelId="{2C8B0DD9-DFD2-494E-8075-B1A70A1C2BF2}" type="presOf" srcId="{561A1E0D-C8E1-40EF-B664-82447FA8CF83}" destId="{CE76E8B0-7CDD-4F62-B642-B7085C1EAF2F}" srcOrd="0" destOrd="2" presId="urn:microsoft.com/office/officeart/2005/8/layout/hList1"/>
    <dgm:cxn modelId="{CD28CEDA-C84A-4F5C-8DE3-3B83D23BDAA9}" type="presOf" srcId="{09411B83-63A8-429D-9C79-47E47B343792}" destId="{CE76E8B0-7CDD-4F62-B642-B7085C1EAF2F}" srcOrd="0" destOrd="0" presId="urn:microsoft.com/office/officeart/2005/8/layout/hList1"/>
    <dgm:cxn modelId="{337CF2E4-2EDE-40AC-A52C-19D359A62856}" srcId="{4C862E70-C4C0-453F-9F9C-14AB688A8376}" destId="{8629BB12-F3E2-4067-B649-C8D6803EF3D4}" srcOrd="2" destOrd="0" parTransId="{21FDAA58-1576-4666-99DD-F021F87064C7}" sibTransId="{A995A432-0DF1-4236-9D66-D32B832E6681}"/>
    <dgm:cxn modelId="{7B5BBCE7-AE00-4F71-8C86-288A99707ED0}" srcId="{037D3270-C53A-48D2-9F42-862E2A0C88F8}" destId="{94D8D88F-068B-4081-B561-469255619D22}" srcOrd="3" destOrd="0" parTransId="{8F01A074-E8AA-40C6-A0A3-2B1032847314}" sibTransId="{3CA59764-6606-4CD8-AF4A-EDCA1D0D0CFB}"/>
    <dgm:cxn modelId="{EFF894E8-627A-4EA6-ACD4-B3E74720CE05}" type="presOf" srcId="{7E742C17-46A4-4411-B5C5-01B4DFD884B4}" destId="{9C757482-CDAD-4FC3-BB2F-1AD1A422AD43}" srcOrd="0" destOrd="3" presId="urn:microsoft.com/office/officeart/2005/8/layout/hList1"/>
    <dgm:cxn modelId="{8B6A28F4-7292-491F-A87A-F7C5A28F5949}" type="presOf" srcId="{8629BB12-F3E2-4067-B649-C8D6803EF3D4}" destId="{9C757482-CDAD-4FC3-BB2F-1AD1A422AD43}" srcOrd="0" destOrd="2" presId="urn:microsoft.com/office/officeart/2005/8/layout/hList1"/>
    <dgm:cxn modelId="{A4362EF8-D566-40FC-989B-099FF7D12F4F}" srcId="{6D795D53-E210-44C1-8BBD-DFE6C6C75D4E}" destId="{561A1E0D-C8E1-40EF-B664-82447FA8CF83}" srcOrd="2" destOrd="0" parTransId="{EF8CDCEA-433D-45BA-9DC3-24C27146CDAE}" sibTransId="{1633A808-4363-4AAA-B249-1826A79D4C8D}"/>
    <dgm:cxn modelId="{BACC62FD-8A81-4F01-A486-518229F906FE}" srcId="{037D3270-C53A-48D2-9F42-862E2A0C88F8}" destId="{3AE2C304-15FF-4A6B-ABFA-76589E3AE5D6}" srcOrd="0" destOrd="0" parTransId="{654069C5-7AF2-47E5-B92B-AB005D4D7E18}" sibTransId="{42A6E003-AD21-4777-842B-5DEA381FED6A}"/>
    <dgm:cxn modelId="{73BA9C2C-2588-45F4-8865-145221F3DAEB}" type="presParOf" srcId="{3072B222-3BF5-43EF-BD48-2AF5A5FBE22F}" destId="{559645C7-2547-4CE1-834A-77865B714B31}" srcOrd="0" destOrd="0" presId="urn:microsoft.com/office/officeart/2005/8/layout/hList1"/>
    <dgm:cxn modelId="{D7EA1314-4527-4550-B1D2-DEFC48F48F05}" type="presParOf" srcId="{559645C7-2547-4CE1-834A-77865B714B31}" destId="{87DF5CB0-3FAC-446F-AD9C-F183168B4BBB}" srcOrd="0" destOrd="0" presId="urn:microsoft.com/office/officeart/2005/8/layout/hList1"/>
    <dgm:cxn modelId="{926E5FE8-BEEC-47DC-A778-4337223E7BAB}" type="presParOf" srcId="{559645C7-2547-4CE1-834A-77865B714B31}" destId="{CE76E8B0-7CDD-4F62-B642-B7085C1EAF2F}" srcOrd="1" destOrd="0" presId="urn:microsoft.com/office/officeart/2005/8/layout/hList1"/>
    <dgm:cxn modelId="{833DF569-AC28-4DC5-ABED-67E3DF3BF9F8}" type="presParOf" srcId="{3072B222-3BF5-43EF-BD48-2AF5A5FBE22F}" destId="{0A7E4676-C80A-453A-B4D9-5F3AB9E584AD}" srcOrd="1" destOrd="0" presId="urn:microsoft.com/office/officeart/2005/8/layout/hList1"/>
    <dgm:cxn modelId="{A4527406-4BBC-4AA8-9180-712FFA48B7BF}" type="presParOf" srcId="{3072B222-3BF5-43EF-BD48-2AF5A5FBE22F}" destId="{52334ED6-0CF5-401F-98F8-C79CBBF97C5B}" srcOrd="2" destOrd="0" presId="urn:microsoft.com/office/officeart/2005/8/layout/hList1"/>
    <dgm:cxn modelId="{CFC042E1-4AF4-4C22-B8F3-D1CE8A334DC5}" type="presParOf" srcId="{52334ED6-0CF5-401F-98F8-C79CBBF97C5B}" destId="{C46813DA-18DE-4D19-8BC3-6FC4840D3A52}" srcOrd="0" destOrd="0" presId="urn:microsoft.com/office/officeart/2005/8/layout/hList1"/>
    <dgm:cxn modelId="{43A0215D-4805-413B-9F50-D16E551A6B81}" type="presParOf" srcId="{52334ED6-0CF5-401F-98F8-C79CBBF97C5B}" destId="{9C757482-CDAD-4FC3-BB2F-1AD1A422AD43}" srcOrd="1" destOrd="0" presId="urn:microsoft.com/office/officeart/2005/8/layout/hList1"/>
    <dgm:cxn modelId="{B1F6C3D3-F184-4B9B-BF2F-CE3A3DB1D07E}" type="presParOf" srcId="{3072B222-3BF5-43EF-BD48-2AF5A5FBE22F}" destId="{FF493A50-9024-4D86-A3BD-59ADECA53AFC}" srcOrd="3" destOrd="0" presId="urn:microsoft.com/office/officeart/2005/8/layout/hList1"/>
    <dgm:cxn modelId="{69988891-8EC8-4C36-A3BD-F2C3154455FE}" type="presParOf" srcId="{3072B222-3BF5-43EF-BD48-2AF5A5FBE22F}" destId="{2FA1D4AE-AC1E-48F2-A3C0-B112D4A984A0}" srcOrd="4" destOrd="0" presId="urn:microsoft.com/office/officeart/2005/8/layout/hList1"/>
    <dgm:cxn modelId="{A35B620D-AA55-4810-877C-74E7A0CCCCA9}" type="presParOf" srcId="{2FA1D4AE-AC1E-48F2-A3C0-B112D4A984A0}" destId="{7C233C63-A62F-49E8-BCA7-CE6F1BD48B56}" srcOrd="0" destOrd="0" presId="urn:microsoft.com/office/officeart/2005/8/layout/hList1"/>
    <dgm:cxn modelId="{BBE1433A-00D0-4A0A-A362-47ADCFAB217E}" type="presParOf" srcId="{2FA1D4AE-AC1E-48F2-A3C0-B112D4A984A0}" destId="{D96148B2-FC3A-4555-A2E5-48AD5B823CE4}" srcOrd="1" destOrd="0" presId="urn:microsoft.com/office/officeart/2005/8/layout/hList1"/>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0333F44-0E5B-4C94-B4EF-840E0302E0B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nb-NO"/>
        </a:p>
      </dgm:t>
    </dgm:pt>
    <dgm:pt modelId="{C90BE2B5-7741-4F07-9FF0-BC32D535E25F}">
      <dgm:prSet phldrT="[Tekst]" custT="1"/>
      <dgm:spPr/>
      <dgm:t>
        <a:bodyPr/>
        <a:lstStyle/>
        <a:p>
          <a:r>
            <a:rPr lang="nb-NO" sz="2400" dirty="0"/>
            <a:t>STYRKER</a:t>
          </a:r>
        </a:p>
      </dgm:t>
    </dgm:pt>
    <dgm:pt modelId="{3009FCE2-8975-4870-9425-5F60E8244105}" type="parTrans" cxnId="{280F762F-A1C9-4052-B56F-4618FDFB014D}">
      <dgm:prSet/>
      <dgm:spPr/>
      <dgm:t>
        <a:bodyPr/>
        <a:lstStyle/>
        <a:p>
          <a:endParaRPr lang="nb-NO"/>
        </a:p>
      </dgm:t>
    </dgm:pt>
    <dgm:pt modelId="{8AE80857-5C23-4746-AEEA-D245987DAE2E}" type="sibTrans" cxnId="{280F762F-A1C9-4052-B56F-4618FDFB014D}">
      <dgm:prSet/>
      <dgm:spPr/>
      <dgm:t>
        <a:bodyPr/>
        <a:lstStyle/>
        <a:p>
          <a:endParaRPr lang="nb-NO"/>
        </a:p>
      </dgm:t>
    </dgm:pt>
    <dgm:pt modelId="{721F9C28-1D1E-41BF-86C5-EA2AD21B7D59}">
      <dgm:prSet phldrT="[Tekst]"/>
      <dgm:spPr/>
      <dgm:t>
        <a:bodyPr/>
        <a:lstStyle/>
        <a:p>
          <a:r>
            <a:rPr lang="nb-NO" dirty="0"/>
            <a:t>Stort sett god anleggskapasitet – mangler noe på vinter i sørdelen av sonen</a:t>
          </a:r>
        </a:p>
      </dgm:t>
    </dgm:pt>
    <dgm:pt modelId="{FCD35297-683E-42B6-AB33-CCE201762A27}" type="parTrans" cxnId="{89A9E062-5052-4168-8E3A-2FEFFD5AF376}">
      <dgm:prSet/>
      <dgm:spPr/>
      <dgm:t>
        <a:bodyPr/>
        <a:lstStyle/>
        <a:p>
          <a:endParaRPr lang="nb-NO"/>
        </a:p>
      </dgm:t>
    </dgm:pt>
    <dgm:pt modelId="{226BCC2D-7D1C-493C-87F9-19F8728FE6EA}" type="sibTrans" cxnId="{89A9E062-5052-4168-8E3A-2FEFFD5AF376}">
      <dgm:prSet/>
      <dgm:spPr/>
      <dgm:t>
        <a:bodyPr/>
        <a:lstStyle/>
        <a:p>
          <a:endParaRPr lang="nb-NO"/>
        </a:p>
      </dgm:t>
    </dgm:pt>
    <dgm:pt modelId="{0B1E3146-A606-4B8B-B03F-F1635A3885C1}">
      <dgm:prSet phldrT="[Tekst]"/>
      <dgm:spPr/>
      <dgm:t>
        <a:bodyPr/>
        <a:lstStyle/>
        <a:p>
          <a:r>
            <a:rPr lang="nb-NO" dirty="0"/>
            <a:t>Kvalitetsklubb – flere nye klubber i prosess i tillegg til allerede sertifiserte klubber</a:t>
          </a:r>
        </a:p>
      </dgm:t>
    </dgm:pt>
    <dgm:pt modelId="{225F7D06-6B07-46E7-B526-F10BF1E13873}" type="parTrans" cxnId="{4D14B2DA-7AD6-4E99-91DD-304ADEA72203}">
      <dgm:prSet/>
      <dgm:spPr/>
      <dgm:t>
        <a:bodyPr/>
        <a:lstStyle/>
        <a:p>
          <a:endParaRPr lang="nb-NO"/>
        </a:p>
      </dgm:t>
    </dgm:pt>
    <dgm:pt modelId="{1368F657-DE66-4EC8-AC5C-0984049102C7}" type="sibTrans" cxnId="{4D14B2DA-7AD6-4E99-91DD-304ADEA72203}">
      <dgm:prSet/>
      <dgm:spPr/>
      <dgm:t>
        <a:bodyPr/>
        <a:lstStyle/>
        <a:p>
          <a:endParaRPr lang="nb-NO"/>
        </a:p>
      </dgm:t>
    </dgm:pt>
    <dgm:pt modelId="{E14879A5-7715-44D7-8183-348EE7A4DE7A}">
      <dgm:prSet phldrT="[Tekst]"/>
      <dgm:spPr/>
      <dgm:t>
        <a:bodyPr/>
        <a:lstStyle/>
        <a:p>
          <a:r>
            <a:rPr lang="nb-NO" dirty="0"/>
            <a:t>Bra aktivitetsnivå og vekst i og rundt Buvik-Gimse- Melhus – Gauldal FK</a:t>
          </a:r>
        </a:p>
      </dgm:t>
    </dgm:pt>
    <dgm:pt modelId="{A05946A1-6711-4AF9-B21A-B739DC6C40FB}" type="parTrans" cxnId="{00B92FDF-4C10-43A3-960E-CEEB99B7FB8B}">
      <dgm:prSet/>
      <dgm:spPr/>
      <dgm:t>
        <a:bodyPr/>
        <a:lstStyle/>
        <a:p>
          <a:endParaRPr lang="nb-NO"/>
        </a:p>
      </dgm:t>
    </dgm:pt>
    <dgm:pt modelId="{15044ACC-FAC3-42E4-81D9-C962C7448604}" type="sibTrans" cxnId="{00B92FDF-4C10-43A3-960E-CEEB99B7FB8B}">
      <dgm:prSet/>
      <dgm:spPr/>
      <dgm:t>
        <a:bodyPr/>
        <a:lstStyle/>
        <a:p>
          <a:endParaRPr lang="nb-NO"/>
        </a:p>
      </dgm:t>
    </dgm:pt>
    <dgm:pt modelId="{2BCA37CB-035D-401A-AF65-4ADC9F32C2F9}">
      <dgm:prSet phldrT="[Tekst]" custT="1"/>
      <dgm:spPr/>
      <dgm:t>
        <a:bodyPr/>
        <a:lstStyle/>
        <a:p>
          <a:r>
            <a:rPr lang="nb-NO" sz="2400" dirty="0"/>
            <a:t>SVAKHETER</a:t>
          </a:r>
          <a:endParaRPr lang="nb-NO" sz="3200" dirty="0"/>
        </a:p>
      </dgm:t>
    </dgm:pt>
    <dgm:pt modelId="{B6A611D2-98B2-448E-ACD0-61E2ACA3712C}" type="parTrans" cxnId="{75D5EC4D-F3C5-46C3-84F4-FACA5A5E6DCF}">
      <dgm:prSet/>
      <dgm:spPr/>
      <dgm:t>
        <a:bodyPr/>
        <a:lstStyle/>
        <a:p>
          <a:endParaRPr lang="nb-NO"/>
        </a:p>
      </dgm:t>
    </dgm:pt>
    <dgm:pt modelId="{C7A988AE-B070-4DC6-9ECC-3D6B55B290DA}" type="sibTrans" cxnId="{75D5EC4D-F3C5-46C3-84F4-FACA5A5E6DCF}">
      <dgm:prSet/>
      <dgm:spPr/>
      <dgm:t>
        <a:bodyPr/>
        <a:lstStyle/>
        <a:p>
          <a:endParaRPr lang="nb-NO"/>
        </a:p>
      </dgm:t>
    </dgm:pt>
    <dgm:pt modelId="{5E552B82-60D9-46D8-B535-1E8CCD02E471}">
      <dgm:prSet phldrT="[Tekst]"/>
      <dgm:spPr/>
      <dgm:t>
        <a:bodyPr/>
        <a:lstStyle/>
        <a:p>
          <a:r>
            <a:rPr lang="nb-NO" dirty="0"/>
            <a:t>Krevende demografisk, avstander, aktivitetsnivå: Sonen blir tredelt</a:t>
          </a:r>
        </a:p>
      </dgm:t>
    </dgm:pt>
    <dgm:pt modelId="{5B2598FF-68A3-4FAE-8C32-DE7ED14EA9C0}" type="parTrans" cxnId="{9C2ED1A1-56B9-49FC-B320-D2DD0478BD61}">
      <dgm:prSet/>
      <dgm:spPr/>
      <dgm:t>
        <a:bodyPr/>
        <a:lstStyle/>
        <a:p>
          <a:endParaRPr lang="nb-NO"/>
        </a:p>
      </dgm:t>
    </dgm:pt>
    <dgm:pt modelId="{350E359C-2CD6-449E-82C7-CC9C449B5C78}" type="sibTrans" cxnId="{9C2ED1A1-56B9-49FC-B320-D2DD0478BD61}">
      <dgm:prSet/>
      <dgm:spPr/>
      <dgm:t>
        <a:bodyPr/>
        <a:lstStyle/>
        <a:p>
          <a:endParaRPr lang="nb-NO"/>
        </a:p>
      </dgm:t>
    </dgm:pt>
    <dgm:pt modelId="{AC088D3E-0B03-4194-A044-1204559652F2}">
      <dgm:prSet phldrT="[Tekst]"/>
      <dgm:spPr/>
      <dgm:t>
        <a:bodyPr/>
        <a:lstStyle/>
        <a:p>
          <a:r>
            <a:rPr lang="nb-NO" dirty="0"/>
            <a:t>Ujevnt nivå på ledere og det strategiske samarbeid mellom klubbene</a:t>
          </a:r>
        </a:p>
      </dgm:t>
    </dgm:pt>
    <dgm:pt modelId="{A41BB6E9-762A-4291-B72B-A80BA117A016}" type="parTrans" cxnId="{A7348374-70FF-4947-A212-587A8F76A10E}">
      <dgm:prSet/>
      <dgm:spPr/>
      <dgm:t>
        <a:bodyPr/>
        <a:lstStyle/>
        <a:p>
          <a:endParaRPr lang="nb-NO"/>
        </a:p>
      </dgm:t>
    </dgm:pt>
    <dgm:pt modelId="{36842956-0344-4031-BC51-1EA28CA2A206}" type="sibTrans" cxnId="{A7348374-70FF-4947-A212-587A8F76A10E}">
      <dgm:prSet/>
      <dgm:spPr/>
      <dgm:t>
        <a:bodyPr/>
        <a:lstStyle/>
        <a:p>
          <a:endParaRPr lang="nb-NO"/>
        </a:p>
      </dgm:t>
    </dgm:pt>
    <dgm:pt modelId="{17C82150-E95E-413F-A331-51C36098D053}">
      <dgm:prSet phldrT="[Tekst]"/>
      <dgm:spPr/>
      <dgm:t>
        <a:bodyPr/>
        <a:lstStyle/>
        <a:p>
          <a:r>
            <a:rPr lang="nb-NO" dirty="0"/>
            <a:t>Ujevnt aktivitet- og kompetansenivå i flere klubber</a:t>
          </a:r>
        </a:p>
      </dgm:t>
    </dgm:pt>
    <dgm:pt modelId="{AC6C2267-1F27-47D2-A1F2-DCFE378E1BDD}" type="parTrans" cxnId="{5B42F5C2-8E91-4417-A332-9B4245D31EC3}">
      <dgm:prSet/>
      <dgm:spPr/>
      <dgm:t>
        <a:bodyPr/>
        <a:lstStyle/>
        <a:p>
          <a:endParaRPr lang="nb-NO"/>
        </a:p>
      </dgm:t>
    </dgm:pt>
    <dgm:pt modelId="{6E7EE95F-D751-400D-BB0E-DD3400EB9244}" type="sibTrans" cxnId="{5B42F5C2-8E91-4417-A332-9B4245D31EC3}">
      <dgm:prSet/>
      <dgm:spPr/>
      <dgm:t>
        <a:bodyPr/>
        <a:lstStyle/>
        <a:p>
          <a:endParaRPr lang="nb-NO"/>
        </a:p>
      </dgm:t>
    </dgm:pt>
    <dgm:pt modelId="{5918FF72-29FA-41B0-BF87-54E75D8260C0}">
      <dgm:prSet custT="1"/>
      <dgm:spPr/>
      <dgm:t>
        <a:bodyPr/>
        <a:lstStyle/>
        <a:p>
          <a:r>
            <a:rPr lang="nb-NO" sz="2400" dirty="0"/>
            <a:t>MULIGHETER</a:t>
          </a:r>
        </a:p>
      </dgm:t>
    </dgm:pt>
    <dgm:pt modelId="{1927E4B2-9B4A-4DDD-B908-698FDC194DB2}" type="parTrans" cxnId="{92316587-8D5C-4BB6-B762-F00964A91CCF}">
      <dgm:prSet/>
      <dgm:spPr/>
      <dgm:t>
        <a:bodyPr/>
        <a:lstStyle/>
        <a:p>
          <a:endParaRPr lang="nb-NO"/>
        </a:p>
      </dgm:t>
    </dgm:pt>
    <dgm:pt modelId="{95C29322-7FF4-430D-A7B9-1B4AD0DC58E9}" type="sibTrans" cxnId="{92316587-8D5C-4BB6-B762-F00964A91CCF}">
      <dgm:prSet/>
      <dgm:spPr/>
      <dgm:t>
        <a:bodyPr/>
        <a:lstStyle/>
        <a:p>
          <a:endParaRPr lang="nb-NO"/>
        </a:p>
      </dgm:t>
    </dgm:pt>
    <dgm:pt modelId="{611BEB3E-B4AD-4E24-B8F9-0E1E5A82F224}">
      <dgm:prSet custT="1"/>
      <dgm:spPr/>
      <dgm:t>
        <a:bodyPr/>
        <a:lstStyle/>
        <a:p>
          <a:r>
            <a:rPr lang="nb-NO" sz="2400" dirty="0"/>
            <a:t>TRUSLER</a:t>
          </a:r>
        </a:p>
      </dgm:t>
    </dgm:pt>
    <dgm:pt modelId="{36427ADC-32CF-4244-A06E-D43D0F607D2D}" type="parTrans" cxnId="{F9793761-1ABA-4D2B-BC53-54C0E38EC967}">
      <dgm:prSet/>
      <dgm:spPr/>
      <dgm:t>
        <a:bodyPr/>
        <a:lstStyle/>
        <a:p>
          <a:endParaRPr lang="nb-NO"/>
        </a:p>
      </dgm:t>
    </dgm:pt>
    <dgm:pt modelId="{D734C352-1C83-4A7A-B2ED-A4F8C04793A3}" type="sibTrans" cxnId="{F9793761-1ABA-4D2B-BC53-54C0E38EC967}">
      <dgm:prSet/>
      <dgm:spPr/>
      <dgm:t>
        <a:bodyPr/>
        <a:lstStyle/>
        <a:p>
          <a:endParaRPr lang="nb-NO"/>
        </a:p>
      </dgm:t>
    </dgm:pt>
    <dgm:pt modelId="{0146F9C4-A4DA-47E3-89D0-FF8875A0497C}">
      <dgm:prSet custT="1"/>
      <dgm:spPr/>
      <dgm:t>
        <a:bodyPr/>
        <a:lstStyle/>
        <a:p>
          <a:r>
            <a:rPr lang="nb-NO" sz="2400" dirty="0"/>
            <a:t>ANNET</a:t>
          </a:r>
        </a:p>
      </dgm:t>
    </dgm:pt>
    <dgm:pt modelId="{BECBA1C4-C529-489C-8518-7BEF4B4743C3}" type="parTrans" cxnId="{5D39180F-259E-4F60-8BCD-F3A79CD97868}">
      <dgm:prSet/>
      <dgm:spPr/>
      <dgm:t>
        <a:bodyPr/>
        <a:lstStyle/>
        <a:p>
          <a:endParaRPr lang="nb-NO"/>
        </a:p>
      </dgm:t>
    </dgm:pt>
    <dgm:pt modelId="{F460CDBA-1E20-484B-B49F-CB4E95B30471}" type="sibTrans" cxnId="{5D39180F-259E-4F60-8BCD-F3A79CD97868}">
      <dgm:prSet/>
      <dgm:spPr/>
      <dgm:t>
        <a:bodyPr/>
        <a:lstStyle/>
        <a:p>
          <a:endParaRPr lang="nb-NO"/>
        </a:p>
      </dgm:t>
    </dgm:pt>
    <dgm:pt modelId="{63E9133B-FFAE-45F9-872B-84DE2A4BD0A2}">
      <dgm:prSet phldrT="[Tekst]"/>
      <dgm:spPr/>
      <dgm:t>
        <a:bodyPr/>
        <a:lstStyle/>
        <a:p>
          <a:r>
            <a:rPr lang="nb-NO" dirty="0"/>
            <a:t>Godt oppmøte på våre møteplasser – En del gode klubbledere med kontinuitet</a:t>
          </a:r>
        </a:p>
      </dgm:t>
    </dgm:pt>
    <dgm:pt modelId="{329BF183-9D47-4437-9072-542118E6DF5E}" type="parTrans" cxnId="{FB09D4C7-3D6B-4205-9CDA-AC68258C5060}">
      <dgm:prSet/>
      <dgm:spPr/>
      <dgm:t>
        <a:bodyPr/>
        <a:lstStyle/>
        <a:p>
          <a:endParaRPr lang="nb-NO"/>
        </a:p>
      </dgm:t>
    </dgm:pt>
    <dgm:pt modelId="{59FCD9AF-FE2E-4547-BFD7-ABC7D35BF22B}" type="sibTrans" cxnId="{FB09D4C7-3D6B-4205-9CDA-AC68258C5060}">
      <dgm:prSet/>
      <dgm:spPr/>
      <dgm:t>
        <a:bodyPr/>
        <a:lstStyle/>
        <a:p>
          <a:endParaRPr lang="nb-NO"/>
        </a:p>
      </dgm:t>
    </dgm:pt>
    <dgm:pt modelId="{0BC03F0A-1724-4636-9E54-4C183162540B}">
      <dgm:prSet phldrT="[Tekst]"/>
      <dgm:spPr/>
      <dgm:t>
        <a:bodyPr/>
        <a:lstStyle/>
        <a:p>
          <a:r>
            <a:rPr lang="nb-NO" dirty="0"/>
            <a:t>Dommersituasjonen i sentrale klubber som Melhus, Støren og Oppdal</a:t>
          </a:r>
        </a:p>
      </dgm:t>
    </dgm:pt>
    <dgm:pt modelId="{CFE7B7D7-328C-4DF1-9AC2-AFDB572CE3EB}" type="parTrans" cxnId="{F9B24F1F-BD35-42A3-A72D-47180FBA2C58}">
      <dgm:prSet/>
      <dgm:spPr/>
      <dgm:t>
        <a:bodyPr/>
        <a:lstStyle/>
        <a:p>
          <a:endParaRPr lang="nb-NO"/>
        </a:p>
      </dgm:t>
    </dgm:pt>
    <dgm:pt modelId="{268EEED5-2639-4541-842E-59B0D88BC7A8}" type="sibTrans" cxnId="{F9B24F1F-BD35-42A3-A72D-47180FBA2C58}">
      <dgm:prSet/>
      <dgm:spPr/>
      <dgm:t>
        <a:bodyPr/>
        <a:lstStyle/>
        <a:p>
          <a:endParaRPr lang="nb-NO"/>
        </a:p>
      </dgm:t>
    </dgm:pt>
    <dgm:pt modelId="{51A73BC1-7C5C-4924-8535-FE9C17C47BDA}">
      <dgm:prSet/>
      <dgm:spPr/>
      <dgm:t>
        <a:bodyPr/>
        <a:lstStyle/>
        <a:p>
          <a:r>
            <a:rPr lang="nb-NO" dirty="0"/>
            <a:t>De nye prosessklubbene i Kvalitetsklubb</a:t>
          </a:r>
        </a:p>
      </dgm:t>
    </dgm:pt>
    <dgm:pt modelId="{FB7A6803-0721-4A04-B03D-9D46D9B5A77B}" type="parTrans" cxnId="{0AABAAC0-4955-4401-95ED-15439ED2E290}">
      <dgm:prSet/>
      <dgm:spPr/>
      <dgm:t>
        <a:bodyPr/>
        <a:lstStyle/>
        <a:p>
          <a:endParaRPr lang="nb-NO"/>
        </a:p>
      </dgm:t>
    </dgm:pt>
    <dgm:pt modelId="{07225D88-E55F-4727-9BAD-F1028E9805DB}" type="sibTrans" cxnId="{0AABAAC0-4955-4401-95ED-15439ED2E290}">
      <dgm:prSet/>
      <dgm:spPr/>
      <dgm:t>
        <a:bodyPr/>
        <a:lstStyle/>
        <a:p>
          <a:endParaRPr lang="nb-NO"/>
        </a:p>
      </dgm:t>
    </dgm:pt>
    <dgm:pt modelId="{7BDA325E-31C8-4FE4-A557-AE9311036A95}">
      <dgm:prSet/>
      <dgm:spPr/>
      <dgm:t>
        <a:bodyPr/>
        <a:lstStyle/>
        <a:p>
          <a:r>
            <a:rPr lang="nb-NO" dirty="0"/>
            <a:t>Mer samspill med sone Nord-Østerdal og sone Orkdal samt mellom klubbene </a:t>
          </a:r>
        </a:p>
      </dgm:t>
    </dgm:pt>
    <dgm:pt modelId="{574FD46B-7F1E-4954-BF14-1CECC1C69788}" type="parTrans" cxnId="{8F7D9343-4C6C-45F8-BC02-6DF955A89484}">
      <dgm:prSet/>
      <dgm:spPr/>
      <dgm:t>
        <a:bodyPr/>
        <a:lstStyle/>
        <a:p>
          <a:endParaRPr lang="nb-NO"/>
        </a:p>
      </dgm:t>
    </dgm:pt>
    <dgm:pt modelId="{E738ED3A-7024-41B2-B956-E7D823D1362C}" type="sibTrans" cxnId="{8F7D9343-4C6C-45F8-BC02-6DF955A89484}">
      <dgm:prSet/>
      <dgm:spPr/>
      <dgm:t>
        <a:bodyPr/>
        <a:lstStyle/>
        <a:p>
          <a:endParaRPr lang="nb-NO"/>
        </a:p>
      </dgm:t>
    </dgm:pt>
    <dgm:pt modelId="{D7B3E6F8-CFC9-42EE-BF6F-ED2C06071647}">
      <dgm:prSet/>
      <dgm:spPr/>
      <dgm:t>
        <a:bodyPr/>
        <a:lstStyle/>
        <a:p>
          <a:r>
            <a:rPr lang="nb-NO" dirty="0"/>
            <a:t>Cuper/turneringer og samhandling </a:t>
          </a:r>
          <a:r>
            <a:rPr lang="nb-NO" dirty="0" err="1"/>
            <a:t>mtp</a:t>
          </a:r>
          <a:r>
            <a:rPr lang="nb-NO" dirty="0"/>
            <a:t>. lagspåmelding, utdanning, spillerutvikling</a:t>
          </a:r>
        </a:p>
      </dgm:t>
    </dgm:pt>
    <dgm:pt modelId="{CD7D4C8E-A6E5-4584-8C23-58DB1482A8CF}" type="parTrans" cxnId="{D46EB0EF-E284-47E1-929A-B8FB121F334F}">
      <dgm:prSet/>
      <dgm:spPr/>
      <dgm:t>
        <a:bodyPr/>
        <a:lstStyle/>
        <a:p>
          <a:endParaRPr lang="nb-NO"/>
        </a:p>
      </dgm:t>
    </dgm:pt>
    <dgm:pt modelId="{BC7996FC-63D4-4CF6-86F6-1410B91B2F53}" type="sibTrans" cxnId="{D46EB0EF-E284-47E1-929A-B8FB121F334F}">
      <dgm:prSet/>
      <dgm:spPr/>
      <dgm:t>
        <a:bodyPr/>
        <a:lstStyle/>
        <a:p>
          <a:endParaRPr lang="nb-NO"/>
        </a:p>
      </dgm:t>
    </dgm:pt>
    <dgm:pt modelId="{7A7389D7-7704-47EF-BF98-55DD4B76E2E6}">
      <dgm:prSet/>
      <dgm:spPr/>
      <dgm:t>
        <a:bodyPr/>
        <a:lstStyle/>
        <a:p>
          <a:r>
            <a:rPr lang="nb-NO" dirty="0"/>
            <a:t>Sette mer fokus og trykk på sonen fra krets side. </a:t>
          </a:r>
        </a:p>
      </dgm:t>
    </dgm:pt>
    <dgm:pt modelId="{7783349B-1635-406F-8E25-1B515C76E1E0}" type="parTrans" cxnId="{401E6E48-09AD-4846-BA76-72516D22F175}">
      <dgm:prSet/>
      <dgm:spPr/>
      <dgm:t>
        <a:bodyPr/>
        <a:lstStyle/>
        <a:p>
          <a:endParaRPr lang="nb-NO"/>
        </a:p>
      </dgm:t>
    </dgm:pt>
    <dgm:pt modelId="{5BCBBCD2-7E89-4A4E-AD35-73F2353858BD}" type="sibTrans" cxnId="{401E6E48-09AD-4846-BA76-72516D22F175}">
      <dgm:prSet/>
      <dgm:spPr/>
      <dgm:t>
        <a:bodyPr/>
        <a:lstStyle/>
        <a:p>
          <a:endParaRPr lang="nb-NO"/>
        </a:p>
      </dgm:t>
    </dgm:pt>
    <dgm:pt modelId="{D47BB337-98F5-46BC-BCAF-3AE46F42DD1E}">
      <dgm:prSet/>
      <dgm:spPr/>
      <dgm:t>
        <a:bodyPr/>
        <a:lstStyle/>
        <a:p>
          <a:r>
            <a:rPr lang="nb-NO" dirty="0"/>
            <a:t>En tredelt sone – finne strukturer for samhandling mellom klubbene. Avstander</a:t>
          </a:r>
        </a:p>
      </dgm:t>
    </dgm:pt>
    <dgm:pt modelId="{FBC9932F-FBC3-4853-8A0F-AF497A4D03CA}" type="parTrans" cxnId="{A7C5BECA-5863-45EA-9F6C-77282939228D}">
      <dgm:prSet/>
      <dgm:spPr/>
      <dgm:t>
        <a:bodyPr/>
        <a:lstStyle/>
        <a:p>
          <a:endParaRPr lang="nb-NO"/>
        </a:p>
      </dgm:t>
    </dgm:pt>
    <dgm:pt modelId="{CC2D8227-C17A-4449-AED0-C4D838DC7408}" type="sibTrans" cxnId="{A7C5BECA-5863-45EA-9F6C-77282939228D}">
      <dgm:prSet/>
      <dgm:spPr/>
      <dgm:t>
        <a:bodyPr/>
        <a:lstStyle/>
        <a:p>
          <a:endParaRPr lang="nb-NO"/>
        </a:p>
      </dgm:t>
    </dgm:pt>
    <dgm:pt modelId="{16DC7537-470B-4C16-A984-A97EB584BCDF}">
      <dgm:prSet/>
      <dgm:spPr/>
      <dgm:t>
        <a:bodyPr/>
        <a:lstStyle/>
        <a:p>
          <a:r>
            <a:rPr lang="nb-NO" dirty="0"/>
            <a:t>Demografisk utvikling med unntak av Buvik/Melhus</a:t>
          </a:r>
        </a:p>
      </dgm:t>
    </dgm:pt>
    <dgm:pt modelId="{0B50AE82-9F56-4218-B43F-36751BE42F83}" type="parTrans" cxnId="{6D273A49-2798-4985-89FF-20868CA44FA5}">
      <dgm:prSet/>
      <dgm:spPr/>
      <dgm:t>
        <a:bodyPr/>
        <a:lstStyle/>
        <a:p>
          <a:endParaRPr lang="nb-NO"/>
        </a:p>
      </dgm:t>
    </dgm:pt>
    <dgm:pt modelId="{EEFAA510-4566-47FB-B427-1247F4F7D911}" type="sibTrans" cxnId="{6D273A49-2798-4985-89FF-20868CA44FA5}">
      <dgm:prSet/>
      <dgm:spPr/>
      <dgm:t>
        <a:bodyPr/>
        <a:lstStyle/>
        <a:p>
          <a:endParaRPr lang="nb-NO"/>
        </a:p>
      </dgm:t>
    </dgm:pt>
    <dgm:pt modelId="{8987B458-B117-4ECE-B1C6-38E94305C91A}">
      <dgm:prSet/>
      <dgm:spPr/>
      <dgm:t>
        <a:bodyPr/>
        <a:lstStyle/>
        <a:p>
          <a:r>
            <a:rPr lang="nb-NO" dirty="0"/>
            <a:t>Lederkompetanse – Rekruttering av nye ledere </a:t>
          </a:r>
        </a:p>
      </dgm:t>
    </dgm:pt>
    <dgm:pt modelId="{AAAE4298-AC15-4C65-9E8A-4B377E64AA2F}" type="parTrans" cxnId="{5C0CC9BA-4F5E-4B14-B8AC-6BE17411C97E}">
      <dgm:prSet/>
      <dgm:spPr/>
      <dgm:t>
        <a:bodyPr/>
        <a:lstStyle/>
        <a:p>
          <a:endParaRPr lang="nb-NO"/>
        </a:p>
      </dgm:t>
    </dgm:pt>
    <dgm:pt modelId="{F8458031-07B3-4C46-8E86-051D9CEA92D4}" type="sibTrans" cxnId="{5C0CC9BA-4F5E-4B14-B8AC-6BE17411C97E}">
      <dgm:prSet/>
      <dgm:spPr/>
      <dgm:t>
        <a:bodyPr/>
        <a:lstStyle/>
        <a:p>
          <a:endParaRPr lang="nb-NO"/>
        </a:p>
      </dgm:t>
    </dgm:pt>
    <dgm:pt modelId="{AF137911-C5D2-4F52-80D0-7B195834FA2E}">
      <dgm:prSet/>
      <dgm:spPr/>
      <dgm:t>
        <a:bodyPr/>
        <a:lstStyle/>
        <a:p>
          <a:r>
            <a:rPr lang="nb-NO" dirty="0"/>
            <a:t>Fallende seniornivå samt konkurransekraft i aldersbestemt fotball</a:t>
          </a:r>
        </a:p>
      </dgm:t>
    </dgm:pt>
    <dgm:pt modelId="{BE56EE92-C7B4-4482-A581-ECB6615E41C5}" type="parTrans" cxnId="{88441764-2F08-41A7-91DC-381E4C74E8EC}">
      <dgm:prSet/>
      <dgm:spPr/>
      <dgm:t>
        <a:bodyPr/>
        <a:lstStyle/>
        <a:p>
          <a:endParaRPr lang="nb-NO"/>
        </a:p>
      </dgm:t>
    </dgm:pt>
    <dgm:pt modelId="{F8E0B325-56F6-4B7F-8DDA-F917F875B7F4}" type="sibTrans" cxnId="{88441764-2F08-41A7-91DC-381E4C74E8EC}">
      <dgm:prSet/>
      <dgm:spPr/>
      <dgm:t>
        <a:bodyPr/>
        <a:lstStyle/>
        <a:p>
          <a:endParaRPr lang="nb-NO"/>
        </a:p>
      </dgm:t>
    </dgm:pt>
    <dgm:pt modelId="{6AEC8030-892B-4627-85D4-43FD169ABFA4}">
      <dgm:prSet/>
      <dgm:spPr/>
      <dgm:t>
        <a:bodyPr/>
        <a:lstStyle/>
        <a:p>
          <a:r>
            <a:rPr lang="nb-NO" dirty="0"/>
            <a:t>Bør være en sone man mer direkte kan påvirke fra kretsens side.</a:t>
          </a:r>
        </a:p>
      </dgm:t>
    </dgm:pt>
    <dgm:pt modelId="{FC6DC4FB-EC73-4E0B-A7A6-A8A7DBD01F8B}" type="parTrans" cxnId="{3F175AEF-FF5B-4AD4-A5FF-A76454B7AC6D}">
      <dgm:prSet/>
      <dgm:spPr/>
      <dgm:t>
        <a:bodyPr/>
        <a:lstStyle/>
        <a:p>
          <a:endParaRPr lang="nb-NO"/>
        </a:p>
      </dgm:t>
    </dgm:pt>
    <dgm:pt modelId="{00502C50-7A39-4929-896B-17BCBADB8CD7}" type="sibTrans" cxnId="{3F175AEF-FF5B-4AD4-A5FF-A76454B7AC6D}">
      <dgm:prSet/>
      <dgm:spPr/>
      <dgm:t>
        <a:bodyPr/>
        <a:lstStyle/>
        <a:p>
          <a:endParaRPr lang="nb-NO"/>
        </a:p>
      </dgm:t>
    </dgm:pt>
    <dgm:pt modelId="{18CBBF3C-054D-4748-8A97-50823CCD4238}">
      <dgm:prSet/>
      <dgm:spPr/>
      <dgm:t>
        <a:bodyPr/>
        <a:lstStyle/>
        <a:p>
          <a:r>
            <a:rPr lang="nb-NO" dirty="0"/>
            <a:t>Tilføre sonen/klubbene enda mer kompetanse. Bygge nye arenaer</a:t>
          </a:r>
        </a:p>
      </dgm:t>
    </dgm:pt>
    <dgm:pt modelId="{00E72C25-C9D4-4B72-BA89-20EBDA5C666D}" type="parTrans" cxnId="{F4EB59BD-7F81-435F-AB37-BD7F4A9C76CA}">
      <dgm:prSet/>
      <dgm:spPr/>
      <dgm:t>
        <a:bodyPr/>
        <a:lstStyle/>
        <a:p>
          <a:endParaRPr lang="nb-NO"/>
        </a:p>
      </dgm:t>
    </dgm:pt>
    <dgm:pt modelId="{B38C24A9-DFF9-4CF2-B7BD-B982CCD10C94}" type="sibTrans" cxnId="{F4EB59BD-7F81-435F-AB37-BD7F4A9C76CA}">
      <dgm:prSet/>
      <dgm:spPr/>
      <dgm:t>
        <a:bodyPr/>
        <a:lstStyle/>
        <a:p>
          <a:endParaRPr lang="nb-NO"/>
        </a:p>
      </dgm:t>
    </dgm:pt>
    <dgm:pt modelId="{9E5F8174-69E8-4660-A90A-0CE158665848}">
      <dgm:prSet/>
      <dgm:spPr/>
      <dgm:t>
        <a:bodyPr/>
        <a:lstStyle/>
        <a:p>
          <a:r>
            <a:rPr lang="nb-NO" dirty="0"/>
            <a:t>Utdanne flere veiledere på dommer/trener/lederutdanning</a:t>
          </a:r>
        </a:p>
      </dgm:t>
    </dgm:pt>
    <dgm:pt modelId="{3FF2251D-A986-4BE7-B34A-212BE7B57C90}" type="parTrans" cxnId="{783E2671-57E3-44CE-9598-25978A91789A}">
      <dgm:prSet/>
      <dgm:spPr/>
      <dgm:t>
        <a:bodyPr/>
        <a:lstStyle/>
        <a:p>
          <a:endParaRPr lang="nb-NO"/>
        </a:p>
      </dgm:t>
    </dgm:pt>
    <dgm:pt modelId="{B5A0A408-F891-491F-87C8-98D863A1BBCD}" type="sibTrans" cxnId="{783E2671-57E3-44CE-9598-25978A91789A}">
      <dgm:prSet/>
      <dgm:spPr/>
      <dgm:t>
        <a:bodyPr/>
        <a:lstStyle/>
        <a:p>
          <a:endParaRPr lang="nb-NO"/>
        </a:p>
      </dgm:t>
    </dgm:pt>
    <dgm:pt modelId="{E74708C1-A238-466C-AC54-2FFCAB27C965}" type="pres">
      <dgm:prSet presAssocID="{30333F44-0E5B-4C94-B4EF-840E0302E0B2}" presName="layout" presStyleCnt="0">
        <dgm:presLayoutVars>
          <dgm:chMax/>
          <dgm:chPref/>
          <dgm:dir/>
          <dgm:resizeHandles/>
        </dgm:presLayoutVars>
      </dgm:prSet>
      <dgm:spPr/>
    </dgm:pt>
    <dgm:pt modelId="{4C01E35F-5DF9-4C2B-A0E3-C9B07F5EB351}" type="pres">
      <dgm:prSet presAssocID="{C90BE2B5-7741-4F07-9FF0-BC32D535E25F}" presName="root" presStyleCnt="0">
        <dgm:presLayoutVars>
          <dgm:chMax/>
          <dgm:chPref/>
        </dgm:presLayoutVars>
      </dgm:prSet>
      <dgm:spPr/>
    </dgm:pt>
    <dgm:pt modelId="{506BB677-D228-4B54-A05E-0C75324FFF66}" type="pres">
      <dgm:prSet presAssocID="{C90BE2B5-7741-4F07-9FF0-BC32D535E25F}" presName="rootComposite" presStyleCnt="0">
        <dgm:presLayoutVars/>
      </dgm:prSet>
      <dgm:spPr/>
    </dgm:pt>
    <dgm:pt modelId="{6DDEB2EC-753A-4AB0-99EC-F24DDCCB4191}" type="pres">
      <dgm:prSet presAssocID="{C90BE2B5-7741-4F07-9FF0-BC32D535E25F}" presName="ParentAccent" presStyleLbl="alignNode1" presStyleIdx="0" presStyleCnt="5"/>
      <dgm:spPr/>
    </dgm:pt>
    <dgm:pt modelId="{503D9E9A-62B7-4DEC-8A99-D9583391566C}" type="pres">
      <dgm:prSet presAssocID="{C90BE2B5-7741-4F07-9FF0-BC32D535E25F}" presName="ParentSmallAccent" presStyleLbl="fgAcc1" presStyleIdx="0" presStyleCnt="5"/>
      <dgm:spPr/>
    </dgm:pt>
    <dgm:pt modelId="{1665E352-C8E4-4FB0-A9C1-CCF6BC16F166}" type="pres">
      <dgm:prSet presAssocID="{C90BE2B5-7741-4F07-9FF0-BC32D535E25F}" presName="Parent" presStyleLbl="revTx" presStyleIdx="0" presStyleCnt="24">
        <dgm:presLayoutVars>
          <dgm:chMax/>
          <dgm:chPref val="4"/>
          <dgm:bulletEnabled val="1"/>
        </dgm:presLayoutVars>
      </dgm:prSet>
      <dgm:spPr/>
    </dgm:pt>
    <dgm:pt modelId="{364E294B-8F9F-4E11-935C-A2FFEE89F282}" type="pres">
      <dgm:prSet presAssocID="{C90BE2B5-7741-4F07-9FF0-BC32D535E25F}" presName="childShape" presStyleCnt="0">
        <dgm:presLayoutVars>
          <dgm:chMax val="0"/>
          <dgm:chPref val="0"/>
        </dgm:presLayoutVars>
      </dgm:prSet>
      <dgm:spPr/>
    </dgm:pt>
    <dgm:pt modelId="{98998633-926A-4FA3-A058-16639B9B06FE}" type="pres">
      <dgm:prSet presAssocID="{721F9C28-1D1E-41BF-86C5-EA2AD21B7D59}" presName="childComposite" presStyleCnt="0">
        <dgm:presLayoutVars>
          <dgm:chMax val="0"/>
          <dgm:chPref val="0"/>
        </dgm:presLayoutVars>
      </dgm:prSet>
      <dgm:spPr/>
    </dgm:pt>
    <dgm:pt modelId="{03F24203-38FC-4C8D-8B3C-1234102A8543}" type="pres">
      <dgm:prSet presAssocID="{721F9C28-1D1E-41BF-86C5-EA2AD21B7D59}" presName="ChildAccent" presStyleLbl="solidFgAcc1" presStyleIdx="0" presStyleCnt="19"/>
      <dgm:spPr/>
    </dgm:pt>
    <dgm:pt modelId="{A4D68B46-636A-49D3-9A76-116657A4C453}" type="pres">
      <dgm:prSet presAssocID="{721F9C28-1D1E-41BF-86C5-EA2AD21B7D59}" presName="Child" presStyleLbl="revTx" presStyleIdx="1" presStyleCnt="24">
        <dgm:presLayoutVars>
          <dgm:chMax val="0"/>
          <dgm:chPref val="0"/>
          <dgm:bulletEnabled val="1"/>
        </dgm:presLayoutVars>
      </dgm:prSet>
      <dgm:spPr/>
    </dgm:pt>
    <dgm:pt modelId="{82EA9D71-D852-4D07-B3AE-B904B6F0507E}" type="pres">
      <dgm:prSet presAssocID="{0B1E3146-A606-4B8B-B03F-F1635A3885C1}" presName="childComposite" presStyleCnt="0">
        <dgm:presLayoutVars>
          <dgm:chMax val="0"/>
          <dgm:chPref val="0"/>
        </dgm:presLayoutVars>
      </dgm:prSet>
      <dgm:spPr/>
    </dgm:pt>
    <dgm:pt modelId="{E7ECE327-D061-49F9-885A-87320906BA4D}" type="pres">
      <dgm:prSet presAssocID="{0B1E3146-A606-4B8B-B03F-F1635A3885C1}" presName="ChildAccent" presStyleLbl="solidFgAcc1" presStyleIdx="1" presStyleCnt="19"/>
      <dgm:spPr/>
    </dgm:pt>
    <dgm:pt modelId="{F640FF12-7C5A-420D-AC9D-C4B52D1E8D04}" type="pres">
      <dgm:prSet presAssocID="{0B1E3146-A606-4B8B-B03F-F1635A3885C1}" presName="Child" presStyleLbl="revTx" presStyleIdx="2" presStyleCnt="24">
        <dgm:presLayoutVars>
          <dgm:chMax val="0"/>
          <dgm:chPref val="0"/>
          <dgm:bulletEnabled val="1"/>
        </dgm:presLayoutVars>
      </dgm:prSet>
      <dgm:spPr/>
    </dgm:pt>
    <dgm:pt modelId="{8830D0E0-23A9-4C39-B5F6-875DE841A7AD}" type="pres">
      <dgm:prSet presAssocID="{E14879A5-7715-44D7-8183-348EE7A4DE7A}" presName="childComposite" presStyleCnt="0">
        <dgm:presLayoutVars>
          <dgm:chMax val="0"/>
          <dgm:chPref val="0"/>
        </dgm:presLayoutVars>
      </dgm:prSet>
      <dgm:spPr/>
    </dgm:pt>
    <dgm:pt modelId="{A8AC87A0-1797-4831-8802-F1668B5F67AB}" type="pres">
      <dgm:prSet presAssocID="{E14879A5-7715-44D7-8183-348EE7A4DE7A}" presName="ChildAccent" presStyleLbl="solidFgAcc1" presStyleIdx="2" presStyleCnt="19"/>
      <dgm:spPr/>
    </dgm:pt>
    <dgm:pt modelId="{14B07DE9-B012-4CFB-89DC-D39E9D280935}" type="pres">
      <dgm:prSet presAssocID="{E14879A5-7715-44D7-8183-348EE7A4DE7A}" presName="Child" presStyleLbl="revTx" presStyleIdx="3" presStyleCnt="24">
        <dgm:presLayoutVars>
          <dgm:chMax val="0"/>
          <dgm:chPref val="0"/>
          <dgm:bulletEnabled val="1"/>
        </dgm:presLayoutVars>
      </dgm:prSet>
      <dgm:spPr/>
    </dgm:pt>
    <dgm:pt modelId="{E83045B3-7048-4F59-9C9C-2A9F09EA608E}" type="pres">
      <dgm:prSet presAssocID="{63E9133B-FFAE-45F9-872B-84DE2A4BD0A2}" presName="childComposite" presStyleCnt="0">
        <dgm:presLayoutVars>
          <dgm:chMax val="0"/>
          <dgm:chPref val="0"/>
        </dgm:presLayoutVars>
      </dgm:prSet>
      <dgm:spPr/>
    </dgm:pt>
    <dgm:pt modelId="{01596405-7A0F-4944-8883-729E1180AE01}" type="pres">
      <dgm:prSet presAssocID="{63E9133B-FFAE-45F9-872B-84DE2A4BD0A2}" presName="ChildAccent" presStyleLbl="solidFgAcc1" presStyleIdx="3" presStyleCnt="19"/>
      <dgm:spPr/>
    </dgm:pt>
    <dgm:pt modelId="{A83D041A-36D5-4FD7-AEBF-F507F4B651DA}" type="pres">
      <dgm:prSet presAssocID="{63E9133B-FFAE-45F9-872B-84DE2A4BD0A2}" presName="Child" presStyleLbl="revTx" presStyleIdx="4" presStyleCnt="24">
        <dgm:presLayoutVars>
          <dgm:chMax val="0"/>
          <dgm:chPref val="0"/>
          <dgm:bulletEnabled val="1"/>
        </dgm:presLayoutVars>
      </dgm:prSet>
      <dgm:spPr/>
    </dgm:pt>
    <dgm:pt modelId="{DCEEA2FB-E021-44FB-83F6-83ADF7EB89C4}" type="pres">
      <dgm:prSet presAssocID="{2BCA37CB-035D-401A-AF65-4ADC9F32C2F9}" presName="root" presStyleCnt="0">
        <dgm:presLayoutVars>
          <dgm:chMax/>
          <dgm:chPref/>
        </dgm:presLayoutVars>
      </dgm:prSet>
      <dgm:spPr/>
    </dgm:pt>
    <dgm:pt modelId="{9A0DB0B9-38E8-47DD-A55D-B02F241B6703}" type="pres">
      <dgm:prSet presAssocID="{2BCA37CB-035D-401A-AF65-4ADC9F32C2F9}" presName="rootComposite" presStyleCnt="0">
        <dgm:presLayoutVars/>
      </dgm:prSet>
      <dgm:spPr/>
    </dgm:pt>
    <dgm:pt modelId="{4FF6B560-1BE9-4C2B-BC90-3AD7B3E1C471}" type="pres">
      <dgm:prSet presAssocID="{2BCA37CB-035D-401A-AF65-4ADC9F32C2F9}" presName="ParentAccent" presStyleLbl="alignNode1" presStyleIdx="1" presStyleCnt="5"/>
      <dgm:spPr/>
    </dgm:pt>
    <dgm:pt modelId="{0D2399BD-DCD0-493F-A47E-FCACC6803A1A}" type="pres">
      <dgm:prSet presAssocID="{2BCA37CB-035D-401A-AF65-4ADC9F32C2F9}" presName="ParentSmallAccent" presStyleLbl="fgAcc1" presStyleIdx="1" presStyleCnt="5"/>
      <dgm:spPr/>
    </dgm:pt>
    <dgm:pt modelId="{C3891189-FC62-42DE-9C39-794BDC45CA5F}" type="pres">
      <dgm:prSet presAssocID="{2BCA37CB-035D-401A-AF65-4ADC9F32C2F9}" presName="Parent" presStyleLbl="revTx" presStyleIdx="5" presStyleCnt="24">
        <dgm:presLayoutVars>
          <dgm:chMax/>
          <dgm:chPref val="4"/>
          <dgm:bulletEnabled val="1"/>
        </dgm:presLayoutVars>
      </dgm:prSet>
      <dgm:spPr/>
    </dgm:pt>
    <dgm:pt modelId="{E7309568-3F9B-4937-9164-024450F301E7}" type="pres">
      <dgm:prSet presAssocID="{2BCA37CB-035D-401A-AF65-4ADC9F32C2F9}" presName="childShape" presStyleCnt="0">
        <dgm:presLayoutVars>
          <dgm:chMax val="0"/>
          <dgm:chPref val="0"/>
        </dgm:presLayoutVars>
      </dgm:prSet>
      <dgm:spPr/>
    </dgm:pt>
    <dgm:pt modelId="{10BD4466-B48A-48E9-BAF9-277388DE237A}" type="pres">
      <dgm:prSet presAssocID="{5E552B82-60D9-46D8-B535-1E8CCD02E471}" presName="childComposite" presStyleCnt="0">
        <dgm:presLayoutVars>
          <dgm:chMax val="0"/>
          <dgm:chPref val="0"/>
        </dgm:presLayoutVars>
      </dgm:prSet>
      <dgm:spPr/>
    </dgm:pt>
    <dgm:pt modelId="{0045C4FA-32E2-4ADF-8E09-1E5337229C7D}" type="pres">
      <dgm:prSet presAssocID="{5E552B82-60D9-46D8-B535-1E8CCD02E471}" presName="ChildAccent" presStyleLbl="solidFgAcc1" presStyleIdx="4" presStyleCnt="19"/>
      <dgm:spPr/>
    </dgm:pt>
    <dgm:pt modelId="{9D307AD9-1EA1-4063-8192-6B2B6A97F4EC}" type="pres">
      <dgm:prSet presAssocID="{5E552B82-60D9-46D8-B535-1E8CCD02E471}" presName="Child" presStyleLbl="revTx" presStyleIdx="6" presStyleCnt="24">
        <dgm:presLayoutVars>
          <dgm:chMax val="0"/>
          <dgm:chPref val="0"/>
          <dgm:bulletEnabled val="1"/>
        </dgm:presLayoutVars>
      </dgm:prSet>
      <dgm:spPr/>
    </dgm:pt>
    <dgm:pt modelId="{4FE8CE28-43A0-4D2F-96B6-79A6E32B16F4}" type="pres">
      <dgm:prSet presAssocID="{AC088D3E-0B03-4194-A044-1204559652F2}" presName="childComposite" presStyleCnt="0">
        <dgm:presLayoutVars>
          <dgm:chMax val="0"/>
          <dgm:chPref val="0"/>
        </dgm:presLayoutVars>
      </dgm:prSet>
      <dgm:spPr/>
    </dgm:pt>
    <dgm:pt modelId="{FEC75744-B6D5-4C29-8C82-B36A3D71F9A6}" type="pres">
      <dgm:prSet presAssocID="{AC088D3E-0B03-4194-A044-1204559652F2}" presName="ChildAccent" presStyleLbl="solidFgAcc1" presStyleIdx="5" presStyleCnt="19"/>
      <dgm:spPr/>
    </dgm:pt>
    <dgm:pt modelId="{2AEE0283-2CD8-4F77-9083-DD4815962386}" type="pres">
      <dgm:prSet presAssocID="{AC088D3E-0B03-4194-A044-1204559652F2}" presName="Child" presStyleLbl="revTx" presStyleIdx="7" presStyleCnt="24">
        <dgm:presLayoutVars>
          <dgm:chMax val="0"/>
          <dgm:chPref val="0"/>
          <dgm:bulletEnabled val="1"/>
        </dgm:presLayoutVars>
      </dgm:prSet>
      <dgm:spPr/>
    </dgm:pt>
    <dgm:pt modelId="{99BF1456-42D7-4963-BE37-5C228DF666EA}" type="pres">
      <dgm:prSet presAssocID="{17C82150-E95E-413F-A331-51C36098D053}" presName="childComposite" presStyleCnt="0">
        <dgm:presLayoutVars>
          <dgm:chMax val="0"/>
          <dgm:chPref val="0"/>
        </dgm:presLayoutVars>
      </dgm:prSet>
      <dgm:spPr/>
    </dgm:pt>
    <dgm:pt modelId="{A9A33848-3639-483F-868D-ACB1EB378002}" type="pres">
      <dgm:prSet presAssocID="{17C82150-E95E-413F-A331-51C36098D053}" presName="ChildAccent" presStyleLbl="solidFgAcc1" presStyleIdx="6" presStyleCnt="19"/>
      <dgm:spPr/>
    </dgm:pt>
    <dgm:pt modelId="{F72138AC-139A-4DB3-A9F5-9A11358653B6}" type="pres">
      <dgm:prSet presAssocID="{17C82150-E95E-413F-A331-51C36098D053}" presName="Child" presStyleLbl="revTx" presStyleIdx="8" presStyleCnt="24">
        <dgm:presLayoutVars>
          <dgm:chMax val="0"/>
          <dgm:chPref val="0"/>
          <dgm:bulletEnabled val="1"/>
        </dgm:presLayoutVars>
      </dgm:prSet>
      <dgm:spPr/>
    </dgm:pt>
    <dgm:pt modelId="{B7E0BF65-70D1-44E6-AF91-E70733D63584}" type="pres">
      <dgm:prSet presAssocID="{0BC03F0A-1724-4636-9E54-4C183162540B}" presName="childComposite" presStyleCnt="0">
        <dgm:presLayoutVars>
          <dgm:chMax val="0"/>
          <dgm:chPref val="0"/>
        </dgm:presLayoutVars>
      </dgm:prSet>
      <dgm:spPr/>
    </dgm:pt>
    <dgm:pt modelId="{BC995064-15D1-41E0-AA56-3BBA384AE57C}" type="pres">
      <dgm:prSet presAssocID="{0BC03F0A-1724-4636-9E54-4C183162540B}" presName="ChildAccent" presStyleLbl="solidFgAcc1" presStyleIdx="7" presStyleCnt="19"/>
      <dgm:spPr/>
    </dgm:pt>
    <dgm:pt modelId="{2B93FC4C-350F-4463-A0D7-4FA54ED3BDE9}" type="pres">
      <dgm:prSet presAssocID="{0BC03F0A-1724-4636-9E54-4C183162540B}" presName="Child" presStyleLbl="revTx" presStyleIdx="9" presStyleCnt="24">
        <dgm:presLayoutVars>
          <dgm:chMax val="0"/>
          <dgm:chPref val="0"/>
          <dgm:bulletEnabled val="1"/>
        </dgm:presLayoutVars>
      </dgm:prSet>
      <dgm:spPr/>
    </dgm:pt>
    <dgm:pt modelId="{E165A02E-7374-4513-9C1D-96C7F05ACB64}" type="pres">
      <dgm:prSet presAssocID="{5918FF72-29FA-41B0-BF87-54E75D8260C0}" presName="root" presStyleCnt="0">
        <dgm:presLayoutVars>
          <dgm:chMax/>
          <dgm:chPref/>
        </dgm:presLayoutVars>
      </dgm:prSet>
      <dgm:spPr/>
    </dgm:pt>
    <dgm:pt modelId="{8D75C2B3-5F73-44DB-AB43-72BE1520A648}" type="pres">
      <dgm:prSet presAssocID="{5918FF72-29FA-41B0-BF87-54E75D8260C0}" presName="rootComposite" presStyleCnt="0">
        <dgm:presLayoutVars/>
      </dgm:prSet>
      <dgm:spPr/>
    </dgm:pt>
    <dgm:pt modelId="{736293B1-79D5-41AD-AD09-AC88E0744518}" type="pres">
      <dgm:prSet presAssocID="{5918FF72-29FA-41B0-BF87-54E75D8260C0}" presName="ParentAccent" presStyleLbl="alignNode1" presStyleIdx="2" presStyleCnt="5"/>
      <dgm:spPr/>
    </dgm:pt>
    <dgm:pt modelId="{7512C231-9D08-412E-9B38-79CB6A788B82}" type="pres">
      <dgm:prSet presAssocID="{5918FF72-29FA-41B0-BF87-54E75D8260C0}" presName="ParentSmallAccent" presStyleLbl="fgAcc1" presStyleIdx="2" presStyleCnt="5"/>
      <dgm:spPr/>
    </dgm:pt>
    <dgm:pt modelId="{10E47B6D-FB1D-4AF1-A8C8-ABB3349FC425}" type="pres">
      <dgm:prSet presAssocID="{5918FF72-29FA-41B0-BF87-54E75D8260C0}" presName="Parent" presStyleLbl="revTx" presStyleIdx="10" presStyleCnt="24">
        <dgm:presLayoutVars>
          <dgm:chMax/>
          <dgm:chPref val="4"/>
          <dgm:bulletEnabled val="1"/>
        </dgm:presLayoutVars>
      </dgm:prSet>
      <dgm:spPr/>
    </dgm:pt>
    <dgm:pt modelId="{2E1D0F37-56FE-4260-A2DB-009291CB3C86}" type="pres">
      <dgm:prSet presAssocID="{5918FF72-29FA-41B0-BF87-54E75D8260C0}" presName="childShape" presStyleCnt="0">
        <dgm:presLayoutVars>
          <dgm:chMax val="0"/>
          <dgm:chPref val="0"/>
        </dgm:presLayoutVars>
      </dgm:prSet>
      <dgm:spPr/>
    </dgm:pt>
    <dgm:pt modelId="{293F8CAB-E4EA-4401-B60B-2DF90FC627A0}" type="pres">
      <dgm:prSet presAssocID="{51A73BC1-7C5C-4924-8535-FE9C17C47BDA}" presName="childComposite" presStyleCnt="0">
        <dgm:presLayoutVars>
          <dgm:chMax val="0"/>
          <dgm:chPref val="0"/>
        </dgm:presLayoutVars>
      </dgm:prSet>
      <dgm:spPr/>
    </dgm:pt>
    <dgm:pt modelId="{7153B47F-62AC-465C-BAFE-8077698EF063}" type="pres">
      <dgm:prSet presAssocID="{51A73BC1-7C5C-4924-8535-FE9C17C47BDA}" presName="ChildAccent" presStyleLbl="solidFgAcc1" presStyleIdx="8" presStyleCnt="19"/>
      <dgm:spPr/>
    </dgm:pt>
    <dgm:pt modelId="{88E43DB6-97E0-4308-B85E-EFD862A055E0}" type="pres">
      <dgm:prSet presAssocID="{51A73BC1-7C5C-4924-8535-FE9C17C47BDA}" presName="Child" presStyleLbl="revTx" presStyleIdx="11" presStyleCnt="24">
        <dgm:presLayoutVars>
          <dgm:chMax val="0"/>
          <dgm:chPref val="0"/>
          <dgm:bulletEnabled val="1"/>
        </dgm:presLayoutVars>
      </dgm:prSet>
      <dgm:spPr/>
    </dgm:pt>
    <dgm:pt modelId="{AB81FF0B-03A8-45C6-BCEB-5C825AFBE5E3}" type="pres">
      <dgm:prSet presAssocID="{7BDA325E-31C8-4FE4-A557-AE9311036A95}" presName="childComposite" presStyleCnt="0">
        <dgm:presLayoutVars>
          <dgm:chMax val="0"/>
          <dgm:chPref val="0"/>
        </dgm:presLayoutVars>
      </dgm:prSet>
      <dgm:spPr/>
    </dgm:pt>
    <dgm:pt modelId="{93C34015-E203-412F-89D0-6E5C1E2C1B0B}" type="pres">
      <dgm:prSet presAssocID="{7BDA325E-31C8-4FE4-A557-AE9311036A95}" presName="ChildAccent" presStyleLbl="solidFgAcc1" presStyleIdx="9" presStyleCnt="19"/>
      <dgm:spPr/>
    </dgm:pt>
    <dgm:pt modelId="{06D435D7-DB96-48C6-B319-DF8C3133B371}" type="pres">
      <dgm:prSet presAssocID="{7BDA325E-31C8-4FE4-A557-AE9311036A95}" presName="Child" presStyleLbl="revTx" presStyleIdx="12" presStyleCnt="24">
        <dgm:presLayoutVars>
          <dgm:chMax val="0"/>
          <dgm:chPref val="0"/>
          <dgm:bulletEnabled val="1"/>
        </dgm:presLayoutVars>
      </dgm:prSet>
      <dgm:spPr/>
    </dgm:pt>
    <dgm:pt modelId="{4F0B4E77-9B08-4318-9705-A49BBB8FC90C}" type="pres">
      <dgm:prSet presAssocID="{D7B3E6F8-CFC9-42EE-BF6F-ED2C06071647}" presName="childComposite" presStyleCnt="0">
        <dgm:presLayoutVars>
          <dgm:chMax val="0"/>
          <dgm:chPref val="0"/>
        </dgm:presLayoutVars>
      </dgm:prSet>
      <dgm:spPr/>
    </dgm:pt>
    <dgm:pt modelId="{4F187C68-FA2C-41B3-8298-CB481EF28AE2}" type="pres">
      <dgm:prSet presAssocID="{D7B3E6F8-CFC9-42EE-BF6F-ED2C06071647}" presName="ChildAccent" presStyleLbl="solidFgAcc1" presStyleIdx="10" presStyleCnt="19"/>
      <dgm:spPr/>
    </dgm:pt>
    <dgm:pt modelId="{C7C8D86B-8532-45B6-92C1-D769431B3DC8}" type="pres">
      <dgm:prSet presAssocID="{D7B3E6F8-CFC9-42EE-BF6F-ED2C06071647}" presName="Child" presStyleLbl="revTx" presStyleIdx="13" presStyleCnt="24">
        <dgm:presLayoutVars>
          <dgm:chMax val="0"/>
          <dgm:chPref val="0"/>
          <dgm:bulletEnabled val="1"/>
        </dgm:presLayoutVars>
      </dgm:prSet>
      <dgm:spPr/>
    </dgm:pt>
    <dgm:pt modelId="{7FD2C82E-1E6F-4674-B3F6-ECA119A06C10}" type="pres">
      <dgm:prSet presAssocID="{7A7389D7-7704-47EF-BF98-55DD4B76E2E6}" presName="childComposite" presStyleCnt="0">
        <dgm:presLayoutVars>
          <dgm:chMax val="0"/>
          <dgm:chPref val="0"/>
        </dgm:presLayoutVars>
      </dgm:prSet>
      <dgm:spPr/>
    </dgm:pt>
    <dgm:pt modelId="{4155BE39-1A8D-4324-B459-ED502EC6652F}" type="pres">
      <dgm:prSet presAssocID="{7A7389D7-7704-47EF-BF98-55DD4B76E2E6}" presName="ChildAccent" presStyleLbl="solidFgAcc1" presStyleIdx="11" presStyleCnt="19"/>
      <dgm:spPr/>
    </dgm:pt>
    <dgm:pt modelId="{E079B1DC-9B4A-4EA9-A3B7-43FC84879DA3}" type="pres">
      <dgm:prSet presAssocID="{7A7389D7-7704-47EF-BF98-55DD4B76E2E6}" presName="Child" presStyleLbl="revTx" presStyleIdx="14" presStyleCnt="24">
        <dgm:presLayoutVars>
          <dgm:chMax val="0"/>
          <dgm:chPref val="0"/>
          <dgm:bulletEnabled val="1"/>
        </dgm:presLayoutVars>
      </dgm:prSet>
      <dgm:spPr/>
    </dgm:pt>
    <dgm:pt modelId="{2413924A-9F4B-4834-AABD-9181E165184D}" type="pres">
      <dgm:prSet presAssocID="{611BEB3E-B4AD-4E24-B8F9-0E1E5A82F224}" presName="root" presStyleCnt="0">
        <dgm:presLayoutVars>
          <dgm:chMax/>
          <dgm:chPref/>
        </dgm:presLayoutVars>
      </dgm:prSet>
      <dgm:spPr/>
    </dgm:pt>
    <dgm:pt modelId="{268C0843-D341-4A90-AC2A-F84F04738620}" type="pres">
      <dgm:prSet presAssocID="{611BEB3E-B4AD-4E24-B8F9-0E1E5A82F224}" presName="rootComposite" presStyleCnt="0">
        <dgm:presLayoutVars/>
      </dgm:prSet>
      <dgm:spPr/>
    </dgm:pt>
    <dgm:pt modelId="{4B69B368-2FA8-4006-A6D3-501A1D43409F}" type="pres">
      <dgm:prSet presAssocID="{611BEB3E-B4AD-4E24-B8F9-0E1E5A82F224}" presName="ParentAccent" presStyleLbl="alignNode1" presStyleIdx="3" presStyleCnt="5"/>
      <dgm:spPr/>
    </dgm:pt>
    <dgm:pt modelId="{77D9F643-345F-4AA3-960F-EDB5871231AF}" type="pres">
      <dgm:prSet presAssocID="{611BEB3E-B4AD-4E24-B8F9-0E1E5A82F224}" presName="ParentSmallAccent" presStyleLbl="fgAcc1" presStyleIdx="3" presStyleCnt="5"/>
      <dgm:spPr/>
    </dgm:pt>
    <dgm:pt modelId="{75B52498-DFD3-4D75-890F-828EB2BF7A4A}" type="pres">
      <dgm:prSet presAssocID="{611BEB3E-B4AD-4E24-B8F9-0E1E5A82F224}" presName="Parent" presStyleLbl="revTx" presStyleIdx="15" presStyleCnt="24">
        <dgm:presLayoutVars>
          <dgm:chMax/>
          <dgm:chPref val="4"/>
          <dgm:bulletEnabled val="1"/>
        </dgm:presLayoutVars>
      </dgm:prSet>
      <dgm:spPr/>
    </dgm:pt>
    <dgm:pt modelId="{FF2EAE3C-8DAF-40DD-B9C6-F1B6E0BF049A}" type="pres">
      <dgm:prSet presAssocID="{611BEB3E-B4AD-4E24-B8F9-0E1E5A82F224}" presName="childShape" presStyleCnt="0">
        <dgm:presLayoutVars>
          <dgm:chMax val="0"/>
          <dgm:chPref val="0"/>
        </dgm:presLayoutVars>
      </dgm:prSet>
      <dgm:spPr/>
    </dgm:pt>
    <dgm:pt modelId="{77312732-70B2-4432-BC9E-80CB5306BE46}" type="pres">
      <dgm:prSet presAssocID="{D47BB337-98F5-46BC-BCAF-3AE46F42DD1E}" presName="childComposite" presStyleCnt="0">
        <dgm:presLayoutVars>
          <dgm:chMax val="0"/>
          <dgm:chPref val="0"/>
        </dgm:presLayoutVars>
      </dgm:prSet>
      <dgm:spPr/>
    </dgm:pt>
    <dgm:pt modelId="{815A80C4-6228-496B-A5BD-7A1978614AE3}" type="pres">
      <dgm:prSet presAssocID="{D47BB337-98F5-46BC-BCAF-3AE46F42DD1E}" presName="ChildAccent" presStyleLbl="solidFgAcc1" presStyleIdx="12" presStyleCnt="19"/>
      <dgm:spPr/>
    </dgm:pt>
    <dgm:pt modelId="{1E80620C-A56C-4A94-8F2F-F438603A74AA}" type="pres">
      <dgm:prSet presAssocID="{D47BB337-98F5-46BC-BCAF-3AE46F42DD1E}" presName="Child" presStyleLbl="revTx" presStyleIdx="16" presStyleCnt="24">
        <dgm:presLayoutVars>
          <dgm:chMax val="0"/>
          <dgm:chPref val="0"/>
          <dgm:bulletEnabled val="1"/>
        </dgm:presLayoutVars>
      </dgm:prSet>
      <dgm:spPr/>
    </dgm:pt>
    <dgm:pt modelId="{A6E714EE-C6CC-4C1B-B57B-401785FCD895}" type="pres">
      <dgm:prSet presAssocID="{16DC7537-470B-4C16-A984-A97EB584BCDF}" presName="childComposite" presStyleCnt="0">
        <dgm:presLayoutVars>
          <dgm:chMax val="0"/>
          <dgm:chPref val="0"/>
        </dgm:presLayoutVars>
      </dgm:prSet>
      <dgm:spPr/>
    </dgm:pt>
    <dgm:pt modelId="{9CE0E7D5-D515-4194-8149-6129F801D9DA}" type="pres">
      <dgm:prSet presAssocID="{16DC7537-470B-4C16-A984-A97EB584BCDF}" presName="ChildAccent" presStyleLbl="solidFgAcc1" presStyleIdx="13" presStyleCnt="19"/>
      <dgm:spPr/>
    </dgm:pt>
    <dgm:pt modelId="{69AD3EAE-FB92-4B3E-92FB-4108996B4D47}" type="pres">
      <dgm:prSet presAssocID="{16DC7537-470B-4C16-A984-A97EB584BCDF}" presName="Child" presStyleLbl="revTx" presStyleIdx="17" presStyleCnt="24">
        <dgm:presLayoutVars>
          <dgm:chMax val="0"/>
          <dgm:chPref val="0"/>
          <dgm:bulletEnabled val="1"/>
        </dgm:presLayoutVars>
      </dgm:prSet>
      <dgm:spPr/>
    </dgm:pt>
    <dgm:pt modelId="{179832EF-0E52-4D5E-9D53-A6A1A0297908}" type="pres">
      <dgm:prSet presAssocID="{8987B458-B117-4ECE-B1C6-38E94305C91A}" presName="childComposite" presStyleCnt="0">
        <dgm:presLayoutVars>
          <dgm:chMax val="0"/>
          <dgm:chPref val="0"/>
        </dgm:presLayoutVars>
      </dgm:prSet>
      <dgm:spPr/>
    </dgm:pt>
    <dgm:pt modelId="{D681416A-69B1-42F4-95F4-A2390387B3AA}" type="pres">
      <dgm:prSet presAssocID="{8987B458-B117-4ECE-B1C6-38E94305C91A}" presName="ChildAccent" presStyleLbl="solidFgAcc1" presStyleIdx="14" presStyleCnt="19"/>
      <dgm:spPr/>
    </dgm:pt>
    <dgm:pt modelId="{066E386C-0670-47F6-A4FC-251285F86CE9}" type="pres">
      <dgm:prSet presAssocID="{8987B458-B117-4ECE-B1C6-38E94305C91A}" presName="Child" presStyleLbl="revTx" presStyleIdx="18" presStyleCnt="24">
        <dgm:presLayoutVars>
          <dgm:chMax val="0"/>
          <dgm:chPref val="0"/>
          <dgm:bulletEnabled val="1"/>
        </dgm:presLayoutVars>
      </dgm:prSet>
      <dgm:spPr/>
    </dgm:pt>
    <dgm:pt modelId="{67C3B2E9-CD58-4EE1-9229-2BEC34401796}" type="pres">
      <dgm:prSet presAssocID="{AF137911-C5D2-4F52-80D0-7B195834FA2E}" presName="childComposite" presStyleCnt="0">
        <dgm:presLayoutVars>
          <dgm:chMax val="0"/>
          <dgm:chPref val="0"/>
        </dgm:presLayoutVars>
      </dgm:prSet>
      <dgm:spPr/>
    </dgm:pt>
    <dgm:pt modelId="{19EE1273-352F-4C13-B6D5-0BB7F63D09AF}" type="pres">
      <dgm:prSet presAssocID="{AF137911-C5D2-4F52-80D0-7B195834FA2E}" presName="ChildAccent" presStyleLbl="solidFgAcc1" presStyleIdx="15" presStyleCnt="19"/>
      <dgm:spPr/>
    </dgm:pt>
    <dgm:pt modelId="{A93A1489-797E-4AD6-8724-AC4A43479948}" type="pres">
      <dgm:prSet presAssocID="{AF137911-C5D2-4F52-80D0-7B195834FA2E}" presName="Child" presStyleLbl="revTx" presStyleIdx="19" presStyleCnt="24">
        <dgm:presLayoutVars>
          <dgm:chMax val="0"/>
          <dgm:chPref val="0"/>
          <dgm:bulletEnabled val="1"/>
        </dgm:presLayoutVars>
      </dgm:prSet>
      <dgm:spPr/>
    </dgm:pt>
    <dgm:pt modelId="{3EC0A20A-2C6B-404C-B10D-8DA08C914E51}" type="pres">
      <dgm:prSet presAssocID="{0146F9C4-A4DA-47E3-89D0-FF8875A0497C}" presName="root" presStyleCnt="0">
        <dgm:presLayoutVars>
          <dgm:chMax/>
          <dgm:chPref/>
        </dgm:presLayoutVars>
      </dgm:prSet>
      <dgm:spPr/>
    </dgm:pt>
    <dgm:pt modelId="{3C6F4D09-ECE3-4183-8316-08DEFB8427EF}" type="pres">
      <dgm:prSet presAssocID="{0146F9C4-A4DA-47E3-89D0-FF8875A0497C}" presName="rootComposite" presStyleCnt="0">
        <dgm:presLayoutVars/>
      </dgm:prSet>
      <dgm:spPr/>
    </dgm:pt>
    <dgm:pt modelId="{CA1B4CC7-9E5A-4749-98EF-BDBDAA760CFF}" type="pres">
      <dgm:prSet presAssocID="{0146F9C4-A4DA-47E3-89D0-FF8875A0497C}" presName="ParentAccent" presStyleLbl="alignNode1" presStyleIdx="4" presStyleCnt="5"/>
      <dgm:spPr/>
    </dgm:pt>
    <dgm:pt modelId="{68CB2CCA-DD12-4BD3-ADE9-DC79BE7BDCC0}" type="pres">
      <dgm:prSet presAssocID="{0146F9C4-A4DA-47E3-89D0-FF8875A0497C}" presName="ParentSmallAccent" presStyleLbl="fgAcc1" presStyleIdx="4" presStyleCnt="5"/>
      <dgm:spPr/>
    </dgm:pt>
    <dgm:pt modelId="{0B4B00C2-89F5-4D20-A1F8-4FD8D25E6BAC}" type="pres">
      <dgm:prSet presAssocID="{0146F9C4-A4DA-47E3-89D0-FF8875A0497C}" presName="Parent" presStyleLbl="revTx" presStyleIdx="20" presStyleCnt="24">
        <dgm:presLayoutVars>
          <dgm:chMax/>
          <dgm:chPref val="4"/>
          <dgm:bulletEnabled val="1"/>
        </dgm:presLayoutVars>
      </dgm:prSet>
      <dgm:spPr/>
    </dgm:pt>
    <dgm:pt modelId="{5D71016C-F9FF-4F05-855A-6B4587D1F174}" type="pres">
      <dgm:prSet presAssocID="{0146F9C4-A4DA-47E3-89D0-FF8875A0497C}" presName="childShape" presStyleCnt="0">
        <dgm:presLayoutVars>
          <dgm:chMax val="0"/>
          <dgm:chPref val="0"/>
        </dgm:presLayoutVars>
      </dgm:prSet>
      <dgm:spPr/>
    </dgm:pt>
    <dgm:pt modelId="{50D7FD57-A6ED-4988-A891-48BC1A70F2A8}" type="pres">
      <dgm:prSet presAssocID="{6AEC8030-892B-4627-85D4-43FD169ABFA4}" presName="childComposite" presStyleCnt="0">
        <dgm:presLayoutVars>
          <dgm:chMax val="0"/>
          <dgm:chPref val="0"/>
        </dgm:presLayoutVars>
      </dgm:prSet>
      <dgm:spPr/>
    </dgm:pt>
    <dgm:pt modelId="{81E5B8A5-04AB-49F3-A94F-8A4ED9C0CDC0}" type="pres">
      <dgm:prSet presAssocID="{6AEC8030-892B-4627-85D4-43FD169ABFA4}" presName="ChildAccent" presStyleLbl="solidFgAcc1" presStyleIdx="16" presStyleCnt="19"/>
      <dgm:spPr/>
    </dgm:pt>
    <dgm:pt modelId="{15FE77B4-2588-41FC-923E-FC67EA7CAD45}" type="pres">
      <dgm:prSet presAssocID="{6AEC8030-892B-4627-85D4-43FD169ABFA4}" presName="Child" presStyleLbl="revTx" presStyleIdx="21" presStyleCnt="24">
        <dgm:presLayoutVars>
          <dgm:chMax val="0"/>
          <dgm:chPref val="0"/>
          <dgm:bulletEnabled val="1"/>
        </dgm:presLayoutVars>
      </dgm:prSet>
      <dgm:spPr/>
    </dgm:pt>
    <dgm:pt modelId="{03FA3EEA-FE6A-40FC-B16C-379E70FC1209}" type="pres">
      <dgm:prSet presAssocID="{18CBBF3C-054D-4748-8A97-50823CCD4238}" presName="childComposite" presStyleCnt="0">
        <dgm:presLayoutVars>
          <dgm:chMax val="0"/>
          <dgm:chPref val="0"/>
        </dgm:presLayoutVars>
      </dgm:prSet>
      <dgm:spPr/>
    </dgm:pt>
    <dgm:pt modelId="{F114D528-FA1F-40B0-883B-E89784BD9A3E}" type="pres">
      <dgm:prSet presAssocID="{18CBBF3C-054D-4748-8A97-50823CCD4238}" presName="ChildAccent" presStyleLbl="solidFgAcc1" presStyleIdx="17" presStyleCnt="19"/>
      <dgm:spPr/>
    </dgm:pt>
    <dgm:pt modelId="{4F892BDF-7144-4F25-B444-06DF55FCB0A5}" type="pres">
      <dgm:prSet presAssocID="{18CBBF3C-054D-4748-8A97-50823CCD4238}" presName="Child" presStyleLbl="revTx" presStyleIdx="22" presStyleCnt="24">
        <dgm:presLayoutVars>
          <dgm:chMax val="0"/>
          <dgm:chPref val="0"/>
          <dgm:bulletEnabled val="1"/>
        </dgm:presLayoutVars>
      </dgm:prSet>
      <dgm:spPr/>
    </dgm:pt>
    <dgm:pt modelId="{6A6A47DE-A82C-4DEC-9DBB-C8331AE41E95}" type="pres">
      <dgm:prSet presAssocID="{9E5F8174-69E8-4660-A90A-0CE158665848}" presName="childComposite" presStyleCnt="0">
        <dgm:presLayoutVars>
          <dgm:chMax val="0"/>
          <dgm:chPref val="0"/>
        </dgm:presLayoutVars>
      </dgm:prSet>
      <dgm:spPr/>
    </dgm:pt>
    <dgm:pt modelId="{DB6312BA-C912-420A-8DEE-D89A0B2F8DF5}" type="pres">
      <dgm:prSet presAssocID="{9E5F8174-69E8-4660-A90A-0CE158665848}" presName="ChildAccent" presStyleLbl="solidFgAcc1" presStyleIdx="18" presStyleCnt="19"/>
      <dgm:spPr/>
    </dgm:pt>
    <dgm:pt modelId="{417EF894-4237-4612-A749-4C15EF93D73F}" type="pres">
      <dgm:prSet presAssocID="{9E5F8174-69E8-4660-A90A-0CE158665848}" presName="Child" presStyleLbl="revTx" presStyleIdx="23" presStyleCnt="24">
        <dgm:presLayoutVars>
          <dgm:chMax val="0"/>
          <dgm:chPref val="0"/>
          <dgm:bulletEnabled val="1"/>
        </dgm:presLayoutVars>
      </dgm:prSet>
      <dgm:spPr/>
    </dgm:pt>
  </dgm:ptLst>
  <dgm:cxnLst>
    <dgm:cxn modelId="{027E8F00-302F-4310-BE34-A4A7657453FF}" type="presOf" srcId="{51A73BC1-7C5C-4924-8535-FE9C17C47BDA}" destId="{88E43DB6-97E0-4308-B85E-EFD862A055E0}" srcOrd="0" destOrd="0" presId="urn:microsoft.com/office/officeart/2008/layout/SquareAccentList"/>
    <dgm:cxn modelId="{BD580105-6A4E-4CC5-8A1F-CB5A9BAB48BC}" type="presOf" srcId="{721F9C28-1D1E-41BF-86C5-EA2AD21B7D59}" destId="{A4D68B46-636A-49D3-9A76-116657A4C453}" srcOrd="0" destOrd="0" presId="urn:microsoft.com/office/officeart/2008/layout/SquareAccentList"/>
    <dgm:cxn modelId="{3E64CE05-CFC4-4773-B604-D9011F5EA151}" type="presOf" srcId="{D7B3E6F8-CFC9-42EE-BF6F-ED2C06071647}" destId="{C7C8D86B-8532-45B6-92C1-D769431B3DC8}" srcOrd="0" destOrd="0" presId="urn:microsoft.com/office/officeart/2008/layout/SquareAccentList"/>
    <dgm:cxn modelId="{7D542408-59B0-4694-B8ED-DDB4CC2D5B2B}" type="presOf" srcId="{30333F44-0E5B-4C94-B4EF-840E0302E0B2}" destId="{E74708C1-A238-466C-AC54-2FFCAB27C965}" srcOrd="0" destOrd="0" presId="urn:microsoft.com/office/officeart/2008/layout/SquareAccentList"/>
    <dgm:cxn modelId="{0C18C50B-02C7-4EB0-A790-EC6EDCFFD77A}" type="presOf" srcId="{0146F9C4-A4DA-47E3-89D0-FF8875A0497C}" destId="{0B4B00C2-89F5-4D20-A1F8-4FD8D25E6BAC}" srcOrd="0" destOrd="0" presId="urn:microsoft.com/office/officeart/2008/layout/SquareAccentList"/>
    <dgm:cxn modelId="{5D39180F-259E-4F60-8BCD-F3A79CD97868}" srcId="{30333F44-0E5B-4C94-B4EF-840E0302E0B2}" destId="{0146F9C4-A4DA-47E3-89D0-FF8875A0497C}" srcOrd="4" destOrd="0" parTransId="{BECBA1C4-C529-489C-8518-7BEF4B4743C3}" sibTransId="{F460CDBA-1E20-484B-B49F-CB4E95B30471}"/>
    <dgm:cxn modelId="{A6B2B311-5CEC-48B2-B417-B76F74D3148C}" type="presOf" srcId="{6AEC8030-892B-4627-85D4-43FD169ABFA4}" destId="{15FE77B4-2588-41FC-923E-FC67EA7CAD45}" srcOrd="0" destOrd="0" presId="urn:microsoft.com/office/officeart/2008/layout/SquareAccentList"/>
    <dgm:cxn modelId="{80F55318-A4E2-4E7A-BEC9-B94171522661}" type="presOf" srcId="{17C82150-E95E-413F-A331-51C36098D053}" destId="{F72138AC-139A-4DB3-A9F5-9A11358653B6}" srcOrd="0" destOrd="0" presId="urn:microsoft.com/office/officeart/2008/layout/SquareAccentList"/>
    <dgm:cxn modelId="{83B9DA19-5B2A-4E17-BC21-95742BF07466}" type="presOf" srcId="{D47BB337-98F5-46BC-BCAF-3AE46F42DD1E}" destId="{1E80620C-A56C-4A94-8F2F-F438603A74AA}" srcOrd="0" destOrd="0" presId="urn:microsoft.com/office/officeart/2008/layout/SquareAccentList"/>
    <dgm:cxn modelId="{57764E1A-8F46-4803-B024-2925D51F096A}" type="presOf" srcId="{0BC03F0A-1724-4636-9E54-4C183162540B}" destId="{2B93FC4C-350F-4463-A0D7-4FA54ED3BDE9}" srcOrd="0" destOrd="0" presId="urn:microsoft.com/office/officeart/2008/layout/SquareAccentList"/>
    <dgm:cxn modelId="{F9B24F1F-BD35-42A3-A72D-47180FBA2C58}" srcId="{2BCA37CB-035D-401A-AF65-4ADC9F32C2F9}" destId="{0BC03F0A-1724-4636-9E54-4C183162540B}" srcOrd="3" destOrd="0" parTransId="{CFE7B7D7-328C-4DF1-9AC2-AFDB572CE3EB}" sibTransId="{268EEED5-2639-4541-842E-59B0D88BC7A8}"/>
    <dgm:cxn modelId="{B4FCE42E-9A3F-4766-81DF-2152566EFA50}" type="presOf" srcId="{AF137911-C5D2-4F52-80D0-7B195834FA2E}" destId="{A93A1489-797E-4AD6-8724-AC4A43479948}" srcOrd="0" destOrd="0" presId="urn:microsoft.com/office/officeart/2008/layout/SquareAccentList"/>
    <dgm:cxn modelId="{280F762F-A1C9-4052-B56F-4618FDFB014D}" srcId="{30333F44-0E5B-4C94-B4EF-840E0302E0B2}" destId="{C90BE2B5-7741-4F07-9FF0-BC32D535E25F}" srcOrd="0" destOrd="0" parTransId="{3009FCE2-8975-4870-9425-5F60E8244105}" sibTransId="{8AE80857-5C23-4746-AEEA-D245987DAE2E}"/>
    <dgm:cxn modelId="{CD9BA43B-3E9C-4698-B949-04CE12D4AF25}" type="presOf" srcId="{9E5F8174-69E8-4660-A90A-0CE158665848}" destId="{417EF894-4237-4612-A749-4C15EF93D73F}" srcOrd="0" destOrd="0" presId="urn:microsoft.com/office/officeart/2008/layout/SquareAccentList"/>
    <dgm:cxn modelId="{F9793761-1ABA-4D2B-BC53-54C0E38EC967}" srcId="{30333F44-0E5B-4C94-B4EF-840E0302E0B2}" destId="{611BEB3E-B4AD-4E24-B8F9-0E1E5A82F224}" srcOrd="3" destOrd="0" parTransId="{36427ADC-32CF-4244-A06E-D43D0F607D2D}" sibTransId="{D734C352-1C83-4A7A-B2ED-A4F8C04793A3}"/>
    <dgm:cxn modelId="{89A9E062-5052-4168-8E3A-2FEFFD5AF376}" srcId="{C90BE2B5-7741-4F07-9FF0-BC32D535E25F}" destId="{721F9C28-1D1E-41BF-86C5-EA2AD21B7D59}" srcOrd="0" destOrd="0" parTransId="{FCD35297-683E-42B6-AB33-CCE201762A27}" sibTransId="{226BCC2D-7D1C-493C-87F9-19F8728FE6EA}"/>
    <dgm:cxn modelId="{66018043-69DC-4676-8D34-DE0C94D78DFE}" type="presOf" srcId="{63E9133B-FFAE-45F9-872B-84DE2A4BD0A2}" destId="{A83D041A-36D5-4FD7-AEBF-F507F4B651DA}" srcOrd="0" destOrd="0" presId="urn:microsoft.com/office/officeart/2008/layout/SquareAccentList"/>
    <dgm:cxn modelId="{8F7D9343-4C6C-45F8-BC02-6DF955A89484}" srcId="{5918FF72-29FA-41B0-BF87-54E75D8260C0}" destId="{7BDA325E-31C8-4FE4-A557-AE9311036A95}" srcOrd="1" destOrd="0" parTransId="{574FD46B-7F1E-4954-BF14-1CECC1C69788}" sibTransId="{E738ED3A-7024-41B2-B956-E7D823D1362C}"/>
    <dgm:cxn modelId="{88441764-2F08-41A7-91DC-381E4C74E8EC}" srcId="{611BEB3E-B4AD-4E24-B8F9-0E1E5A82F224}" destId="{AF137911-C5D2-4F52-80D0-7B195834FA2E}" srcOrd="3" destOrd="0" parTransId="{BE56EE92-C7B4-4482-A581-ECB6615E41C5}" sibTransId="{F8E0B325-56F6-4B7F-8DDA-F917F875B7F4}"/>
    <dgm:cxn modelId="{9C511E65-CEB0-4A8F-B7A5-EC7FF37426AD}" type="presOf" srcId="{7BDA325E-31C8-4FE4-A557-AE9311036A95}" destId="{06D435D7-DB96-48C6-B319-DF8C3133B371}" srcOrd="0" destOrd="0" presId="urn:microsoft.com/office/officeart/2008/layout/SquareAccentList"/>
    <dgm:cxn modelId="{8983FB45-C35A-4281-9C26-3A0D857C6618}" type="presOf" srcId="{7A7389D7-7704-47EF-BF98-55DD4B76E2E6}" destId="{E079B1DC-9B4A-4EA9-A3B7-43FC84879DA3}" srcOrd="0" destOrd="0" presId="urn:microsoft.com/office/officeart/2008/layout/SquareAccentList"/>
    <dgm:cxn modelId="{401E6E48-09AD-4846-BA76-72516D22F175}" srcId="{5918FF72-29FA-41B0-BF87-54E75D8260C0}" destId="{7A7389D7-7704-47EF-BF98-55DD4B76E2E6}" srcOrd="3" destOrd="0" parTransId="{7783349B-1635-406F-8E25-1B515C76E1E0}" sibTransId="{5BCBBCD2-7E89-4A4E-AD35-73F2353858BD}"/>
    <dgm:cxn modelId="{6D273A49-2798-4985-89FF-20868CA44FA5}" srcId="{611BEB3E-B4AD-4E24-B8F9-0E1E5A82F224}" destId="{16DC7537-470B-4C16-A984-A97EB584BCDF}" srcOrd="1" destOrd="0" parTransId="{0B50AE82-9F56-4218-B43F-36751BE42F83}" sibTransId="{EEFAA510-4566-47FB-B427-1247F4F7D911}"/>
    <dgm:cxn modelId="{75D5EC4D-F3C5-46C3-84F4-FACA5A5E6DCF}" srcId="{30333F44-0E5B-4C94-B4EF-840E0302E0B2}" destId="{2BCA37CB-035D-401A-AF65-4ADC9F32C2F9}" srcOrd="1" destOrd="0" parTransId="{B6A611D2-98B2-448E-ACD0-61E2ACA3712C}" sibTransId="{C7A988AE-B070-4DC6-9ECC-3D6B55B290DA}"/>
    <dgm:cxn modelId="{783E2671-57E3-44CE-9598-25978A91789A}" srcId="{0146F9C4-A4DA-47E3-89D0-FF8875A0497C}" destId="{9E5F8174-69E8-4660-A90A-0CE158665848}" srcOrd="2" destOrd="0" parTransId="{3FF2251D-A986-4BE7-B34A-212BE7B57C90}" sibTransId="{B5A0A408-F891-491F-87C8-98D863A1BBCD}"/>
    <dgm:cxn modelId="{A7348374-70FF-4947-A212-587A8F76A10E}" srcId="{2BCA37CB-035D-401A-AF65-4ADC9F32C2F9}" destId="{AC088D3E-0B03-4194-A044-1204559652F2}" srcOrd="1" destOrd="0" parTransId="{A41BB6E9-762A-4291-B72B-A80BA117A016}" sibTransId="{36842956-0344-4031-BC51-1EA28CA2A206}"/>
    <dgm:cxn modelId="{E89D6955-F2A8-4575-9CAE-F34F01F43290}" type="presOf" srcId="{C90BE2B5-7741-4F07-9FF0-BC32D535E25F}" destId="{1665E352-C8E4-4FB0-A9C1-CCF6BC16F166}" srcOrd="0" destOrd="0" presId="urn:microsoft.com/office/officeart/2008/layout/SquareAccentList"/>
    <dgm:cxn modelId="{B2286880-3D25-4C7D-8CC2-DA404F2DF438}" type="presOf" srcId="{611BEB3E-B4AD-4E24-B8F9-0E1E5A82F224}" destId="{75B52498-DFD3-4D75-890F-828EB2BF7A4A}" srcOrd="0" destOrd="0" presId="urn:microsoft.com/office/officeart/2008/layout/SquareAccentList"/>
    <dgm:cxn modelId="{09C01583-1001-4B68-92FA-DFEDF23BD6B3}" type="presOf" srcId="{AC088D3E-0B03-4194-A044-1204559652F2}" destId="{2AEE0283-2CD8-4F77-9083-DD4815962386}" srcOrd="0" destOrd="0" presId="urn:microsoft.com/office/officeart/2008/layout/SquareAccentList"/>
    <dgm:cxn modelId="{92316587-8D5C-4BB6-B762-F00964A91CCF}" srcId="{30333F44-0E5B-4C94-B4EF-840E0302E0B2}" destId="{5918FF72-29FA-41B0-BF87-54E75D8260C0}" srcOrd="2" destOrd="0" parTransId="{1927E4B2-9B4A-4DDD-B908-698FDC194DB2}" sibTransId="{95C29322-7FF4-430D-A7B9-1B4AD0DC58E9}"/>
    <dgm:cxn modelId="{E9971294-ACD2-493A-BF9C-AFE198A65B1C}" type="presOf" srcId="{0B1E3146-A606-4B8B-B03F-F1635A3885C1}" destId="{F640FF12-7C5A-420D-AC9D-C4B52D1E8D04}" srcOrd="0" destOrd="0" presId="urn:microsoft.com/office/officeart/2008/layout/SquareAccentList"/>
    <dgm:cxn modelId="{DE009B97-B331-49DA-8B0D-4D898A04F77A}" type="presOf" srcId="{8987B458-B117-4ECE-B1C6-38E94305C91A}" destId="{066E386C-0670-47F6-A4FC-251285F86CE9}" srcOrd="0" destOrd="0" presId="urn:microsoft.com/office/officeart/2008/layout/SquareAccentList"/>
    <dgm:cxn modelId="{3D39BA9C-4A31-49A7-936E-3D2235EFA0BE}" type="presOf" srcId="{5E552B82-60D9-46D8-B535-1E8CCD02E471}" destId="{9D307AD9-1EA1-4063-8192-6B2B6A97F4EC}" srcOrd="0" destOrd="0" presId="urn:microsoft.com/office/officeart/2008/layout/SquareAccentList"/>
    <dgm:cxn modelId="{9C2ED1A1-56B9-49FC-B320-D2DD0478BD61}" srcId="{2BCA37CB-035D-401A-AF65-4ADC9F32C2F9}" destId="{5E552B82-60D9-46D8-B535-1E8CCD02E471}" srcOrd="0" destOrd="0" parTransId="{5B2598FF-68A3-4FAE-8C32-DE7ED14EA9C0}" sibTransId="{350E359C-2CD6-449E-82C7-CC9C449B5C78}"/>
    <dgm:cxn modelId="{6EAF8EAE-90E7-432E-8191-37EA9D92E59B}" type="presOf" srcId="{2BCA37CB-035D-401A-AF65-4ADC9F32C2F9}" destId="{C3891189-FC62-42DE-9C39-794BDC45CA5F}" srcOrd="0" destOrd="0" presId="urn:microsoft.com/office/officeart/2008/layout/SquareAccentList"/>
    <dgm:cxn modelId="{588469B4-E2B3-4B49-BBB5-269034D2C47C}" type="presOf" srcId="{16DC7537-470B-4C16-A984-A97EB584BCDF}" destId="{69AD3EAE-FB92-4B3E-92FB-4108996B4D47}" srcOrd="0" destOrd="0" presId="urn:microsoft.com/office/officeart/2008/layout/SquareAccentList"/>
    <dgm:cxn modelId="{5C0CC9BA-4F5E-4B14-B8AC-6BE17411C97E}" srcId="{611BEB3E-B4AD-4E24-B8F9-0E1E5A82F224}" destId="{8987B458-B117-4ECE-B1C6-38E94305C91A}" srcOrd="2" destOrd="0" parTransId="{AAAE4298-AC15-4C65-9E8A-4B377E64AA2F}" sibTransId="{F8458031-07B3-4C46-8E86-051D9CEA92D4}"/>
    <dgm:cxn modelId="{F4EB59BD-7F81-435F-AB37-BD7F4A9C76CA}" srcId="{0146F9C4-A4DA-47E3-89D0-FF8875A0497C}" destId="{18CBBF3C-054D-4748-8A97-50823CCD4238}" srcOrd="1" destOrd="0" parTransId="{00E72C25-C9D4-4B72-BA89-20EBDA5C666D}" sibTransId="{B38C24A9-DFF9-4CF2-B7BD-B982CCD10C94}"/>
    <dgm:cxn modelId="{0AABAAC0-4955-4401-95ED-15439ED2E290}" srcId="{5918FF72-29FA-41B0-BF87-54E75D8260C0}" destId="{51A73BC1-7C5C-4924-8535-FE9C17C47BDA}" srcOrd="0" destOrd="0" parTransId="{FB7A6803-0721-4A04-B03D-9D46D9B5A77B}" sibTransId="{07225D88-E55F-4727-9BAD-F1028E9805DB}"/>
    <dgm:cxn modelId="{5B42F5C2-8E91-4417-A332-9B4245D31EC3}" srcId="{2BCA37CB-035D-401A-AF65-4ADC9F32C2F9}" destId="{17C82150-E95E-413F-A331-51C36098D053}" srcOrd="2" destOrd="0" parTransId="{AC6C2267-1F27-47D2-A1F2-DCFE378E1BDD}" sibTransId="{6E7EE95F-D751-400D-BB0E-DD3400EB9244}"/>
    <dgm:cxn modelId="{FB09D4C7-3D6B-4205-9CDA-AC68258C5060}" srcId="{C90BE2B5-7741-4F07-9FF0-BC32D535E25F}" destId="{63E9133B-FFAE-45F9-872B-84DE2A4BD0A2}" srcOrd="3" destOrd="0" parTransId="{329BF183-9D47-4437-9072-542118E6DF5E}" sibTransId="{59FCD9AF-FE2E-4547-BFD7-ABC7D35BF22B}"/>
    <dgm:cxn modelId="{A7C5BECA-5863-45EA-9F6C-77282939228D}" srcId="{611BEB3E-B4AD-4E24-B8F9-0E1E5A82F224}" destId="{D47BB337-98F5-46BC-BCAF-3AE46F42DD1E}" srcOrd="0" destOrd="0" parTransId="{FBC9932F-FBC3-4853-8A0F-AF497A4D03CA}" sibTransId="{CC2D8227-C17A-4449-AED0-C4D838DC7408}"/>
    <dgm:cxn modelId="{4D14B2DA-7AD6-4E99-91DD-304ADEA72203}" srcId="{C90BE2B5-7741-4F07-9FF0-BC32D535E25F}" destId="{0B1E3146-A606-4B8B-B03F-F1635A3885C1}" srcOrd="1" destOrd="0" parTransId="{225F7D06-6B07-46E7-B526-F10BF1E13873}" sibTransId="{1368F657-DE66-4EC8-AC5C-0984049102C7}"/>
    <dgm:cxn modelId="{E088D7DA-C0F2-4FCE-882D-2D4D70D42211}" type="presOf" srcId="{5918FF72-29FA-41B0-BF87-54E75D8260C0}" destId="{10E47B6D-FB1D-4AF1-A8C8-ABB3349FC425}" srcOrd="0" destOrd="0" presId="urn:microsoft.com/office/officeart/2008/layout/SquareAccentList"/>
    <dgm:cxn modelId="{4E30AFDD-31CC-422E-83EF-2642FEEBB811}" type="presOf" srcId="{18CBBF3C-054D-4748-8A97-50823CCD4238}" destId="{4F892BDF-7144-4F25-B444-06DF55FCB0A5}" srcOrd="0" destOrd="0" presId="urn:microsoft.com/office/officeart/2008/layout/SquareAccentList"/>
    <dgm:cxn modelId="{00B92FDF-4C10-43A3-960E-CEEB99B7FB8B}" srcId="{C90BE2B5-7741-4F07-9FF0-BC32D535E25F}" destId="{E14879A5-7715-44D7-8183-348EE7A4DE7A}" srcOrd="2" destOrd="0" parTransId="{A05946A1-6711-4AF9-B21A-B739DC6C40FB}" sibTransId="{15044ACC-FAC3-42E4-81D9-C962C7448604}"/>
    <dgm:cxn modelId="{3F175AEF-FF5B-4AD4-A5FF-A76454B7AC6D}" srcId="{0146F9C4-A4DA-47E3-89D0-FF8875A0497C}" destId="{6AEC8030-892B-4627-85D4-43FD169ABFA4}" srcOrd="0" destOrd="0" parTransId="{FC6DC4FB-EC73-4E0B-A7A6-A8A7DBD01F8B}" sibTransId="{00502C50-7A39-4929-896B-17BCBADB8CD7}"/>
    <dgm:cxn modelId="{D46EB0EF-E284-47E1-929A-B8FB121F334F}" srcId="{5918FF72-29FA-41B0-BF87-54E75D8260C0}" destId="{D7B3E6F8-CFC9-42EE-BF6F-ED2C06071647}" srcOrd="2" destOrd="0" parTransId="{CD7D4C8E-A6E5-4584-8C23-58DB1482A8CF}" sibTransId="{BC7996FC-63D4-4CF6-86F6-1410B91B2F53}"/>
    <dgm:cxn modelId="{C27E0AF4-3A9F-44B7-A5CD-904B771753B1}" type="presOf" srcId="{E14879A5-7715-44D7-8183-348EE7A4DE7A}" destId="{14B07DE9-B012-4CFB-89DC-D39E9D280935}" srcOrd="0" destOrd="0" presId="urn:microsoft.com/office/officeart/2008/layout/SquareAccentList"/>
    <dgm:cxn modelId="{8FCB94AF-B821-4270-B433-5901E81CA5CA}" type="presParOf" srcId="{E74708C1-A238-466C-AC54-2FFCAB27C965}" destId="{4C01E35F-5DF9-4C2B-A0E3-C9B07F5EB351}" srcOrd="0" destOrd="0" presId="urn:microsoft.com/office/officeart/2008/layout/SquareAccentList"/>
    <dgm:cxn modelId="{C25E3612-2E12-4ADA-B9D1-72797B1B0C2D}" type="presParOf" srcId="{4C01E35F-5DF9-4C2B-A0E3-C9B07F5EB351}" destId="{506BB677-D228-4B54-A05E-0C75324FFF66}" srcOrd="0" destOrd="0" presId="urn:microsoft.com/office/officeart/2008/layout/SquareAccentList"/>
    <dgm:cxn modelId="{47605544-D1AA-435E-B2A5-7DDA0AAE5598}" type="presParOf" srcId="{506BB677-D228-4B54-A05E-0C75324FFF66}" destId="{6DDEB2EC-753A-4AB0-99EC-F24DDCCB4191}" srcOrd="0" destOrd="0" presId="urn:microsoft.com/office/officeart/2008/layout/SquareAccentList"/>
    <dgm:cxn modelId="{44F21E92-6ED6-4E77-9C9A-5236F0377C6B}" type="presParOf" srcId="{506BB677-D228-4B54-A05E-0C75324FFF66}" destId="{503D9E9A-62B7-4DEC-8A99-D9583391566C}" srcOrd="1" destOrd="0" presId="urn:microsoft.com/office/officeart/2008/layout/SquareAccentList"/>
    <dgm:cxn modelId="{503C452C-0F7D-4D9D-9E4B-04CCD77CFA44}" type="presParOf" srcId="{506BB677-D228-4B54-A05E-0C75324FFF66}" destId="{1665E352-C8E4-4FB0-A9C1-CCF6BC16F166}" srcOrd="2" destOrd="0" presId="urn:microsoft.com/office/officeart/2008/layout/SquareAccentList"/>
    <dgm:cxn modelId="{33960A9B-E42E-406E-A90D-FF8308B062DE}" type="presParOf" srcId="{4C01E35F-5DF9-4C2B-A0E3-C9B07F5EB351}" destId="{364E294B-8F9F-4E11-935C-A2FFEE89F282}" srcOrd="1" destOrd="0" presId="urn:microsoft.com/office/officeart/2008/layout/SquareAccentList"/>
    <dgm:cxn modelId="{326BF22F-6F0E-4E3F-8D68-828CC997357D}" type="presParOf" srcId="{364E294B-8F9F-4E11-935C-A2FFEE89F282}" destId="{98998633-926A-4FA3-A058-16639B9B06FE}" srcOrd="0" destOrd="0" presId="urn:microsoft.com/office/officeart/2008/layout/SquareAccentList"/>
    <dgm:cxn modelId="{434DE21F-CADA-4F43-AE60-1B6235B44913}" type="presParOf" srcId="{98998633-926A-4FA3-A058-16639B9B06FE}" destId="{03F24203-38FC-4C8D-8B3C-1234102A8543}" srcOrd="0" destOrd="0" presId="urn:microsoft.com/office/officeart/2008/layout/SquareAccentList"/>
    <dgm:cxn modelId="{D0657BA7-DBB6-4DF4-B458-5843EB7463D5}" type="presParOf" srcId="{98998633-926A-4FA3-A058-16639B9B06FE}" destId="{A4D68B46-636A-49D3-9A76-116657A4C453}" srcOrd="1" destOrd="0" presId="urn:microsoft.com/office/officeart/2008/layout/SquareAccentList"/>
    <dgm:cxn modelId="{5D6726CE-DF5B-40D0-9D79-22B8612B9D06}" type="presParOf" srcId="{364E294B-8F9F-4E11-935C-A2FFEE89F282}" destId="{82EA9D71-D852-4D07-B3AE-B904B6F0507E}" srcOrd="1" destOrd="0" presId="urn:microsoft.com/office/officeart/2008/layout/SquareAccentList"/>
    <dgm:cxn modelId="{043834EC-303A-48D1-87B1-53663064CB5C}" type="presParOf" srcId="{82EA9D71-D852-4D07-B3AE-B904B6F0507E}" destId="{E7ECE327-D061-49F9-885A-87320906BA4D}" srcOrd="0" destOrd="0" presId="urn:microsoft.com/office/officeart/2008/layout/SquareAccentList"/>
    <dgm:cxn modelId="{35FA5D9E-48C7-467A-9436-55153BFC2C0D}" type="presParOf" srcId="{82EA9D71-D852-4D07-B3AE-B904B6F0507E}" destId="{F640FF12-7C5A-420D-AC9D-C4B52D1E8D04}" srcOrd="1" destOrd="0" presId="urn:microsoft.com/office/officeart/2008/layout/SquareAccentList"/>
    <dgm:cxn modelId="{A463C7ED-AF02-4351-B454-C025AF8A26B6}" type="presParOf" srcId="{364E294B-8F9F-4E11-935C-A2FFEE89F282}" destId="{8830D0E0-23A9-4C39-B5F6-875DE841A7AD}" srcOrd="2" destOrd="0" presId="urn:microsoft.com/office/officeart/2008/layout/SquareAccentList"/>
    <dgm:cxn modelId="{27C9D476-0DE8-418F-A473-875EE4048860}" type="presParOf" srcId="{8830D0E0-23A9-4C39-B5F6-875DE841A7AD}" destId="{A8AC87A0-1797-4831-8802-F1668B5F67AB}" srcOrd="0" destOrd="0" presId="urn:microsoft.com/office/officeart/2008/layout/SquareAccentList"/>
    <dgm:cxn modelId="{9CF1FEAC-5766-4F95-A812-967C3F23B6A7}" type="presParOf" srcId="{8830D0E0-23A9-4C39-B5F6-875DE841A7AD}" destId="{14B07DE9-B012-4CFB-89DC-D39E9D280935}" srcOrd="1" destOrd="0" presId="urn:microsoft.com/office/officeart/2008/layout/SquareAccentList"/>
    <dgm:cxn modelId="{B7312583-6249-41AA-9F38-61FD6F55041F}" type="presParOf" srcId="{364E294B-8F9F-4E11-935C-A2FFEE89F282}" destId="{E83045B3-7048-4F59-9C9C-2A9F09EA608E}" srcOrd="3" destOrd="0" presId="urn:microsoft.com/office/officeart/2008/layout/SquareAccentList"/>
    <dgm:cxn modelId="{1DB60671-A5C6-4402-A7F5-BF153A62C902}" type="presParOf" srcId="{E83045B3-7048-4F59-9C9C-2A9F09EA608E}" destId="{01596405-7A0F-4944-8883-729E1180AE01}" srcOrd="0" destOrd="0" presId="urn:microsoft.com/office/officeart/2008/layout/SquareAccentList"/>
    <dgm:cxn modelId="{1D092419-00E3-474E-B0ED-F730A3813577}" type="presParOf" srcId="{E83045B3-7048-4F59-9C9C-2A9F09EA608E}" destId="{A83D041A-36D5-4FD7-AEBF-F507F4B651DA}" srcOrd="1" destOrd="0" presId="urn:microsoft.com/office/officeart/2008/layout/SquareAccentList"/>
    <dgm:cxn modelId="{82C13D36-64EE-4B78-BE93-85872ECA33E4}" type="presParOf" srcId="{E74708C1-A238-466C-AC54-2FFCAB27C965}" destId="{DCEEA2FB-E021-44FB-83F6-83ADF7EB89C4}" srcOrd="1" destOrd="0" presId="urn:microsoft.com/office/officeart/2008/layout/SquareAccentList"/>
    <dgm:cxn modelId="{2240452B-6D33-4051-8CFB-31BF1C7F724E}" type="presParOf" srcId="{DCEEA2FB-E021-44FB-83F6-83ADF7EB89C4}" destId="{9A0DB0B9-38E8-47DD-A55D-B02F241B6703}" srcOrd="0" destOrd="0" presId="urn:microsoft.com/office/officeart/2008/layout/SquareAccentList"/>
    <dgm:cxn modelId="{97982A15-9497-4751-BE2D-9BD9B913E82D}" type="presParOf" srcId="{9A0DB0B9-38E8-47DD-A55D-B02F241B6703}" destId="{4FF6B560-1BE9-4C2B-BC90-3AD7B3E1C471}" srcOrd="0" destOrd="0" presId="urn:microsoft.com/office/officeart/2008/layout/SquareAccentList"/>
    <dgm:cxn modelId="{8E2F721C-43F7-498F-8FF5-6E4CD0FDFF91}" type="presParOf" srcId="{9A0DB0B9-38E8-47DD-A55D-B02F241B6703}" destId="{0D2399BD-DCD0-493F-A47E-FCACC6803A1A}" srcOrd="1" destOrd="0" presId="urn:microsoft.com/office/officeart/2008/layout/SquareAccentList"/>
    <dgm:cxn modelId="{FB36A086-7C6B-4C79-9705-AAFA31026A5E}" type="presParOf" srcId="{9A0DB0B9-38E8-47DD-A55D-B02F241B6703}" destId="{C3891189-FC62-42DE-9C39-794BDC45CA5F}" srcOrd="2" destOrd="0" presId="urn:microsoft.com/office/officeart/2008/layout/SquareAccentList"/>
    <dgm:cxn modelId="{C3ECE3FD-727E-458C-B613-18779D569480}" type="presParOf" srcId="{DCEEA2FB-E021-44FB-83F6-83ADF7EB89C4}" destId="{E7309568-3F9B-4937-9164-024450F301E7}" srcOrd="1" destOrd="0" presId="urn:microsoft.com/office/officeart/2008/layout/SquareAccentList"/>
    <dgm:cxn modelId="{611415B3-BAF0-4CE7-9FC4-04F628CFAF18}" type="presParOf" srcId="{E7309568-3F9B-4937-9164-024450F301E7}" destId="{10BD4466-B48A-48E9-BAF9-277388DE237A}" srcOrd="0" destOrd="0" presId="urn:microsoft.com/office/officeart/2008/layout/SquareAccentList"/>
    <dgm:cxn modelId="{33AD818C-F7AF-403B-B016-842BD99CEC6B}" type="presParOf" srcId="{10BD4466-B48A-48E9-BAF9-277388DE237A}" destId="{0045C4FA-32E2-4ADF-8E09-1E5337229C7D}" srcOrd="0" destOrd="0" presId="urn:microsoft.com/office/officeart/2008/layout/SquareAccentList"/>
    <dgm:cxn modelId="{03F59C1A-1683-4B07-8EF2-7A495487B7FC}" type="presParOf" srcId="{10BD4466-B48A-48E9-BAF9-277388DE237A}" destId="{9D307AD9-1EA1-4063-8192-6B2B6A97F4EC}" srcOrd="1" destOrd="0" presId="urn:microsoft.com/office/officeart/2008/layout/SquareAccentList"/>
    <dgm:cxn modelId="{44502EE2-F4A5-4FC7-918C-709B12291A13}" type="presParOf" srcId="{E7309568-3F9B-4937-9164-024450F301E7}" destId="{4FE8CE28-43A0-4D2F-96B6-79A6E32B16F4}" srcOrd="1" destOrd="0" presId="urn:microsoft.com/office/officeart/2008/layout/SquareAccentList"/>
    <dgm:cxn modelId="{6EAA115C-0C44-4C40-9884-5760D495A6B8}" type="presParOf" srcId="{4FE8CE28-43A0-4D2F-96B6-79A6E32B16F4}" destId="{FEC75744-B6D5-4C29-8C82-B36A3D71F9A6}" srcOrd="0" destOrd="0" presId="urn:microsoft.com/office/officeart/2008/layout/SquareAccentList"/>
    <dgm:cxn modelId="{489A416F-6CF8-4554-841D-5BAC6459FB18}" type="presParOf" srcId="{4FE8CE28-43A0-4D2F-96B6-79A6E32B16F4}" destId="{2AEE0283-2CD8-4F77-9083-DD4815962386}" srcOrd="1" destOrd="0" presId="urn:microsoft.com/office/officeart/2008/layout/SquareAccentList"/>
    <dgm:cxn modelId="{A1A0D8A6-5948-4FCD-8C38-4E258DC1C637}" type="presParOf" srcId="{E7309568-3F9B-4937-9164-024450F301E7}" destId="{99BF1456-42D7-4963-BE37-5C228DF666EA}" srcOrd="2" destOrd="0" presId="urn:microsoft.com/office/officeart/2008/layout/SquareAccentList"/>
    <dgm:cxn modelId="{6FCF10C5-45EC-4A48-8CDE-D857B61ED090}" type="presParOf" srcId="{99BF1456-42D7-4963-BE37-5C228DF666EA}" destId="{A9A33848-3639-483F-868D-ACB1EB378002}" srcOrd="0" destOrd="0" presId="urn:microsoft.com/office/officeart/2008/layout/SquareAccentList"/>
    <dgm:cxn modelId="{B164A57F-0D16-406F-8E03-2B52877949BE}" type="presParOf" srcId="{99BF1456-42D7-4963-BE37-5C228DF666EA}" destId="{F72138AC-139A-4DB3-A9F5-9A11358653B6}" srcOrd="1" destOrd="0" presId="urn:microsoft.com/office/officeart/2008/layout/SquareAccentList"/>
    <dgm:cxn modelId="{86DA3DC4-8A64-42F2-B025-8F2CADA0123E}" type="presParOf" srcId="{E7309568-3F9B-4937-9164-024450F301E7}" destId="{B7E0BF65-70D1-44E6-AF91-E70733D63584}" srcOrd="3" destOrd="0" presId="urn:microsoft.com/office/officeart/2008/layout/SquareAccentList"/>
    <dgm:cxn modelId="{8B2E53CE-8229-4366-BF09-A5395DD5D08E}" type="presParOf" srcId="{B7E0BF65-70D1-44E6-AF91-E70733D63584}" destId="{BC995064-15D1-41E0-AA56-3BBA384AE57C}" srcOrd="0" destOrd="0" presId="urn:microsoft.com/office/officeart/2008/layout/SquareAccentList"/>
    <dgm:cxn modelId="{60316EED-B1C9-491C-A449-3933F4C08DD2}" type="presParOf" srcId="{B7E0BF65-70D1-44E6-AF91-E70733D63584}" destId="{2B93FC4C-350F-4463-A0D7-4FA54ED3BDE9}" srcOrd="1" destOrd="0" presId="urn:microsoft.com/office/officeart/2008/layout/SquareAccentList"/>
    <dgm:cxn modelId="{C9A9B429-4F76-4E2B-96F9-2E0338B68611}" type="presParOf" srcId="{E74708C1-A238-466C-AC54-2FFCAB27C965}" destId="{E165A02E-7374-4513-9C1D-96C7F05ACB64}" srcOrd="2" destOrd="0" presId="urn:microsoft.com/office/officeart/2008/layout/SquareAccentList"/>
    <dgm:cxn modelId="{33359A2D-4505-436A-8952-2652631C3D03}" type="presParOf" srcId="{E165A02E-7374-4513-9C1D-96C7F05ACB64}" destId="{8D75C2B3-5F73-44DB-AB43-72BE1520A648}" srcOrd="0" destOrd="0" presId="urn:microsoft.com/office/officeart/2008/layout/SquareAccentList"/>
    <dgm:cxn modelId="{1B61DEA8-6F0B-413F-AA53-4DA7E79BAC2A}" type="presParOf" srcId="{8D75C2B3-5F73-44DB-AB43-72BE1520A648}" destId="{736293B1-79D5-41AD-AD09-AC88E0744518}" srcOrd="0" destOrd="0" presId="urn:microsoft.com/office/officeart/2008/layout/SquareAccentList"/>
    <dgm:cxn modelId="{2A4EC08D-DA32-4097-A5B2-7D7AAB8C29BD}" type="presParOf" srcId="{8D75C2B3-5F73-44DB-AB43-72BE1520A648}" destId="{7512C231-9D08-412E-9B38-79CB6A788B82}" srcOrd="1" destOrd="0" presId="urn:microsoft.com/office/officeart/2008/layout/SquareAccentList"/>
    <dgm:cxn modelId="{F5B5C8DF-511E-49EB-A801-5D409246AD5F}" type="presParOf" srcId="{8D75C2B3-5F73-44DB-AB43-72BE1520A648}" destId="{10E47B6D-FB1D-4AF1-A8C8-ABB3349FC425}" srcOrd="2" destOrd="0" presId="urn:microsoft.com/office/officeart/2008/layout/SquareAccentList"/>
    <dgm:cxn modelId="{83255C89-88A1-4498-9704-6C87A1618E6E}" type="presParOf" srcId="{E165A02E-7374-4513-9C1D-96C7F05ACB64}" destId="{2E1D0F37-56FE-4260-A2DB-009291CB3C86}" srcOrd="1" destOrd="0" presId="urn:microsoft.com/office/officeart/2008/layout/SquareAccentList"/>
    <dgm:cxn modelId="{ADFA61A7-E4D5-4261-9717-A4992EC9BA64}" type="presParOf" srcId="{2E1D0F37-56FE-4260-A2DB-009291CB3C86}" destId="{293F8CAB-E4EA-4401-B60B-2DF90FC627A0}" srcOrd="0" destOrd="0" presId="urn:microsoft.com/office/officeart/2008/layout/SquareAccentList"/>
    <dgm:cxn modelId="{6C69B347-63A8-4CA7-BA66-95ECBFFD3D64}" type="presParOf" srcId="{293F8CAB-E4EA-4401-B60B-2DF90FC627A0}" destId="{7153B47F-62AC-465C-BAFE-8077698EF063}" srcOrd="0" destOrd="0" presId="urn:microsoft.com/office/officeart/2008/layout/SquareAccentList"/>
    <dgm:cxn modelId="{D81A2E44-91F8-4C8B-AD2B-685F3DB08992}" type="presParOf" srcId="{293F8CAB-E4EA-4401-B60B-2DF90FC627A0}" destId="{88E43DB6-97E0-4308-B85E-EFD862A055E0}" srcOrd="1" destOrd="0" presId="urn:microsoft.com/office/officeart/2008/layout/SquareAccentList"/>
    <dgm:cxn modelId="{5F44BD89-D586-4701-9DED-EFA9419792DE}" type="presParOf" srcId="{2E1D0F37-56FE-4260-A2DB-009291CB3C86}" destId="{AB81FF0B-03A8-45C6-BCEB-5C825AFBE5E3}" srcOrd="1" destOrd="0" presId="urn:microsoft.com/office/officeart/2008/layout/SquareAccentList"/>
    <dgm:cxn modelId="{2050943F-6182-45C5-AE3C-FA414717FA1E}" type="presParOf" srcId="{AB81FF0B-03A8-45C6-BCEB-5C825AFBE5E3}" destId="{93C34015-E203-412F-89D0-6E5C1E2C1B0B}" srcOrd="0" destOrd="0" presId="urn:microsoft.com/office/officeart/2008/layout/SquareAccentList"/>
    <dgm:cxn modelId="{8BF66CD8-EA30-4E9E-8B8E-361790B104C0}" type="presParOf" srcId="{AB81FF0B-03A8-45C6-BCEB-5C825AFBE5E3}" destId="{06D435D7-DB96-48C6-B319-DF8C3133B371}" srcOrd="1" destOrd="0" presId="urn:microsoft.com/office/officeart/2008/layout/SquareAccentList"/>
    <dgm:cxn modelId="{E9A10E2B-0151-482B-BAA8-3A8490222E4E}" type="presParOf" srcId="{2E1D0F37-56FE-4260-A2DB-009291CB3C86}" destId="{4F0B4E77-9B08-4318-9705-A49BBB8FC90C}" srcOrd="2" destOrd="0" presId="urn:microsoft.com/office/officeart/2008/layout/SquareAccentList"/>
    <dgm:cxn modelId="{D2BB1638-4648-4BE4-8416-C4CA393E13DE}" type="presParOf" srcId="{4F0B4E77-9B08-4318-9705-A49BBB8FC90C}" destId="{4F187C68-FA2C-41B3-8298-CB481EF28AE2}" srcOrd="0" destOrd="0" presId="urn:microsoft.com/office/officeart/2008/layout/SquareAccentList"/>
    <dgm:cxn modelId="{F52E65B6-1205-47CF-93BE-84BB6A81ED9B}" type="presParOf" srcId="{4F0B4E77-9B08-4318-9705-A49BBB8FC90C}" destId="{C7C8D86B-8532-45B6-92C1-D769431B3DC8}" srcOrd="1" destOrd="0" presId="urn:microsoft.com/office/officeart/2008/layout/SquareAccentList"/>
    <dgm:cxn modelId="{64986814-12DF-4A4A-8754-A46DDFBB85A4}" type="presParOf" srcId="{2E1D0F37-56FE-4260-A2DB-009291CB3C86}" destId="{7FD2C82E-1E6F-4674-B3F6-ECA119A06C10}" srcOrd="3" destOrd="0" presId="urn:microsoft.com/office/officeart/2008/layout/SquareAccentList"/>
    <dgm:cxn modelId="{0D248692-21E4-48B9-ACB0-ADDBB28724A9}" type="presParOf" srcId="{7FD2C82E-1E6F-4674-B3F6-ECA119A06C10}" destId="{4155BE39-1A8D-4324-B459-ED502EC6652F}" srcOrd="0" destOrd="0" presId="urn:microsoft.com/office/officeart/2008/layout/SquareAccentList"/>
    <dgm:cxn modelId="{6B822480-534D-4315-A849-2C50878A54DD}" type="presParOf" srcId="{7FD2C82E-1E6F-4674-B3F6-ECA119A06C10}" destId="{E079B1DC-9B4A-4EA9-A3B7-43FC84879DA3}" srcOrd="1" destOrd="0" presId="urn:microsoft.com/office/officeart/2008/layout/SquareAccentList"/>
    <dgm:cxn modelId="{EEBD24B0-58EE-46EE-BF22-244DE5C30D12}" type="presParOf" srcId="{E74708C1-A238-466C-AC54-2FFCAB27C965}" destId="{2413924A-9F4B-4834-AABD-9181E165184D}" srcOrd="3" destOrd="0" presId="urn:microsoft.com/office/officeart/2008/layout/SquareAccentList"/>
    <dgm:cxn modelId="{410A544E-6C7A-44ED-AFF3-DB83D3A73C6E}" type="presParOf" srcId="{2413924A-9F4B-4834-AABD-9181E165184D}" destId="{268C0843-D341-4A90-AC2A-F84F04738620}" srcOrd="0" destOrd="0" presId="urn:microsoft.com/office/officeart/2008/layout/SquareAccentList"/>
    <dgm:cxn modelId="{16EDDA61-C8B3-4AA4-977B-79F76BFA1E5C}" type="presParOf" srcId="{268C0843-D341-4A90-AC2A-F84F04738620}" destId="{4B69B368-2FA8-4006-A6D3-501A1D43409F}" srcOrd="0" destOrd="0" presId="urn:microsoft.com/office/officeart/2008/layout/SquareAccentList"/>
    <dgm:cxn modelId="{AB8B5A5A-257C-410C-8310-D950248F5D2F}" type="presParOf" srcId="{268C0843-D341-4A90-AC2A-F84F04738620}" destId="{77D9F643-345F-4AA3-960F-EDB5871231AF}" srcOrd="1" destOrd="0" presId="urn:microsoft.com/office/officeart/2008/layout/SquareAccentList"/>
    <dgm:cxn modelId="{418785AF-D111-4D2F-8C29-B061F4CAD9B0}" type="presParOf" srcId="{268C0843-D341-4A90-AC2A-F84F04738620}" destId="{75B52498-DFD3-4D75-890F-828EB2BF7A4A}" srcOrd="2" destOrd="0" presId="urn:microsoft.com/office/officeart/2008/layout/SquareAccentList"/>
    <dgm:cxn modelId="{05B27741-B143-49AF-8ABB-E06779900802}" type="presParOf" srcId="{2413924A-9F4B-4834-AABD-9181E165184D}" destId="{FF2EAE3C-8DAF-40DD-B9C6-F1B6E0BF049A}" srcOrd="1" destOrd="0" presId="urn:microsoft.com/office/officeart/2008/layout/SquareAccentList"/>
    <dgm:cxn modelId="{B85EC8CC-8C1D-42F4-9C53-4B5925F28B4B}" type="presParOf" srcId="{FF2EAE3C-8DAF-40DD-B9C6-F1B6E0BF049A}" destId="{77312732-70B2-4432-BC9E-80CB5306BE46}" srcOrd="0" destOrd="0" presId="urn:microsoft.com/office/officeart/2008/layout/SquareAccentList"/>
    <dgm:cxn modelId="{2AAB3A85-67BA-48CB-8B98-49BDCD0E44E1}" type="presParOf" srcId="{77312732-70B2-4432-BC9E-80CB5306BE46}" destId="{815A80C4-6228-496B-A5BD-7A1978614AE3}" srcOrd="0" destOrd="0" presId="urn:microsoft.com/office/officeart/2008/layout/SquareAccentList"/>
    <dgm:cxn modelId="{88CE0905-3F65-4D7F-B185-A3ED4E00D0CD}" type="presParOf" srcId="{77312732-70B2-4432-BC9E-80CB5306BE46}" destId="{1E80620C-A56C-4A94-8F2F-F438603A74AA}" srcOrd="1" destOrd="0" presId="urn:microsoft.com/office/officeart/2008/layout/SquareAccentList"/>
    <dgm:cxn modelId="{1D4AEDA1-6294-4057-B9B3-7B5DD30BB3FB}" type="presParOf" srcId="{FF2EAE3C-8DAF-40DD-B9C6-F1B6E0BF049A}" destId="{A6E714EE-C6CC-4C1B-B57B-401785FCD895}" srcOrd="1" destOrd="0" presId="urn:microsoft.com/office/officeart/2008/layout/SquareAccentList"/>
    <dgm:cxn modelId="{3F5CC51C-112A-498B-9713-2C20BBC653B6}" type="presParOf" srcId="{A6E714EE-C6CC-4C1B-B57B-401785FCD895}" destId="{9CE0E7D5-D515-4194-8149-6129F801D9DA}" srcOrd="0" destOrd="0" presId="urn:microsoft.com/office/officeart/2008/layout/SquareAccentList"/>
    <dgm:cxn modelId="{7D65398F-5793-43B8-9389-10735CB1C64C}" type="presParOf" srcId="{A6E714EE-C6CC-4C1B-B57B-401785FCD895}" destId="{69AD3EAE-FB92-4B3E-92FB-4108996B4D47}" srcOrd="1" destOrd="0" presId="urn:microsoft.com/office/officeart/2008/layout/SquareAccentList"/>
    <dgm:cxn modelId="{1F0DB1D8-B643-4782-9B26-5846BDC3115D}" type="presParOf" srcId="{FF2EAE3C-8DAF-40DD-B9C6-F1B6E0BF049A}" destId="{179832EF-0E52-4D5E-9D53-A6A1A0297908}" srcOrd="2" destOrd="0" presId="urn:microsoft.com/office/officeart/2008/layout/SquareAccentList"/>
    <dgm:cxn modelId="{E76FB026-58DE-4BAD-8564-45F5D9D5DAA4}" type="presParOf" srcId="{179832EF-0E52-4D5E-9D53-A6A1A0297908}" destId="{D681416A-69B1-42F4-95F4-A2390387B3AA}" srcOrd="0" destOrd="0" presId="urn:microsoft.com/office/officeart/2008/layout/SquareAccentList"/>
    <dgm:cxn modelId="{7FB7B406-3CAC-481D-948D-ABF43A764490}" type="presParOf" srcId="{179832EF-0E52-4D5E-9D53-A6A1A0297908}" destId="{066E386C-0670-47F6-A4FC-251285F86CE9}" srcOrd="1" destOrd="0" presId="urn:microsoft.com/office/officeart/2008/layout/SquareAccentList"/>
    <dgm:cxn modelId="{304BC3C2-A56C-478B-9F6F-D8FE5F051E65}" type="presParOf" srcId="{FF2EAE3C-8DAF-40DD-B9C6-F1B6E0BF049A}" destId="{67C3B2E9-CD58-4EE1-9229-2BEC34401796}" srcOrd="3" destOrd="0" presId="urn:microsoft.com/office/officeart/2008/layout/SquareAccentList"/>
    <dgm:cxn modelId="{96B6658B-9B26-4343-B1AD-FC7FDC5817F1}" type="presParOf" srcId="{67C3B2E9-CD58-4EE1-9229-2BEC34401796}" destId="{19EE1273-352F-4C13-B6D5-0BB7F63D09AF}" srcOrd="0" destOrd="0" presId="urn:microsoft.com/office/officeart/2008/layout/SquareAccentList"/>
    <dgm:cxn modelId="{9D1E5AFF-C95A-459B-8749-DB3123BDE35D}" type="presParOf" srcId="{67C3B2E9-CD58-4EE1-9229-2BEC34401796}" destId="{A93A1489-797E-4AD6-8724-AC4A43479948}" srcOrd="1" destOrd="0" presId="urn:microsoft.com/office/officeart/2008/layout/SquareAccentList"/>
    <dgm:cxn modelId="{3A096F60-8681-49F5-9DEC-0DD3345748BC}" type="presParOf" srcId="{E74708C1-A238-466C-AC54-2FFCAB27C965}" destId="{3EC0A20A-2C6B-404C-B10D-8DA08C914E51}" srcOrd="4" destOrd="0" presId="urn:microsoft.com/office/officeart/2008/layout/SquareAccentList"/>
    <dgm:cxn modelId="{B359FEC1-DD76-4E53-BE0F-27B3F772D524}" type="presParOf" srcId="{3EC0A20A-2C6B-404C-B10D-8DA08C914E51}" destId="{3C6F4D09-ECE3-4183-8316-08DEFB8427EF}" srcOrd="0" destOrd="0" presId="urn:microsoft.com/office/officeart/2008/layout/SquareAccentList"/>
    <dgm:cxn modelId="{93E47E7C-C1AF-4796-89F6-9DBBF4F26AA9}" type="presParOf" srcId="{3C6F4D09-ECE3-4183-8316-08DEFB8427EF}" destId="{CA1B4CC7-9E5A-4749-98EF-BDBDAA760CFF}" srcOrd="0" destOrd="0" presId="urn:microsoft.com/office/officeart/2008/layout/SquareAccentList"/>
    <dgm:cxn modelId="{5BE7318B-752C-4EB3-91D8-34383B161A26}" type="presParOf" srcId="{3C6F4D09-ECE3-4183-8316-08DEFB8427EF}" destId="{68CB2CCA-DD12-4BD3-ADE9-DC79BE7BDCC0}" srcOrd="1" destOrd="0" presId="urn:microsoft.com/office/officeart/2008/layout/SquareAccentList"/>
    <dgm:cxn modelId="{508FB162-C129-4C37-A050-F8857E61715B}" type="presParOf" srcId="{3C6F4D09-ECE3-4183-8316-08DEFB8427EF}" destId="{0B4B00C2-89F5-4D20-A1F8-4FD8D25E6BAC}" srcOrd="2" destOrd="0" presId="urn:microsoft.com/office/officeart/2008/layout/SquareAccentList"/>
    <dgm:cxn modelId="{FC45894C-4C32-4C78-B235-3EE7417FF8BB}" type="presParOf" srcId="{3EC0A20A-2C6B-404C-B10D-8DA08C914E51}" destId="{5D71016C-F9FF-4F05-855A-6B4587D1F174}" srcOrd="1" destOrd="0" presId="urn:microsoft.com/office/officeart/2008/layout/SquareAccentList"/>
    <dgm:cxn modelId="{CF84E8F0-0D25-4CEE-A2AF-31B852DC6E84}" type="presParOf" srcId="{5D71016C-F9FF-4F05-855A-6B4587D1F174}" destId="{50D7FD57-A6ED-4988-A891-48BC1A70F2A8}" srcOrd="0" destOrd="0" presId="urn:microsoft.com/office/officeart/2008/layout/SquareAccentList"/>
    <dgm:cxn modelId="{07DC9B09-D027-4D20-A274-D679FF268394}" type="presParOf" srcId="{50D7FD57-A6ED-4988-A891-48BC1A70F2A8}" destId="{81E5B8A5-04AB-49F3-A94F-8A4ED9C0CDC0}" srcOrd="0" destOrd="0" presId="urn:microsoft.com/office/officeart/2008/layout/SquareAccentList"/>
    <dgm:cxn modelId="{E9AFE26E-42B8-4BC6-933D-B5F9DF9AF0CF}" type="presParOf" srcId="{50D7FD57-A6ED-4988-A891-48BC1A70F2A8}" destId="{15FE77B4-2588-41FC-923E-FC67EA7CAD45}" srcOrd="1" destOrd="0" presId="urn:microsoft.com/office/officeart/2008/layout/SquareAccentList"/>
    <dgm:cxn modelId="{AB35044E-F347-4F8E-A43F-676F6FFBAFB0}" type="presParOf" srcId="{5D71016C-F9FF-4F05-855A-6B4587D1F174}" destId="{03FA3EEA-FE6A-40FC-B16C-379E70FC1209}" srcOrd="1" destOrd="0" presId="urn:microsoft.com/office/officeart/2008/layout/SquareAccentList"/>
    <dgm:cxn modelId="{8077714E-4FDF-4D10-8A96-2695FC46BADE}" type="presParOf" srcId="{03FA3EEA-FE6A-40FC-B16C-379E70FC1209}" destId="{F114D528-FA1F-40B0-883B-E89784BD9A3E}" srcOrd="0" destOrd="0" presId="urn:microsoft.com/office/officeart/2008/layout/SquareAccentList"/>
    <dgm:cxn modelId="{F9383A54-6BB5-4200-A4E8-6D424D475C6C}" type="presParOf" srcId="{03FA3EEA-FE6A-40FC-B16C-379E70FC1209}" destId="{4F892BDF-7144-4F25-B444-06DF55FCB0A5}" srcOrd="1" destOrd="0" presId="urn:microsoft.com/office/officeart/2008/layout/SquareAccentList"/>
    <dgm:cxn modelId="{D40F4DEA-BF51-4EDC-8C3C-07937E8C8B68}" type="presParOf" srcId="{5D71016C-F9FF-4F05-855A-6B4587D1F174}" destId="{6A6A47DE-A82C-4DEC-9DBB-C8331AE41E95}" srcOrd="2" destOrd="0" presId="urn:microsoft.com/office/officeart/2008/layout/SquareAccentList"/>
    <dgm:cxn modelId="{BFE80814-3F4F-4FB1-A84C-8B2D0D29F263}" type="presParOf" srcId="{6A6A47DE-A82C-4DEC-9DBB-C8331AE41E95}" destId="{DB6312BA-C912-420A-8DEE-D89A0B2F8DF5}" srcOrd="0" destOrd="0" presId="urn:microsoft.com/office/officeart/2008/layout/SquareAccentList"/>
    <dgm:cxn modelId="{C5A96C9B-1B65-43D8-AE1A-B9C5A2C5AEDB}" type="presParOf" srcId="{6A6A47DE-A82C-4DEC-9DBB-C8331AE41E95}" destId="{417EF894-4237-4612-A749-4C15EF93D73F}" srcOrd="1" destOrd="0" presId="urn:microsoft.com/office/officeart/2008/layout/SquareAccentList"/>
  </dgm:cxnLst>
  <dgm:bg>
    <a:solidFill>
      <a:schemeClr val="accent1">
        <a:lumMod val="10000"/>
        <a:lumOff val="90000"/>
        <a:alpha val="92000"/>
      </a:schemeClr>
    </a:solidFill>
  </dgm:bg>
  <dgm:whole>
    <a:ln>
      <a:solidFill>
        <a:schemeClr val="accent1">
          <a:lumMod val="50000"/>
          <a:lumOff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333F44-0E5B-4C94-B4EF-840E0302E0B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nb-NO"/>
        </a:p>
      </dgm:t>
    </dgm:pt>
    <dgm:pt modelId="{C90BE2B5-7741-4F07-9FF0-BC32D535E25F}">
      <dgm:prSet phldrT="[Tekst]" custT="1"/>
      <dgm:spPr/>
      <dgm:t>
        <a:bodyPr/>
        <a:lstStyle/>
        <a:p>
          <a:r>
            <a:rPr lang="nb-NO" sz="2400" dirty="0"/>
            <a:t>STYRKER</a:t>
          </a:r>
        </a:p>
      </dgm:t>
    </dgm:pt>
    <dgm:pt modelId="{3009FCE2-8975-4870-9425-5F60E8244105}" type="parTrans" cxnId="{280F762F-A1C9-4052-B56F-4618FDFB014D}">
      <dgm:prSet/>
      <dgm:spPr/>
      <dgm:t>
        <a:bodyPr/>
        <a:lstStyle/>
        <a:p>
          <a:endParaRPr lang="nb-NO"/>
        </a:p>
      </dgm:t>
    </dgm:pt>
    <dgm:pt modelId="{8AE80857-5C23-4746-AEEA-D245987DAE2E}" type="sibTrans" cxnId="{280F762F-A1C9-4052-B56F-4618FDFB014D}">
      <dgm:prSet/>
      <dgm:spPr/>
      <dgm:t>
        <a:bodyPr/>
        <a:lstStyle/>
        <a:p>
          <a:endParaRPr lang="nb-NO"/>
        </a:p>
      </dgm:t>
    </dgm:pt>
    <dgm:pt modelId="{721F9C28-1D1E-41BF-86C5-EA2AD21B7D59}">
      <dgm:prSet phldrT="[Tekst]"/>
      <dgm:spPr/>
      <dgm:t>
        <a:bodyPr/>
        <a:lstStyle/>
        <a:p>
          <a:r>
            <a:rPr lang="nb-NO" dirty="0"/>
            <a:t>Fotballkultur</a:t>
          </a:r>
        </a:p>
      </dgm:t>
    </dgm:pt>
    <dgm:pt modelId="{FCD35297-683E-42B6-AB33-CCE201762A27}" type="parTrans" cxnId="{89A9E062-5052-4168-8E3A-2FEFFD5AF376}">
      <dgm:prSet/>
      <dgm:spPr/>
      <dgm:t>
        <a:bodyPr/>
        <a:lstStyle/>
        <a:p>
          <a:endParaRPr lang="nb-NO"/>
        </a:p>
      </dgm:t>
    </dgm:pt>
    <dgm:pt modelId="{226BCC2D-7D1C-493C-87F9-19F8728FE6EA}" type="sibTrans" cxnId="{89A9E062-5052-4168-8E3A-2FEFFD5AF376}">
      <dgm:prSet/>
      <dgm:spPr/>
      <dgm:t>
        <a:bodyPr/>
        <a:lstStyle/>
        <a:p>
          <a:endParaRPr lang="nb-NO"/>
        </a:p>
      </dgm:t>
    </dgm:pt>
    <dgm:pt modelId="{0B1E3146-A606-4B8B-B03F-F1635A3885C1}">
      <dgm:prSet phldrT="[Tekst]"/>
      <dgm:spPr/>
      <dgm:t>
        <a:bodyPr/>
        <a:lstStyle/>
        <a:p>
          <a:r>
            <a:rPr lang="nb-NO" dirty="0"/>
            <a:t>Kretsadministrasjon/kretsstyret</a:t>
          </a:r>
        </a:p>
      </dgm:t>
    </dgm:pt>
    <dgm:pt modelId="{225F7D06-6B07-46E7-B526-F10BF1E13873}" type="parTrans" cxnId="{4D14B2DA-7AD6-4E99-91DD-304ADEA72203}">
      <dgm:prSet/>
      <dgm:spPr/>
      <dgm:t>
        <a:bodyPr/>
        <a:lstStyle/>
        <a:p>
          <a:endParaRPr lang="nb-NO"/>
        </a:p>
      </dgm:t>
    </dgm:pt>
    <dgm:pt modelId="{1368F657-DE66-4EC8-AC5C-0984049102C7}" type="sibTrans" cxnId="{4D14B2DA-7AD6-4E99-91DD-304ADEA72203}">
      <dgm:prSet/>
      <dgm:spPr/>
      <dgm:t>
        <a:bodyPr/>
        <a:lstStyle/>
        <a:p>
          <a:endParaRPr lang="nb-NO"/>
        </a:p>
      </dgm:t>
    </dgm:pt>
    <dgm:pt modelId="{E14879A5-7715-44D7-8183-348EE7A4DE7A}">
      <dgm:prSet phldrT="[Tekst]"/>
      <dgm:spPr/>
      <dgm:t>
        <a:bodyPr/>
        <a:lstStyle/>
        <a:p>
          <a:r>
            <a:rPr lang="nb-NO" dirty="0"/>
            <a:t>Størrelse</a:t>
          </a:r>
        </a:p>
      </dgm:t>
    </dgm:pt>
    <dgm:pt modelId="{A05946A1-6711-4AF9-B21A-B739DC6C40FB}" type="parTrans" cxnId="{00B92FDF-4C10-43A3-960E-CEEB99B7FB8B}">
      <dgm:prSet/>
      <dgm:spPr/>
      <dgm:t>
        <a:bodyPr/>
        <a:lstStyle/>
        <a:p>
          <a:endParaRPr lang="nb-NO"/>
        </a:p>
      </dgm:t>
    </dgm:pt>
    <dgm:pt modelId="{15044ACC-FAC3-42E4-81D9-C962C7448604}" type="sibTrans" cxnId="{00B92FDF-4C10-43A3-960E-CEEB99B7FB8B}">
      <dgm:prSet/>
      <dgm:spPr/>
      <dgm:t>
        <a:bodyPr/>
        <a:lstStyle/>
        <a:p>
          <a:endParaRPr lang="nb-NO"/>
        </a:p>
      </dgm:t>
    </dgm:pt>
    <dgm:pt modelId="{2BCA37CB-035D-401A-AF65-4ADC9F32C2F9}">
      <dgm:prSet phldrT="[Tekst]" custT="1"/>
      <dgm:spPr/>
      <dgm:t>
        <a:bodyPr/>
        <a:lstStyle/>
        <a:p>
          <a:r>
            <a:rPr lang="nb-NO" sz="2400" dirty="0"/>
            <a:t>SVAKHETER</a:t>
          </a:r>
          <a:endParaRPr lang="nb-NO" sz="3200" dirty="0"/>
        </a:p>
      </dgm:t>
    </dgm:pt>
    <dgm:pt modelId="{B6A611D2-98B2-448E-ACD0-61E2ACA3712C}" type="parTrans" cxnId="{75D5EC4D-F3C5-46C3-84F4-FACA5A5E6DCF}">
      <dgm:prSet/>
      <dgm:spPr/>
      <dgm:t>
        <a:bodyPr/>
        <a:lstStyle/>
        <a:p>
          <a:endParaRPr lang="nb-NO"/>
        </a:p>
      </dgm:t>
    </dgm:pt>
    <dgm:pt modelId="{C7A988AE-B070-4DC6-9ECC-3D6B55B290DA}" type="sibTrans" cxnId="{75D5EC4D-F3C5-46C3-84F4-FACA5A5E6DCF}">
      <dgm:prSet/>
      <dgm:spPr/>
      <dgm:t>
        <a:bodyPr/>
        <a:lstStyle/>
        <a:p>
          <a:endParaRPr lang="nb-NO"/>
        </a:p>
      </dgm:t>
    </dgm:pt>
    <dgm:pt modelId="{5E552B82-60D9-46D8-B535-1E8CCD02E471}">
      <dgm:prSet phldrT="[Tekst]"/>
      <dgm:spPr/>
      <dgm:t>
        <a:bodyPr/>
        <a:lstStyle/>
        <a:p>
          <a:r>
            <a:rPr lang="nb-NO" dirty="0"/>
            <a:t>Avstander og mange små klubber i distriktet</a:t>
          </a:r>
        </a:p>
      </dgm:t>
    </dgm:pt>
    <dgm:pt modelId="{5B2598FF-68A3-4FAE-8C32-DE7ED14EA9C0}" type="parTrans" cxnId="{9C2ED1A1-56B9-49FC-B320-D2DD0478BD61}">
      <dgm:prSet/>
      <dgm:spPr/>
      <dgm:t>
        <a:bodyPr/>
        <a:lstStyle/>
        <a:p>
          <a:endParaRPr lang="nb-NO"/>
        </a:p>
      </dgm:t>
    </dgm:pt>
    <dgm:pt modelId="{350E359C-2CD6-449E-82C7-CC9C449B5C78}" type="sibTrans" cxnId="{9C2ED1A1-56B9-49FC-B320-D2DD0478BD61}">
      <dgm:prSet/>
      <dgm:spPr/>
      <dgm:t>
        <a:bodyPr/>
        <a:lstStyle/>
        <a:p>
          <a:endParaRPr lang="nb-NO"/>
        </a:p>
      </dgm:t>
    </dgm:pt>
    <dgm:pt modelId="{AC088D3E-0B03-4194-A044-1204559652F2}">
      <dgm:prSet phldrT="[Tekst]"/>
      <dgm:spPr/>
      <dgm:t>
        <a:bodyPr/>
        <a:lstStyle/>
        <a:p>
          <a:r>
            <a:rPr lang="nb-NO" dirty="0"/>
            <a:t>Anleggssituasjon i byene</a:t>
          </a:r>
        </a:p>
      </dgm:t>
    </dgm:pt>
    <dgm:pt modelId="{A41BB6E9-762A-4291-B72B-A80BA117A016}" type="parTrans" cxnId="{A7348374-70FF-4947-A212-587A8F76A10E}">
      <dgm:prSet/>
      <dgm:spPr/>
      <dgm:t>
        <a:bodyPr/>
        <a:lstStyle/>
        <a:p>
          <a:endParaRPr lang="nb-NO"/>
        </a:p>
      </dgm:t>
    </dgm:pt>
    <dgm:pt modelId="{36842956-0344-4031-BC51-1EA28CA2A206}" type="sibTrans" cxnId="{A7348374-70FF-4947-A212-587A8F76A10E}">
      <dgm:prSet/>
      <dgm:spPr/>
      <dgm:t>
        <a:bodyPr/>
        <a:lstStyle/>
        <a:p>
          <a:endParaRPr lang="nb-NO"/>
        </a:p>
      </dgm:t>
    </dgm:pt>
    <dgm:pt modelId="{17C82150-E95E-413F-A331-51C36098D053}">
      <dgm:prSet phldrT="[Tekst]"/>
      <dgm:spPr/>
      <dgm:t>
        <a:bodyPr/>
        <a:lstStyle/>
        <a:p>
          <a:r>
            <a:rPr lang="nb-NO" dirty="0"/>
            <a:t>Ujevnt kompetansenivå trener, leder, dommer. </a:t>
          </a:r>
        </a:p>
      </dgm:t>
    </dgm:pt>
    <dgm:pt modelId="{AC6C2267-1F27-47D2-A1F2-DCFE378E1BDD}" type="parTrans" cxnId="{5B42F5C2-8E91-4417-A332-9B4245D31EC3}">
      <dgm:prSet/>
      <dgm:spPr/>
      <dgm:t>
        <a:bodyPr/>
        <a:lstStyle/>
        <a:p>
          <a:endParaRPr lang="nb-NO"/>
        </a:p>
      </dgm:t>
    </dgm:pt>
    <dgm:pt modelId="{6E7EE95F-D751-400D-BB0E-DD3400EB9244}" type="sibTrans" cxnId="{5B42F5C2-8E91-4417-A332-9B4245D31EC3}">
      <dgm:prSet/>
      <dgm:spPr/>
      <dgm:t>
        <a:bodyPr/>
        <a:lstStyle/>
        <a:p>
          <a:endParaRPr lang="nb-NO"/>
        </a:p>
      </dgm:t>
    </dgm:pt>
    <dgm:pt modelId="{5918FF72-29FA-41B0-BF87-54E75D8260C0}">
      <dgm:prSet custT="1"/>
      <dgm:spPr/>
      <dgm:t>
        <a:bodyPr/>
        <a:lstStyle/>
        <a:p>
          <a:r>
            <a:rPr lang="nb-NO" sz="2400" dirty="0"/>
            <a:t>MULIGHETER</a:t>
          </a:r>
        </a:p>
      </dgm:t>
    </dgm:pt>
    <dgm:pt modelId="{1927E4B2-9B4A-4DDD-B908-698FDC194DB2}" type="parTrans" cxnId="{92316587-8D5C-4BB6-B762-F00964A91CCF}">
      <dgm:prSet/>
      <dgm:spPr/>
      <dgm:t>
        <a:bodyPr/>
        <a:lstStyle/>
        <a:p>
          <a:endParaRPr lang="nb-NO"/>
        </a:p>
      </dgm:t>
    </dgm:pt>
    <dgm:pt modelId="{95C29322-7FF4-430D-A7B9-1B4AD0DC58E9}" type="sibTrans" cxnId="{92316587-8D5C-4BB6-B762-F00964A91CCF}">
      <dgm:prSet/>
      <dgm:spPr/>
      <dgm:t>
        <a:bodyPr/>
        <a:lstStyle/>
        <a:p>
          <a:endParaRPr lang="nb-NO"/>
        </a:p>
      </dgm:t>
    </dgm:pt>
    <dgm:pt modelId="{611BEB3E-B4AD-4E24-B8F9-0E1E5A82F224}">
      <dgm:prSet custT="1"/>
      <dgm:spPr/>
      <dgm:t>
        <a:bodyPr/>
        <a:lstStyle/>
        <a:p>
          <a:r>
            <a:rPr lang="nb-NO" sz="2400" dirty="0"/>
            <a:t>TRUSLER</a:t>
          </a:r>
        </a:p>
      </dgm:t>
    </dgm:pt>
    <dgm:pt modelId="{36427ADC-32CF-4244-A06E-D43D0F607D2D}" type="parTrans" cxnId="{F9793761-1ABA-4D2B-BC53-54C0E38EC967}">
      <dgm:prSet/>
      <dgm:spPr/>
      <dgm:t>
        <a:bodyPr/>
        <a:lstStyle/>
        <a:p>
          <a:endParaRPr lang="nb-NO"/>
        </a:p>
      </dgm:t>
    </dgm:pt>
    <dgm:pt modelId="{D734C352-1C83-4A7A-B2ED-A4F8C04793A3}" type="sibTrans" cxnId="{F9793761-1ABA-4D2B-BC53-54C0E38EC967}">
      <dgm:prSet/>
      <dgm:spPr/>
      <dgm:t>
        <a:bodyPr/>
        <a:lstStyle/>
        <a:p>
          <a:endParaRPr lang="nb-NO"/>
        </a:p>
      </dgm:t>
    </dgm:pt>
    <dgm:pt modelId="{63E9133B-FFAE-45F9-872B-84DE2A4BD0A2}">
      <dgm:prSet phldrT="[Tekst]"/>
      <dgm:spPr/>
      <dgm:t>
        <a:bodyPr/>
        <a:lstStyle/>
        <a:p>
          <a:r>
            <a:rPr lang="nb-NO" dirty="0"/>
            <a:t>Topp og bredde</a:t>
          </a:r>
        </a:p>
      </dgm:t>
    </dgm:pt>
    <dgm:pt modelId="{329BF183-9D47-4437-9072-542118E6DF5E}" type="parTrans" cxnId="{FB09D4C7-3D6B-4205-9CDA-AC68258C5060}">
      <dgm:prSet/>
      <dgm:spPr/>
      <dgm:t>
        <a:bodyPr/>
        <a:lstStyle/>
        <a:p>
          <a:endParaRPr lang="nb-NO"/>
        </a:p>
      </dgm:t>
    </dgm:pt>
    <dgm:pt modelId="{59FCD9AF-FE2E-4547-BFD7-ABC7D35BF22B}" type="sibTrans" cxnId="{FB09D4C7-3D6B-4205-9CDA-AC68258C5060}">
      <dgm:prSet/>
      <dgm:spPr/>
      <dgm:t>
        <a:bodyPr/>
        <a:lstStyle/>
        <a:p>
          <a:endParaRPr lang="nb-NO"/>
        </a:p>
      </dgm:t>
    </dgm:pt>
    <dgm:pt modelId="{0BC03F0A-1724-4636-9E54-4C183162540B}">
      <dgm:prSet phldrT="[Tekst]"/>
      <dgm:spPr/>
      <dgm:t>
        <a:bodyPr/>
        <a:lstStyle/>
        <a:p>
          <a:r>
            <a:rPr lang="nb-NO" dirty="0"/>
            <a:t>For lavt aktivitetsnivå i mange områder</a:t>
          </a:r>
        </a:p>
      </dgm:t>
    </dgm:pt>
    <dgm:pt modelId="{CFE7B7D7-328C-4DF1-9AC2-AFDB572CE3EB}" type="parTrans" cxnId="{F9B24F1F-BD35-42A3-A72D-47180FBA2C58}">
      <dgm:prSet/>
      <dgm:spPr/>
      <dgm:t>
        <a:bodyPr/>
        <a:lstStyle/>
        <a:p>
          <a:endParaRPr lang="nb-NO"/>
        </a:p>
      </dgm:t>
    </dgm:pt>
    <dgm:pt modelId="{268EEED5-2639-4541-842E-59B0D88BC7A8}" type="sibTrans" cxnId="{F9B24F1F-BD35-42A3-A72D-47180FBA2C58}">
      <dgm:prSet/>
      <dgm:spPr/>
      <dgm:t>
        <a:bodyPr/>
        <a:lstStyle/>
        <a:p>
          <a:endParaRPr lang="nb-NO"/>
        </a:p>
      </dgm:t>
    </dgm:pt>
    <dgm:pt modelId="{51A73BC1-7C5C-4924-8535-FE9C17C47BDA}">
      <dgm:prSet/>
      <dgm:spPr/>
      <dgm:t>
        <a:bodyPr/>
        <a:lstStyle/>
        <a:p>
          <a:r>
            <a:rPr lang="nb-NO" dirty="0"/>
            <a:t>Målrettede tiltak mot distriktsonene for å heve aktivitet- og kompetansenivået</a:t>
          </a:r>
        </a:p>
      </dgm:t>
    </dgm:pt>
    <dgm:pt modelId="{FB7A6803-0721-4A04-B03D-9D46D9B5A77B}" type="parTrans" cxnId="{0AABAAC0-4955-4401-95ED-15439ED2E290}">
      <dgm:prSet/>
      <dgm:spPr/>
      <dgm:t>
        <a:bodyPr/>
        <a:lstStyle/>
        <a:p>
          <a:endParaRPr lang="nb-NO"/>
        </a:p>
      </dgm:t>
    </dgm:pt>
    <dgm:pt modelId="{07225D88-E55F-4727-9BAD-F1028E9805DB}" type="sibTrans" cxnId="{0AABAAC0-4955-4401-95ED-15439ED2E290}">
      <dgm:prSet/>
      <dgm:spPr/>
      <dgm:t>
        <a:bodyPr/>
        <a:lstStyle/>
        <a:p>
          <a:endParaRPr lang="nb-NO"/>
        </a:p>
      </dgm:t>
    </dgm:pt>
    <dgm:pt modelId="{7BDA325E-31C8-4FE4-A557-AE9311036A95}">
      <dgm:prSet/>
      <dgm:spPr/>
      <dgm:t>
        <a:bodyPr/>
        <a:lstStyle/>
        <a:p>
          <a:r>
            <a:rPr lang="nb-NO" dirty="0"/>
            <a:t>Sertifisere flere klubber som NFF Kvalitetsklubb</a:t>
          </a:r>
        </a:p>
      </dgm:t>
    </dgm:pt>
    <dgm:pt modelId="{574FD46B-7F1E-4954-BF14-1CECC1C69788}" type="parTrans" cxnId="{8F7D9343-4C6C-45F8-BC02-6DF955A89484}">
      <dgm:prSet/>
      <dgm:spPr/>
      <dgm:t>
        <a:bodyPr/>
        <a:lstStyle/>
        <a:p>
          <a:endParaRPr lang="nb-NO"/>
        </a:p>
      </dgm:t>
    </dgm:pt>
    <dgm:pt modelId="{E738ED3A-7024-41B2-B956-E7D823D1362C}" type="sibTrans" cxnId="{8F7D9343-4C6C-45F8-BC02-6DF955A89484}">
      <dgm:prSet/>
      <dgm:spPr/>
      <dgm:t>
        <a:bodyPr/>
        <a:lstStyle/>
        <a:p>
          <a:endParaRPr lang="nb-NO"/>
        </a:p>
      </dgm:t>
    </dgm:pt>
    <dgm:pt modelId="{D7B3E6F8-CFC9-42EE-BF6F-ED2C06071647}">
      <dgm:prSet/>
      <dgm:spPr/>
      <dgm:t>
        <a:bodyPr/>
        <a:lstStyle/>
        <a:p>
          <a:r>
            <a:rPr lang="nb-NO" dirty="0"/>
            <a:t>Sikre gode rutiner på rapportering av medlemmer og lag i barnefotballen</a:t>
          </a:r>
        </a:p>
      </dgm:t>
    </dgm:pt>
    <dgm:pt modelId="{CD7D4C8E-A6E5-4584-8C23-58DB1482A8CF}" type="parTrans" cxnId="{D46EB0EF-E284-47E1-929A-B8FB121F334F}">
      <dgm:prSet/>
      <dgm:spPr/>
      <dgm:t>
        <a:bodyPr/>
        <a:lstStyle/>
        <a:p>
          <a:endParaRPr lang="nb-NO"/>
        </a:p>
      </dgm:t>
    </dgm:pt>
    <dgm:pt modelId="{BC7996FC-63D4-4CF6-86F6-1410B91B2F53}" type="sibTrans" cxnId="{D46EB0EF-E284-47E1-929A-B8FB121F334F}">
      <dgm:prSet/>
      <dgm:spPr/>
      <dgm:t>
        <a:bodyPr/>
        <a:lstStyle/>
        <a:p>
          <a:endParaRPr lang="nb-NO"/>
        </a:p>
      </dgm:t>
    </dgm:pt>
    <dgm:pt modelId="{7A7389D7-7704-47EF-BF98-55DD4B76E2E6}">
      <dgm:prSet/>
      <dgm:spPr/>
      <dgm:t>
        <a:bodyPr/>
        <a:lstStyle/>
        <a:p>
          <a:r>
            <a:rPr lang="nb-NO" dirty="0"/>
            <a:t>Samarbeid med kommuner, fylkeskommune, NTNU og næringsliv</a:t>
          </a:r>
        </a:p>
      </dgm:t>
    </dgm:pt>
    <dgm:pt modelId="{7783349B-1635-406F-8E25-1B515C76E1E0}" type="parTrans" cxnId="{401E6E48-09AD-4846-BA76-72516D22F175}">
      <dgm:prSet/>
      <dgm:spPr/>
      <dgm:t>
        <a:bodyPr/>
        <a:lstStyle/>
        <a:p>
          <a:endParaRPr lang="nb-NO"/>
        </a:p>
      </dgm:t>
    </dgm:pt>
    <dgm:pt modelId="{5BCBBCD2-7E89-4A4E-AD35-73F2353858BD}" type="sibTrans" cxnId="{401E6E48-09AD-4846-BA76-72516D22F175}">
      <dgm:prSet/>
      <dgm:spPr/>
      <dgm:t>
        <a:bodyPr/>
        <a:lstStyle/>
        <a:p>
          <a:endParaRPr lang="nb-NO"/>
        </a:p>
      </dgm:t>
    </dgm:pt>
    <dgm:pt modelId="{D47BB337-98F5-46BC-BCAF-3AE46F42DD1E}">
      <dgm:prSet/>
      <dgm:spPr/>
      <dgm:t>
        <a:bodyPr/>
        <a:lstStyle/>
        <a:p>
          <a:r>
            <a:rPr lang="nb-NO" dirty="0"/>
            <a:t>Lav kontinuitet og kompetanse på ledersiden. Liten evne/vilje til strategisk samarbeid. </a:t>
          </a:r>
        </a:p>
      </dgm:t>
    </dgm:pt>
    <dgm:pt modelId="{FBC9932F-FBC3-4853-8A0F-AF497A4D03CA}" type="parTrans" cxnId="{A7C5BECA-5863-45EA-9F6C-77282939228D}">
      <dgm:prSet/>
      <dgm:spPr/>
      <dgm:t>
        <a:bodyPr/>
        <a:lstStyle/>
        <a:p>
          <a:endParaRPr lang="nb-NO"/>
        </a:p>
      </dgm:t>
    </dgm:pt>
    <dgm:pt modelId="{CC2D8227-C17A-4449-AED0-C4D838DC7408}" type="sibTrans" cxnId="{A7C5BECA-5863-45EA-9F6C-77282939228D}">
      <dgm:prSet/>
      <dgm:spPr/>
      <dgm:t>
        <a:bodyPr/>
        <a:lstStyle/>
        <a:p>
          <a:endParaRPr lang="nb-NO"/>
        </a:p>
      </dgm:t>
    </dgm:pt>
    <dgm:pt modelId="{16DC7537-470B-4C16-A984-A97EB584BCDF}">
      <dgm:prSet/>
      <dgm:spPr/>
      <dgm:t>
        <a:bodyPr/>
        <a:lstStyle/>
        <a:p>
          <a:r>
            <a:rPr lang="nb-NO" dirty="0"/>
            <a:t>Mangel på møteplasser for klubbledelse/styrer</a:t>
          </a:r>
        </a:p>
      </dgm:t>
    </dgm:pt>
    <dgm:pt modelId="{0B50AE82-9F56-4218-B43F-36751BE42F83}" type="parTrans" cxnId="{6D273A49-2798-4985-89FF-20868CA44FA5}">
      <dgm:prSet/>
      <dgm:spPr/>
      <dgm:t>
        <a:bodyPr/>
        <a:lstStyle/>
        <a:p>
          <a:endParaRPr lang="nb-NO"/>
        </a:p>
      </dgm:t>
    </dgm:pt>
    <dgm:pt modelId="{EEFAA510-4566-47FB-B427-1247F4F7D911}" type="sibTrans" cxnId="{6D273A49-2798-4985-89FF-20868CA44FA5}">
      <dgm:prSet/>
      <dgm:spPr/>
      <dgm:t>
        <a:bodyPr/>
        <a:lstStyle/>
        <a:p>
          <a:endParaRPr lang="nb-NO"/>
        </a:p>
      </dgm:t>
    </dgm:pt>
    <dgm:pt modelId="{8987B458-B117-4ECE-B1C6-38E94305C91A}">
      <dgm:prSet/>
      <dgm:spPr/>
      <dgm:t>
        <a:bodyPr/>
        <a:lstStyle/>
        <a:p>
          <a:r>
            <a:rPr lang="nb-NO" dirty="0"/>
            <a:t>For lavt kunnskap- og kompetansenivå</a:t>
          </a:r>
        </a:p>
      </dgm:t>
    </dgm:pt>
    <dgm:pt modelId="{AAAE4298-AC15-4C65-9E8A-4B377E64AA2F}" type="parTrans" cxnId="{5C0CC9BA-4F5E-4B14-B8AC-6BE17411C97E}">
      <dgm:prSet/>
      <dgm:spPr/>
      <dgm:t>
        <a:bodyPr/>
        <a:lstStyle/>
        <a:p>
          <a:endParaRPr lang="nb-NO"/>
        </a:p>
      </dgm:t>
    </dgm:pt>
    <dgm:pt modelId="{F8458031-07B3-4C46-8E86-051D9CEA92D4}" type="sibTrans" cxnId="{5C0CC9BA-4F5E-4B14-B8AC-6BE17411C97E}">
      <dgm:prSet/>
      <dgm:spPr/>
      <dgm:t>
        <a:bodyPr/>
        <a:lstStyle/>
        <a:p>
          <a:endParaRPr lang="nb-NO"/>
        </a:p>
      </dgm:t>
    </dgm:pt>
    <dgm:pt modelId="{AF137911-C5D2-4F52-80D0-7B195834FA2E}">
      <dgm:prSet/>
      <dgm:spPr/>
      <dgm:t>
        <a:bodyPr/>
        <a:lstStyle/>
        <a:p>
          <a:r>
            <a:rPr lang="nb-NO"/>
            <a:t>Eksisterende aktivitetsnivå</a:t>
          </a:r>
          <a:endParaRPr lang="nb-NO" dirty="0"/>
        </a:p>
      </dgm:t>
    </dgm:pt>
    <dgm:pt modelId="{BE56EE92-C7B4-4482-A581-ECB6615E41C5}" type="parTrans" cxnId="{88441764-2F08-41A7-91DC-381E4C74E8EC}">
      <dgm:prSet/>
      <dgm:spPr/>
      <dgm:t>
        <a:bodyPr/>
        <a:lstStyle/>
        <a:p>
          <a:endParaRPr lang="nb-NO"/>
        </a:p>
      </dgm:t>
    </dgm:pt>
    <dgm:pt modelId="{F8E0B325-56F6-4B7F-8DDA-F917F875B7F4}" type="sibTrans" cxnId="{88441764-2F08-41A7-91DC-381E4C74E8EC}">
      <dgm:prSet/>
      <dgm:spPr/>
      <dgm:t>
        <a:bodyPr/>
        <a:lstStyle/>
        <a:p>
          <a:endParaRPr lang="nb-NO"/>
        </a:p>
      </dgm:t>
    </dgm:pt>
    <dgm:pt modelId="{E74708C1-A238-466C-AC54-2FFCAB27C965}" type="pres">
      <dgm:prSet presAssocID="{30333F44-0E5B-4C94-B4EF-840E0302E0B2}" presName="layout" presStyleCnt="0">
        <dgm:presLayoutVars>
          <dgm:chMax/>
          <dgm:chPref/>
          <dgm:dir/>
          <dgm:resizeHandles/>
        </dgm:presLayoutVars>
      </dgm:prSet>
      <dgm:spPr/>
    </dgm:pt>
    <dgm:pt modelId="{4C01E35F-5DF9-4C2B-A0E3-C9B07F5EB351}" type="pres">
      <dgm:prSet presAssocID="{C90BE2B5-7741-4F07-9FF0-BC32D535E25F}" presName="root" presStyleCnt="0">
        <dgm:presLayoutVars>
          <dgm:chMax/>
          <dgm:chPref/>
        </dgm:presLayoutVars>
      </dgm:prSet>
      <dgm:spPr/>
    </dgm:pt>
    <dgm:pt modelId="{506BB677-D228-4B54-A05E-0C75324FFF66}" type="pres">
      <dgm:prSet presAssocID="{C90BE2B5-7741-4F07-9FF0-BC32D535E25F}" presName="rootComposite" presStyleCnt="0">
        <dgm:presLayoutVars/>
      </dgm:prSet>
      <dgm:spPr/>
    </dgm:pt>
    <dgm:pt modelId="{6DDEB2EC-753A-4AB0-99EC-F24DDCCB4191}" type="pres">
      <dgm:prSet presAssocID="{C90BE2B5-7741-4F07-9FF0-BC32D535E25F}" presName="ParentAccent" presStyleLbl="alignNode1" presStyleIdx="0" presStyleCnt="4"/>
      <dgm:spPr/>
    </dgm:pt>
    <dgm:pt modelId="{503D9E9A-62B7-4DEC-8A99-D9583391566C}" type="pres">
      <dgm:prSet presAssocID="{C90BE2B5-7741-4F07-9FF0-BC32D535E25F}" presName="ParentSmallAccent" presStyleLbl="fgAcc1" presStyleIdx="0" presStyleCnt="4"/>
      <dgm:spPr/>
    </dgm:pt>
    <dgm:pt modelId="{1665E352-C8E4-4FB0-A9C1-CCF6BC16F166}" type="pres">
      <dgm:prSet presAssocID="{C90BE2B5-7741-4F07-9FF0-BC32D535E25F}" presName="Parent" presStyleLbl="revTx" presStyleIdx="0" presStyleCnt="20">
        <dgm:presLayoutVars>
          <dgm:chMax/>
          <dgm:chPref val="4"/>
          <dgm:bulletEnabled val="1"/>
        </dgm:presLayoutVars>
      </dgm:prSet>
      <dgm:spPr/>
    </dgm:pt>
    <dgm:pt modelId="{364E294B-8F9F-4E11-935C-A2FFEE89F282}" type="pres">
      <dgm:prSet presAssocID="{C90BE2B5-7741-4F07-9FF0-BC32D535E25F}" presName="childShape" presStyleCnt="0">
        <dgm:presLayoutVars>
          <dgm:chMax val="0"/>
          <dgm:chPref val="0"/>
        </dgm:presLayoutVars>
      </dgm:prSet>
      <dgm:spPr/>
    </dgm:pt>
    <dgm:pt modelId="{98998633-926A-4FA3-A058-16639B9B06FE}" type="pres">
      <dgm:prSet presAssocID="{721F9C28-1D1E-41BF-86C5-EA2AD21B7D59}" presName="childComposite" presStyleCnt="0">
        <dgm:presLayoutVars>
          <dgm:chMax val="0"/>
          <dgm:chPref val="0"/>
        </dgm:presLayoutVars>
      </dgm:prSet>
      <dgm:spPr/>
    </dgm:pt>
    <dgm:pt modelId="{03F24203-38FC-4C8D-8B3C-1234102A8543}" type="pres">
      <dgm:prSet presAssocID="{721F9C28-1D1E-41BF-86C5-EA2AD21B7D59}" presName="ChildAccent" presStyleLbl="solidFgAcc1" presStyleIdx="0" presStyleCnt="16"/>
      <dgm:spPr/>
    </dgm:pt>
    <dgm:pt modelId="{A4D68B46-636A-49D3-9A76-116657A4C453}" type="pres">
      <dgm:prSet presAssocID="{721F9C28-1D1E-41BF-86C5-EA2AD21B7D59}" presName="Child" presStyleLbl="revTx" presStyleIdx="1" presStyleCnt="20">
        <dgm:presLayoutVars>
          <dgm:chMax val="0"/>
          <dgm:chPref val="0"/>
          <dgm:bulletEnabled val="1"/>
        </dgm:presLayoutVars>
      </dgm:prSet>
      <dgm:spPr/>
    </dgm:pt>
    <dgm:pt modelId="{82EA9D71-D852-4D07-B3AE-B904B6F0507E}" type="pres">
      <dgm:prSet presAssocID="{0B1E3146-A606-4B8B-B03F-F1635A3885C1}" presName="childComposite" presStyleCnt="0">
        <dgm:presLayoutVars>
          <dgm:chMax val="0"/>
          <dgm:chPref val="0"/>
        </dgm:presLayoutVars>
      </dgm:prSet>
      <dgm:spPr/>
    </dgm:pt>
    <dgm:pt modelId="{E7ECE327-D061-49F9-885A-87320906BA4D}" type="pres">
      <dgm:prSet presAssocID="{0B1E3146-A606-4B8B-B03F-F1635A3885C1}" presName="ChildAccent" presStyleLbl="solidFgAcc1" presStyleIdx="1" presStyleCnt="16"/>
      <dgm:spPr/>
    </dgm:pt>
    <dgm:pt modelId="{F640FF12-7C5A-420D-AC9D-C4B52D1E8D04}" type="pres">
      <dgm:prSet presAssocID="{0B1E3146-A606-4B8B-B03F-F1635A3885C1}" presName="Child" presStyleLbl="revTx" presStyleIdx="2" presStyleCnt="20">
        <dgm:presLayoutVars>
          <dgm:chMax val="0"/>
          <dgm:chPref val="0"/>
          <dgm:bulletEnabled val="1"/>
        </dgm:presLayoutVars>
      </dgm:prSet>
      <dgm:spPr/>
    </dgm:pt>
    <dgm:pt modelId="{8830D0E0-23A9-4C39-B5F6-875DE841A7AD}" type="pres">
      <dgm:prSet presAssocID="{E14879A5-7715-44D7-8183-348EE7A4DE7A}" presName="childComposite" presStyleCnt="0">
        <dgm:presLayoutVars>
          <dgm:chMax val="0"/>
          <dgm:chPref val="0"/>
        </dgm:presLayoutVars>
      </dgm:prSet>
      <dgm:spPr/>
    </dgm:pt>
    <dgm:pt modelId="{A8AC87A0-1797-4831-8802-F1668B5F67AB}" type="pres">
      <dgm:prSet presAssocID="{E14879A5-7715-44D7-8183-348EE7A4DE7A}" presName="ChildAccent" presStyleLbl="solidFgAcc1" presStyleIdx="2" presStyleCnt="16"/>
      <dgm:spPr/>
    </dgm:pt>
    <dgm:pt modelId="{14B07DE9-B012-4CFB-89DC-D39E9D280935}" type="pres">
      <dgm:prSet presAssocID="{E14879A5-7715-44D7-8183-348EE7A4DE7A}" presName="Child" presStyleLbl="revTx" presStyleIdx="3" presStyleCnt="20">
        <dgm:presLayoutVars>
          <dgm:chMax val="0"/>
          <dgm:chPref val="0"/>
          <dgm:bulletEnabled val="1"/>
        </dgm:presLayoutVars>
      </dgm:prSet>
      <dgm:spPr/>
    </dgm:pt>
    <dgm:pt modelId="{E83045B3-7048-4F59-9C9C-2A9F09EA608E}" type="pres">
      <dgm:prSet presAssocID="{63E9133B-FFAE-45F9-872B-84DE2A4BD0A2}" presName="childComposite" presStyleCnt="0">
        <dgm:presLayoutVars>
          <dgm:chMax val="0"/>
          <dgm:chPref val="0"/>
        </dgm:presLayoutVars>
      </dgm:prSet>
      <dgm:spPr/>
    </dgm:pt>
    <dgm:pt modelId="{01596405-7A0F-4944-8883-729E1180AE01}" type="pres">
      <dgm:prSet presAssocID="{63E9133B-FFAE-45F9-872B-84DE2A4BD0A2}" presName="ChildAccent" presStyleLbl="solidFgAcc1" presStyleIdx="3" presStyleCnt="16"/>
      <dgm:spPr/>
    </dgm:pt>
    <dgm:pt modelId="{A83D041A-36D5-4FD7-AEBF-F507F4B651DA}" type="pres">
      <dgm:prSet presAssocID="{63E9133B-FFAE-45F9-872B-84DE2A4BD0A2}" presName="Child" presStyleLbl="revTx" presStyleIdx="4" presStyleCnt="20">
        <dgm:presLayoutVars>
          <dgm:chMax val="0"/>
          <dgm:chPref val="0"/>
          <dgm:bulletEnabled val="1"/>
        </dgm:presLayoutVars>
      </dgm:prSet>
      <dgm:spPr/>
    </dgm:pt>
    <dgm:pt modelId="{DCEEA2FB-E021-44FB-83F6-83ADF7EB89C4}" type="pres">
      <dgm:prSet presAssocID="{2BCA37CB-035D-401A-AF65-4ADC9F32C2F9}" presName="root" presStyleCnt="0">
        <dgm:presLayoutVars>
          <dgm:chMax/>
          <dgm:chPref/>
        </dgm:presLayoutVars>
      </dgm:prSet>
      <dgm:spPr/>
    </dgm:pt>
    <dgm:pt modelId="{9A0DB0B9-38E8-47DD-A55D-B02F241B6703}" type="pres">
      <dgm:prSet presAssocID="{2BCA37CB-035D-401A-AF65-4ADC9F32C2F9}" presName="rootComposite" presStyleCnt="0">
        <dgm:presLayoutVars/>
      </dgm:prSet>
      <dgm:spPr/>
    </dgm:pt>
    <dgm:pt modelId="{4FF6B560-1BE9-4C2B-BC90-3AD7B3E1C471}" type="pres">
      <dgm:prSet presAssocID="{2BCA37CB-035D-401A-AF65-4ADC9F32C2F9}" presName="ParentAccent" presStyleLbl="alignNode1" presStyleIdx="1" presStyleCnt="4"/>
      <dgm:spPr/>
    </dgm:pt>
    <dgm:pt modelId="{0D2399BD-DCD0-493F-A47E-FCACC6803A1A}" type="pres">
      <dgm:prSet presAssocID="{2BCA37CB-035D-401A-AF65-4ADC9F32C2F9}" presName="ParentSmallAccent" presStyleLbl="fgAcc1" presStyleIdx="1" presStyleCnt="4"/>
      <dgm:spPr/>
    </dgm:pt>
    <dgm:pt modelId="{C3891189-FC62-42DE-9C39-794BDC45CA5F}" type="pres">
      <dgm:prSet presAssocID="{2BCA37CB-035D-401A-AF65-4ADC9F32C2F9}" presName="Parent" presStyleLbl="revTx" presStyleIdx="5" presStyleCnt="20">
        <dgm:presLayoutVars>
          <dgm:chMax/>
          <dgm:chPref val="4"/>
          <dgm:bulletEnabled val="1"/>
        </dgm:presLayoutVars>
      </dgm:prSet>
      <dgm:spPr/>
    </dgm:pt>
    <dgm:pt modelId="{E7309568-3F9B-4937-9164-024450F301E7}" type="pres">
      <dgm:prSet presAssocID="{2BCA37CB-035D-401A-AF65-4ADC9F32C2F9}" presName="childShape" presStyleCnt="0">
        <dgm:presLayoutVars>
          <dgm:chMax val="0"/>
          <dgm:chPref val="0"/>
        </dgm:presLayoutVars>
      </dgm:prSet>
      <dgm:spPr/>
    </dgm:pt>
    <dgm:pt modelId="{10BD4466-B48A-48E9-BAF9-277388DE237A}" type="pres">
      <dgm:prSet presAssocID="{5E552B82-60D9-46D8-B535-1E8CCD02E471}" presName="childComposite" presStyleCnt="0">
        <dgm:presLayoutVars>
          <dgm:chMax val="0"/>
          <dgm:chPref val="0"/>
        </dgm:presLayoutVars>
      </dgm:prSet>
      <dgm:spPr/>
    </dgm:pt>
    <dgm:pt modelId="{0045C4FA-32E2-4ADF-8E09-1E5337229C7D}" type="pres">
      <dgm:prSet presAssocID="{5E552B82-60D9-46D8-B535-1E8CCD02E471}" presName="ChildAccent" presStyleLbl="solidFgAcc1" presStyleIdx="4" presStyleCnt="16"/>
      <dgm:spPr/>
    </dgm:pt>
    <dgm:pt modelId="{9D307AD9-1EA1-4063-8192-6B2B6A97F4EC}" type="pres">
      <dgm:prSet presAssocID="{5E552B82-60D9-46D8-B535-1E8CCD02E471}" presName="Child" presStyleLbl="revTx" presStyleIdx="6" presStyleCnt="20">
        <dgm:presLayoutVars>
          <dgm:chMax val="0"/>
          <dgm:chPref val="0"/>
          <dgm:bulletEnabled val="1"/>
        </dgm:presLayoutVars>
      </dgm:prSet>
      <dgm:spPr/>
    </dgm:pt>
    <dgm:pt modelId="{4FE8CE28-43A0-4D2F-96B6-79A6E32B16F4}" type="pres">
      <dgm:prSet presAssocID="{AC088D3E-0B03-4194-A044-1204559652F2}" presName="childComposite" presStyleCnt="0">
        <dgm:presLayoutVars>
          <dgm:chMax val="0"/>
          <dgm:chPref val="0"/>
        </dgm:presLayoutVars>
      </dgm:prSet>
      <dgm:spPr/>
    </dgm:pt>
    <dgm:pt modelId="{FEC75744-B6D5-4C29-8C82-B36A3D71F9A6}" type="pres">
      <dgm:prSet presAssocID="{AC088D3E-0B03-4194-A044-1204559652F2}" presName="ChildAccent" presStyleLbl="solidFgAcc1" presStyleIdx="5" presStyleCnt="16"/>
      <dgm:spPr/>
    </dgm:pt>
    <dgm:pt modelId="{2AEE0283-2CD8-4F77-9083-DD4815962386}" type="pres">
      <dgm:prSet presAssocID="{AC088D3E-0B03-4194-A044-1204559652F2}" presName="Child" presStyleLbl="revTx" presStyleIdx="7" presStyleCnt="20">
        <dgm:presLayoutVars>
          <dgm:chMax val="0"/>
          <dgm:chPref val="0"/>
          <dgm:bulletEnabled val="1"/>
        </dgm:presLayoutVars>
      </dgm:prSet>
      <dgm:spPr/>
    </dgm:pt>
    <dgm:pt modelId="{99BF1456-42D7-4963-BE37-5C228DF666EA}" type="pres">
      <dgm:prSet presAssocID="{17C82150-E95E-413F-A331-51C36098D053}" presName="childComposite" presStyleCnt="0">
        <dgm:presLayoutVars>
          <dgm:chMax val="0"/>
          <dgm:chPref val="0"/>
        </dgm:presLayoutVars>
      </dgm:prSet>
      <dgm:spPr/>
    </dgm:pt>
    <dgm:pt modelId="{A9A33848-3639-483F-868D-ACB1EB378002}" type="pres">
      <dgm:prSet presAssocID="{17C82150-E95E-413F-A331-51C36098D053}" presName="ChildAccent" presStyleLbl="solidFgAcc1" presStyleIdx="6" presStyleCnt="16"/>
      <dgm:spPr/>
    </dgm:pt>
    <dgm:pt modelId="{F72138AC-139A-4DB3-A9F5-9A11358653B6}" type="pres">
      <dgm:prSet presAssocID="{17C82150-E95E-413F-A331-51C36098D053}" presName="Child" presStyleLbl="revTx" presStyleIdx="8" presStyleCnt="20">
        <dgm:presLayoutVars>
          <dgm:chMax val="0"/>
          <dgm:chPref val="0"/>
          <dgm:bulletEnabled val="1"/>
        </dgm:presLayoutVars>
      </dgm:prSet>
      <dgm:spPr/>
    </dgm:pt>
    <dgm:pt modelId="{B7E0BF65-70D1-44E6-AF91-E70733D63584}" type="pres">
      <dgm:prSet presAssocID="{0BC03F0A-1724-4636-9E54-4C183162540B}" presName="childComposite" presStyleCnt="0">
        <dgm:presLayoutVars>
          <dgm:chMax val="0"/>
          <dgm:chPref val="0"/>
        </dgm:presLayoutVars>
      </dgm:prSet>
      <dgm:spPr/>
    </dgm:pt>
    <dgm:pt modelId="{BC995064-15D1-41E0-AA56-3BBA384AE57C}" type="pres">
      <dgm:prSet presAssocID="{0BC03F0A-1724-4636-9E54-4C183162540B}" presName="ChildAccent" presStyleLbl="solidFgAcc1" presStyleIdx="7" presStyleCnt="16"/>
      <dgm:spPr/>
    </dgm:pt>
    <dgm:pt modelId="{2B93FC4C-350F-4463-A0D7-4FA54ED3BDE9}" type="pres">
      <dgm:prSet presAssocID="{0BC03F0A-1724-4636-9E54-4C183162540B}" presName="Child" presStyleLbl="revTx" presStyleIdx="9" presStyleCnt="20">
        <dgm:presLayoutVars>
          <dgm:chMax val="0"/>
          <dgm:chPref val="0"/>
          <dgm:bulletEnabled val="1"/>
        </dgm:presLayoutVars>
      </dgm:prSet>
      <dgm:spPr/>
    </dgm:pt>
    <dgm:pt modelId="{E165A02E-7374-4513-9C1D-96C7F05ACB64}" type="pres">
      <dgm:prSet presAssocID="{5918FF72-29FA-41B0-BF87-54E75D8260C0}" presName="root" presStyleCnt="0">
        <dgm:presLayoutVars>
          <dgm:chMax/>
          <dgm:chPref/>
        </dgm:presLayoutVars>
      </dgm:prSet>
      <dgm:spPr/>
    </dgm:pt>
    <dgm:pt modelId="{8D75C2B3-5F73-44DB-AB43-72BE1520A648}" type="pres">
      <dgm:prSet presAssocID="{5918FF72-29FA-41B0-BF87-54E75D8260C0}" presName="rootComposite" presStyleCnt="0">
        <dgm:presLayoutVars/>
      </dgm:prSet>
      <dgm:spPr/>
    </dgm:pt>
    <dgm:pt modelId="{736293B1-79D5-41AD-AD09-AC88E0744518}" type="pres">
      <dgm:prSet presAssocID="{5918FF72-29FA-41B0-BF87-54E75D8260C0}" presName="ParentAccent" presStyleLbl="alignNode1" presStyleIdx="2" presStyleCnt="4"/>
      <dgm:spPr/>
    </dgm:pt>
    <dgm:pt modelId="{7512C231-9D08-412E-9B38-79CB6A788B82}" type="pres">
      <dgm:prSet presAssocID="{5918FF72-29FA-41B0-BF87-54E75D8260C0}" presName="ParentSmallAccent" presStyleLbl="fgAcc1" presStyleIdx="2" presStyleCnt="4"/>
      <dgm:spPr/>
    </dgm:pt>
    <dgm:pt modelId="{10E47B6D-FB1D-4AF1-A8C8-ABB3349FC425}" type="pres">
      <dgm:prSet presAssocID="{5918FF72-29FA-41B0-BF87-54E75D8260C0}" presName="Parent" presStyleLbl="revTx" presStyleIdx="10" presStyleCnt="20">
        <dgm:presLayoutVars>
          <dgm:chMax/>
          <dgm:chPref val="4"/>
          <dgm:bulletEnabled val="1"/>
        </dgm:presLayoutVars>
      </dgm:prSet>
      <dgm:spPr/>
    </dgm:pt>
    <dgm:pt modelId="{2E1D0F37-56FE-4260-A2DB-009291CB3C86}" type="pres">
      <dgm:prSet presAssocID="{5918FF72-29FA-41B0-BF87-54E75D8260C0}" presName="childShape" presStyleCnt="0">
        <dgm:presLayoutVars>
          <dgm:chMax val="0"/>
          <dgm:chPref val="0"/>
        </dgm:presLayoutVars>
      </dgm:prSet>
      <dgm:spPr/>
    </dgm:pt>
    <dgm:pt modelId="{293F8CAB-E4EA-4401-B60B-2DF90FC627A0}" type="pres">
      <dgm:prSet presAssocID="{51A73BC1-7C5C-4924-8535-FE9C17C47BDA}" presName="childComposite" presStyleCnt="0">
        <dgm:presLayoutVars>
          <dgm:chMax val="0"/>
          <dgm:chPref val="0"/>
        </dgm:presLayoutVars>
      </dgm:prSet>
      <dgm:spPr/>
    </dgm:pt>
    <dgm:pt modelId="{7153B47F-62AC-465C-BAFE-8077698EF063}" type="pres">
      <dgm:prSet presAssocID="{51A73BC1-7C5C-4924-8535-FE9C17C47BDA}" presName="ChildAccent" presStyleLbl="solidFgAcc1" presStyleIdx="8" presStyleCnt="16"/>
      <dgm:spPr/>
    </dgm:pt>
    <dgm:pt modelId="{88E43DB6-97E0-4308-B85E-EFD862A055E0}" type="pres">
      <dgm:prSet presAssocID="{51A73BC1-7C5C-4924-8535-FE9C17C47BDA}" presName="Child" presStyleLbl="revTx" presStyleIdx="11" presStyleCnt="20">
        <dgm:presLayoutVars>
          <dgm:chMax val="0"/>
          <dgm:chPref val="0"/>
          <dgm:bulletEnabled val="1"/>
        </dgm:presLayoutVars>
      </dgm:prSet>
      <dgm:spPr/>
    </dgm:pt>
    <dgm:pt modelId="{AB81FF0B-03A8-45C6-BCEB-5C825AFBE5E3}" type="pres">
      <dgm:prSet presAssocID="{7BDA325E-31C8-4FE4-A557-AE9311036A95}" presName="childComposite" presStyleCnt="0">
        <dgm:presLayoutVars>
          <dgm:chMax val="0"/>
          <dgm:chPref val="0"/>
        </dgm:presLayoutVars>
      </dgm:prSet>
      <dgm:spPr/>
    </dgm:pt>
    <dgm:pt modelId="{93C34015-E203-412F-89D0-6E5C1E2C1B0B}" type="pres">
      <dgm:prSet presAssocID="{7BDA325E-31C8-4FE4-A557-AE9311036A95}" presName="ChildAccent" presStyleLbl="solidFgAcc1" presStyleIdx="9" presStyleCnt="16"/>
      <dgm:spPr/>
    </dgm:pt>
    <dgm:pt modelId="{06D435D7-DB96-48C6-B319-DF8C3133B371}" type="pres">
      <dgm:prSet presAssocID="{7BDA325E-31C8-4FE4-A557-AE9311036A95}" presName="Child" presStyleLbl="revTx" presStyleIdx="12" presStyleCnt="20">
        <dgm:presLayoutVars>
          <dgm:chMax val="0"/>
          <dgm:chPref val="0"/>
          <dgm:bulletEnabled val="1"/>
        </dgm:presLayoutVars>
      </dgm:prSet>
      <dgm:spPr/>
    </dgm:pt>
    <dgm:pt modelId="{4F0B4E77-9B08-4318-9705-A49BBB8FC90C}" type="pres">
      <dgm:prSet presAssocID="{D7B3E6F8-CFC9-42EE-BF6F-ED2C06071647}" presName="childComposite" presStyleCnt="0">
        <dgm:presLayoutVars>
          <dgm:chMax val="0"/>
          <dgm:chPref val="0"/>
        </dgm:presLayoutVars>
      </dgm:prSet>
      <dgm:spPr/>
    </dgm:pt>
    <dgm:pt modelId="{4F187C68-FA2C-41B3-8298-CB481EF28AE2}" type="pres">
      <dgm:prSet presAssocID="{D7B3E6F8-CFC9-42EE-BF6F-ED2C06071647}" presName="ChildAccent" presStyleLbl="solidFgAcc1" presStyleIdx="10" presStyleCnt="16"/>
      <dgm:spPr/>
    </dgm:pt>
    <dgm:pt modelId="{C7C8D86B-8532-45B6-92C1-D769431B3DC8}" type="pres">
      <dgm:prSet presAssocID="{D7B3E6F8-CFC9-42EE-BF6F-ED2C06071647}" presName="Child" presStyleLbl="revTx" presStyleIdx="13" presStyleCnt="20">
        <dgm:presLayoutVars>
          <dgm:chMax val="0"/>
          <dgm:chPref val="0"/>
          <dgm:bulletEnabled val="1"/>
        </dgm:presLayoutVars>
      </dgm:prSet>
      <dgm:spPr/>
    </dgm:pt>
    <dgm:pt modelId="{7FD2C82E-1E6F-4674-B3F6-ECA119A06C10}" type="pres">
      <dgm:prSet presAssocID="{7A7389D7-7704-47EF-BF98-55DD4B76E2E6}" presName="childComposite" presStyleCnt="0">
        <dgm:presLayoutVars>
          <dgm:chMax val="0"/>
          <dgm:chPref val="0"/>
        </dgm:presLayoutVars>
      </dgm:prSet>
      <dgm:spPr/>
    </dgm:pt>
    <dgm:pt modelId="{4155BE39-1A8D-4324-B459-ED502EC6652F}" type="pres">
      <dgm:prSet presAssocID="{7A7389D7-7704-47EF-BF98-55DD4B76E2E6}" presName="ChildAccent" presStyleLbl="solidFgAcc1" presStyleIdx="11" presStyleCnt="16"/>
      <dgm:spPr/>
    </dgm:pt>
    <dgm:pt modelId="{E079B1DC-9B4A-4EA9-A3B7-43FC84879DA3}" type="pres">
      <dgm:prSet presAssocID="{7A7389D7-7704-47EF-BF98-55DD4B76E2E6}" presName="Child" presStyleLbl="revTx" presStyleIdx="14" presStyleCnt="20">
        <dgm:presLayoutVars>
          <dgm:chMax val="0"/>
          <dgm:chPref val="0"/>
          <dgm:bulletEnabled val="1"/>
        </dgm:presLayoutVars>
      </dgm:prSet>
      <dgm:spPr/>
    </dgm:pt>
    <dgm:pt modelId="{2413924A-9F4B-4834-AABD-9181E165184D}" type="pres">
      <dgm:prSet presAssocID="{611BEB3E-B4AD-4E24-B8F9-0E1E5A82F224}" presName="root" presStyleCnt="0">
        <dgm:presLayoutVars>
          <dgm:chMax/>
          <dgm:chPref/>
        </dgm:presLayoutVars>
      </dgm:prSet>
      <dgm:spPr/>
    </dgm:pt>
    <dgm:pt modelId="{268C0843-D341-4A90-AC2A-F84F04738620}" type="pres">
      <dgm:prSet presAssocID="{611BEB3E-B4AD-4E24-B8F9-0E1E5A82F224}" presName="rootComposite" presStyleCnt="0">
        <dgm:presLayoutVars/>
      </dgm:prSet>
      <dgm:spPr/>
    </dgm:pt>
    <dgm:pt modelId="{4B69B368-2FA8-4006-A6D3-501A1D43409F}" type="pres">
      <dgm:prSet presAssocID="{611BEB3E-B4AD-4E24-B8F9-0E1E5A82F224}" presName="ParentAccent" presStyleLbl="alignNode1" presStyleIdx="3" presStyleCnt="4"/>
      <dgm:spPr/>
    </dgm:pt>
    <dgm:pt modelId="{77D9F643-345F-4AA3-960F-EDB5871231AF}" type="pres">
      <dgm:prSet presAssocID="{611BEB3E-B4AD-4E24-B8F9-0E1E5A82F224}" presName="ParentSmallAccent" presStyleLbl="fgAcc1" presStyleIdx="3" presStyleCnt="4"/>
      <dgm:spPr/>
    </dgm:pt>
    <dgm:pt modelId="{75B52498-DFD3-4D75-890F-828EB2BF7A4A}" type="pres">
      <dgm:prSet presAssocID="{611BEB3E-B4AD-4E24-B8F9-0E1E5A82F224}" presName="Parent" presStyleLbl="revTx" presStyleIdx="15" presStyleCnt="20">
        <dgm:presLayoutVars>
          <dgm:chMax/>
          <dgm:chPref val="4"/>
          <dgm:bulletEnabled val="1"/>
        </dgm:presLayoutVars>
      </dgm:prSet>
      <dgm:spPr/>
    </dgm:pt>
    <dgm:pt modelId="{FF2EAE3C-8DAF-40DD-B9C6-F1B6E0BF049A}" type="pres">
      <dgm:prSet presAssocID="{611BEB3E-B4AD-4E24-B8F9-0E1E5A82F224}" presName="childShape" presStyleCnt="0">
        <dgm:presLayoutVars>
          <dgm:chMax val="0"/>
          <dgm:chPref val="0"/>
        </dgm:presLayoutVars>
      </dgm:prSet>
      <dgm:spPr/>
    </dgm:pt>
    <dgm:pt modelId="{77312732-70B2-4432-BC9E-80CB5306BE46}" type="pres">
      <dgm:prSet presAssocID="{D47BB337-98F5-46BC-BCAF-3AE46F42DD1E}" presName="childComposite" presStyleCnt="0">
        <dgm:presLayoutVars>
          <dgm:chMax val="0"/>
          <dgm:chPref val="0"/>
        </dgm:presLayoutVars>
      </dgm:prSet>
      <dgm:spPr/>
    </dgm:pt>
    <dgm:pt modelId="{815A80C4-6228-496B-A5BD-7A1978614AE3}" type="pres">
      <dgm:prSet presAssocID="{D47BB337-98F5-46BC-BCAF-3AE46F42DD1E}" presName="ChildAccent" presStyleLbl="solidFgAcc1" presStyleIdx="12" presStyleCnt="16"/>
      <dgm:spPr/>
    </dgm:pt>
    <dgm:pt modelId="{1E80620C-A56C-4A94-8F2F-F438603A74AA}" type="pres">
      <dgm:prSet presAssocID="{D47BB337-98F5-46BC-BCAF-3AE46F42DD1E}" presName="Child" presStyleLbl="revTx" presStyleIdx="16" presStyleCnt="20">
        <dgm:presLayoutVars>
          <dgm:chMax val="0"/>
          <dgm:chPref val="0"/>
          <dgm:bulletEnabled val="1"/>
        </dgm:presLayoutVars>
      </dgm:prSet>
      <dgm:spPr/>
    </dgm:pt>
    <dgm:pt modelId="{A6E714EE-C6CC-4C1B-B57B-401785FCD895}" type="pres">
      <dgm:prSet presAssocID="{16DC7537-470B-4C16-A984-A97EB584BCDF}" presName="childComposite" presStyleCnt="0">
        <dgm:presLayoutVars>
          <dgm:chMax val="0"/>
          <dgm:chPref val="0"/>
        </dgm:presLayoutVars>
      </dgm:prSet>
      <dgm:spPr/>
    </dgm:pt>
    <dgm:pt modelId="{9CE0E7D5-D515-4194-8149-6129F801D9DA}" type="pres">
      <dgm:prSet presAssocID="{16DC7537-470B-4C16-A984-A97EB584BCDF}" presName="ChildAccent" presStyleLbl="solidFgAcc1" presStyleIdx="13" presStyleCnt="16"/>
      <dgm:spPr/>
    </dgm:pt>
    <dgm:pt modelId="{69AD3EAE-FB92-4B3E-92FB-4108996B4D47}" type="pres">
      <dgm:prSet presAssocID="{16DC7537-470B-4C16-A984-A97EB584BCDF}" presName="Child" presStyleLbl="revTx" presStyleIdx="17" presStyleCnt="20">
        <dgm:presLayoutVars>
          <dgm:chMax val="0"/>
          <dgm:chPref val="0"/>
          <dgm:bulletEnabled val="1"/>
        </dgm:presLayoutVars>
      </dgm:prSet>
      <dgm:spPr/>
    </dgm:pt>
    <dgm:pt modelId="{179832EF-0E52-4D5E-9D53-A6A1A0297908}" type="pres">
      <dgm:prSet presAssocID="{8987B458-B117-4ECE-B1C6-38E94305C91A}" presName="childComposite" presStyleCnt="0">
        <dgm:presLayoutVars>
          <dgm:chMax val="0"/>
          <dgm:chPref val="0"/>
        </dgm:presLayoutVars>
      </dgm:prSet>
      <dgm:spPr/>
    </dgm:pt>
    <dgm:pt modelId="{D681416A-69B1-42F4-95F4-A2390387B3AA}" type="pres">
      <dgm:prSet presAssocID="{8987B458-B117-4ECE-B1C6-38E94305C91A}" presName="ChildAccent" presStyleLbl="solidFgAcc1" presStyleIdx="14" presStyleCnt="16"/>
      <dgm:spPr/>
    </dgm:pt>
    <dgm:pt modelId="{066E386C-0670-47F6-A4FC-251285F86CE9}" type="pres">
      <dgm:prSet presAssocID="{8987B458-B117-4ECE-B1C6-38E94305C91A}" presName="Child" presStyleLbl="revTx" presStyleIdx="18" presStyleCnt="20">
        <dgm:presLayoutVars>
          <dgm:chMax val="0"/>
          <dgm:chPref val="0"/>
          <dgm:bulletEnabled val="1"/>
        </dgm:presLayoutVars>
      </dgm:prSet>
      <dgm:spPr/>
    </dgm:pt>
    <dgm:pt modelId="{67C3B2E9-CD58-4EE1-9229-2BEC34401796}" type="pres">
      <dgm:prSet presAssocID="{AF137911-C5D2-4F52-80D0-7B195834FA2E}" presName="childComposite" presStyleCnt="0">
        <dgm:presLayoutVars>
          <dgm:chMax val="0"/>
          <dgm:chPref val="0"/>
        </dgm:presLayoutVars>
      </dgm:prSet>
      <dgm:spPr/>
    </dgm:pt>
    <dgm:pt modelId="{19EE1273-352F-4C13-B6D5-0BB7F63D09AF}" type="pres">
      <dgm:prSet presAssocID="{AF137911-C5D2-4F52-80D0-7B195834FA2E}" presName="ChildAccent" presStyleLbl="solidFgAcc1" presStyleIdx="15" presStyleCnt="16"/>
      <dgm:spPr/>
    </dgm:pt>
    <dgm:pt modelId="{A93A1489-797E-4AD6-8724-AC4A43479948}" type="pres">
      <dgm:prSet presAssocID="{AF137911-C5D2-4F52-80D0-7B195834FA2E}" presName="Child" presStyleLbl="revTx" presStyleIdx="19" presStyleCnt="20">
        <dgm:presLayoutVars>
          <dgm:chMax val="0"/>
          <dgm:chPref val="0"/>
          <dgm:bulletEnabled val="1"/>
        </dgm:presLayoutVars>
      </dgm:prSet>
      <dgm:spPr/>
    </dgm:pt>
  </dgm:ptLst>
  <dgm:cxnLst>
    <dgm:cxn modelId="{027E8F00-302F-4310-BE34-A4A7657453FF}" type="presOf" srcId="{51A73BC1-7C5C-4924-8535-FE9C17C47BDA}" destId="{88E43DB6-97E0-4308-B85E-EFD862A055E0}" srcOrd="0" destOrd="0" presId="urn:microsoft.com/office/officeart/2008/layout/SquareAccentList"/>
    <dgm:cxn modelId="{BD580105-6A4E-4CC5-8A1F-CB5A9BAB48BC}" type="presOf" srcId="{721F9C28-1D1E-41BF-86C5-EA2AD21B7D59}" destId="{A4D68B46-636A-49D3-9A76-116657A4C453}" srcOrd="0" destOrd="0" presId="urn:microsoft.com/office/officeart/2008/layout/SquareAccentList"/>
    <dgm:cxn modelId="{3E64CE05-CFC4-4773-B604-D9011F5EA151}" type="presOf" srcId="{D7B3E6F8-CFC9-42EE-BF6F-ED2C06071647}" destId="{C7C8D86B-8532-45B6-92C1-D769431B3DC8}" srcOrd="0" destOrd="0" presId="urn:microsoft.com/office/officeart/2008/layout/SquareAccentList"/>
    <dgm:cxn modelId="{7D542408-59B0-4694-B8ED-DDB4CC2D5B2B}" type="presOf" srcId="{30333F44-0E5B-4C94-B4EF-840E0302E0B2}" destId="{E74708C1-A238-466C-AC54-2FFCAB27C965}" srcOrd="0" destOrd="0" presId="urn:microsoft.com/office/officeart/2008/layout/SquareAccentList"/>
    <dgm:cxn modelId="{80F55318-A4E2-4E7A-BEC9-B94171522661}" type="presOf" srcId="{17C82150-E95E-413F-A331-51C36098D053}" destId="{F72138AC-139A-4DB3-A9F5-9A11358653B6}" srcOrd="0" destOrd="0" presId="urn:microsoft.com/office/officeart/2008/layout/SquareAccentList"/>
    <dgm:cxn modelId="{83B9DA19-5B2A-4E17-BC21-95742BF07466}" type="presOf" srcId="{D47BB337-98F5-46BC-BCAF-3AE46F42DD1E}" destId="{1E80620C-A56C-4A94-8F2F-F438603A74AA}" srcOrd="0" destOrd="0" presId="urn:microsoft.com/office/officeart/2008/layout/SquareAccentList"/>
    <dgm:cxn modelId="{57764E1A-8F46-4803-B024-2925D51F096A}" type="presOf" srcId="{0BC03F0A-1724-4636-9E54-4C183162540B}" destId="{2B93FC4C-350F-4463-A0D7-4FA54ED3BDE9}" srcOrd="0" destOrd="0" presId="urn:microsoft.com/office/officeart/2008/layout/SquareAccentList"/>
    <dgm:cxn modelId="{F9B24F1F-BD35-42A3-A72D-47180FBA2C58}" srcId="{2BCA37CB-035D-401A-AF65-4ADC9F32C2F9}" destId="{0BC03F0A-1724-4636-9E54-4C183162540B}" srcOrd="3" destOrd="0" parTransId="{CFE7B7D7-328C-4DF1-9AC2-AFDB572CE3EB}" sibTransId="{268EEED5-2639-4541-842E-59B0D88BC7A8}"/>
    <dgm:cxn modelId="{B4FCE42E-9A3F-4766-81DF-2152566EFA50}" type="presOf" srcId="{AF137911-C5D2-4F52-80D0-7B195834FA2E}" destId="{A93A1489-797E-4AD6-8724-AC4A43479948}" srcOrd="0" destOrd="0" presId="urn:microsoft.com/office/officeart/2008/layout/SquareAccentList"/>
    <dgm:cxn modelId="{280F762F-A1C9-4052-B56F-4618FDFB014D}" srcId="{30333F44-0E5B-4C94-B4EF-840E0302E0B2}" destId="{C90BE2B5-7741-4F07-9FF0-BC32D535E25F}" srcOrd="0" destOrd="0" parTransId="{3009FCE2-8975-4870-9425-5F60E8244105}" sibTransId="{8AE80857-5C23-4746-AEEA-D245987DAE2E}"/>
    <dgm:cxn modelId="{F9793761-1ABA-4D2B-BC53-54C0E38EC967}" srcId="{30333F44-0E5B-4C94-B4EF-840E0302E0B2}" destId="{611BEB3E-B4AD-4E24-B8F9-0E1E5A82F224}" srcOrd="3" destOrd="0" parTransId="{36427ADC-32CF-4244-A06E-D43D0F607D2D}" sibTransId="{D734C352-1C83-4A7A-B2ED-A4F8C04793A3}"/>
    <dgm:cxn modelId="{89A9E062-5052-4168-8E3A-2FEFFD5AF376}" srcId="{C90BE2B5-7741-4F07-9FF0-BC32D535E25F}" destId="{721F9C28-1D1E-41BF-86C5-EA2AD21B7D59}" srcOrd="0" destOrd="0" parTransId="{FCD35297-683E-42B6-AB33-CCE201762A27}" sibTransId="{226BCC2D-7D1C-493C-87F9-19F8728FE6EA}"/>
    <dgm:cxn modelId="{66018043-69DC-4676-8D34-DE0C94D78DFE}" type="presOf" srcId="{63E9133B-FFAE-45F9-872B-84DE2A4BD0A2}" destId="{A83D041A-36D5-4FD7-AEBF-F507F4B651DA}" srcOrd="0" destOrd="0" presId="urn:microsoft.com/office/officeart/2008/layout/SquareAccentList"/>
    <dgm:cxn modelId="{8F7D9343-4C6C-45F8-BC02-6DF955A89484}" srcId="{5918FF72-29FA-41B0-BF87-54E75D8260C0}" destId="{7BDA325E-31C8-4FE4-A557-AE9311036A95}" srcOrd="1" destOrd="0" parTransId="{574FD46B-7F1E-4954-BF14-1CECC1C69788}" sibTransId="{E738ED3A-7024-41B2-B956-E7D823D1362C}"/>
    <dgm:cxn modelId="{88441764-2F08-41A7-91DC-381E4C74E8EC}" srcId="{611BEB3E-B4AD-4E24-B8F9-0E1E5A82F224}" destId="{AF137911-C5D2-4F52-80D0-7B195834FA2E}" srcOrd="3" destOrd="0" parTransId="{BE56EE92-C7B4-4482-A581-ECB6615E41C5}" sibTransId="{F8E0B325-56F6-4B7F-8DDA-F917F875B7F4}"/>
    <dgm:cxn modelId="{9C511E65-CEB0-4A8F-B7A5-EC7FF37426AD}" type="presOf" srcId="{7BDA325E-31C8-4FE4-A557-AE9311036A95}" destId="{06D435D7-DB96-48C6-B319-DF8C3133B371}" srcOrd="0" destOrd="0" presId="urn:microsoft.com/office/officeart/2008/layout/SquareAccentList"/>
    <dgm:cxn modelId="{8983FB45-C35A-4281-9C26-3A0D857C6618}" type="presOf" srcId="{7A7389D7-7704-47EF-BF98-55DD4B76E2E6}" destId="{E079B1DC-9B4A-4EA9-A3B7-43FC84879DA3}" srcOrd="0" destOrd="0" presId="urn:microsoft.com/office/officeart/2008/layout/SquareAccentList"/>
    <dgm:cxn modelId="{401E6E48-09AD-4846-BA76-72516D22F175}" srcId="{5918FF72-29FA-41B0-BF87-54E75D8260C0}" destId="{7A7389D7-7704-47EF-BF98-55DD4B76E2E6}" srcOrd="3" destOrd="0" parTransId="{7783349B-1635-406F-8E25-1B515C76E1E0}" sibTransId="{5BCBBCD2-7E89-4A4E-AD35-73F2353858BD}"/>
    <dgm:cxn modelId="{6D273A49-2798-4985-89FF-20868CA44FA5}" srcId="{611BEB3E-B4AD-4E24-B8F9-0E1E5A82F224}" destId="{16DC7537-470B-4C16-A984-A97EB584BCDF}" srcOrd="1" destOrd="0" parTransId="{0B50AE82-9F56-4218-B43F-36751BE42F83}" sibTransId="{EEFAA510-4566-47FB-B427-1247F4F7D911}"/>
    <dgm:cxn modelId="{75D5EC4D-F3C5-46C3-84F4-FACA5A5E6DCF}" srcId="{30333F44-0E5B-4C94-B4EF-840E0302E0B2}" destId="{2BCA37CB-035D-401A-AF65-4ADC9F32C2F9}" srcOrd="1" destOrd="0" parTransId="{B6A611D2-98B2-448E-ACD0-61E2ACA3712C}" sibTransId="{C7A988AE-B070-4DC6-9ECC-3D6B55B290DA}"/>
    <dgm:cxn modelId="{A7348374-70FF-4947-A212-587A8F76A10E}" srcId="{2BCA37CB-035D-401A-AF65-4ADC9F32C2F9}" destId="{AC088D3E-0B03-4194-A044-1204559652F2}" srcOrd="1" destOrd="0" parTransId="{A41BB6E9-762A-4291-B72B-A80BA117A016}" sibTransId="{36842956-0344-4031-BC51-1EA28CA2A206}"/>
    <dgm:cxn modelId="{E89D6955-F2A8-4575-9CAE-F34F01F43290}" type="presOf" srcId="{C90BE2B5-7741-4F07-9FF0-BC32D535E25F}" destId="{1665E352-C8E4-4FB0-A9C1-CCF6BC16F166}" srcOrd="0" destOrd="0" presId="urn:microsoft.com/office/officeart/2008/layout/SquareAccentList"/>
    <dgm:cxn modelId="{B2286880-3D25-4C7D-8CC2-DA404F2DF438}" type="presOf" srcId="{611BEB3E-B4AD-4E24-B8F9-0E1E5A82F224}" destId="{75B52498-DFD3-4D75-890F-828EB2BF7A4A}" srcOrd="0" destOrd="0" presId="urn:microsoft.com/office/officeart/2008/layout/SquareAccentList"/>
    <dgm:cxn modelId="{09C01583-1001-4B68-92FA-DFEDF23BD6B3}" type="presOf" srcId="{AC088D3E-0B03-4194-A044-1204559652F2}" destId="{2AEE0283-2CD8-4F77-9083-DD4815962386}" srcOrd="0" destOrd="0" presId="urn:microsoft.com/office/officeart/2008/layout/SquareAccentList"/>
    <dgm:cxn modelId="{92316587-8D5C-4BB6-B762-F00964A91CCF}" srcId="{30333F44-0E5B-4C94-B4EF-840E0302E0B2}" destId="{5918FF72-29FA-41B0-BF87-54E75D8260C0}" srcOrd="2" destOrd="0" parTransId="{1927E4B2-9B4A-4DDD-B908-698FDC194DB2}" sibTransId="{95C29322-7FF4-430D-A7B9-1B4AD0DC58E9}"/>
    <dgm:cxn modelId="{E9971294-ACD2-493A-BF9C-AFE198A65B1C}" type="presOf" srcId="{0B1E3146-A606-4B8B-B03F-F1635A3885C1}" destId="{F640FF12-7C5A-420D-AC9D-C4B52D1E8D04}" srcOrd="0" destOrd="0" presId="urn:microsoft.com/office/officeart/2008/layout/SquareAccentList"/>
    <dgm:cxn modelId="{DE009B97-B331-49DA-8B0D-4D898A04F77A}" type="presOf" srcId="{8987B458-B117-4ECE-B1C6-38E94305C91A}" destId="{066E386C-0670-47F6-A4FC-251285F86CE9}" srcOrd="0" destOrd="0" presId="urn:microsoft.com/office/officeart/2008/layout/SquareAccentList"/>
    <dgm:cxn modelId="{3D39BA9C-4A31-49A7-936E-3D2235EFA0BE}" type="presOf" srcId="{5E552B82-60D9-46D8-B535-1E8CCD02E471}" destId="{9D307AD9-1EA1-4063-8192-6B2B6A97F4EC}" srcOrd="0" destOrd="0" presId="urn:microsoft.com/office/officeart/2008/layout/SquareAccentList"/>
    <dgm:cxn modelId="{9C2ED1A1-56B9-49FC-B320-D2DD0478BD61}" srcId="{2BCA37CB-035D-401A-AF65-4ADC9F32C2F9}" destId="{5E552B82-60D9-46D8-B535-1E8CCD02E471}" srcOrd="0" destOrd="0" parTransId="{5B2598FF-68A3-4FAE-8C32-DE7ED14EA9C0}" sibTransId="{350E359C-2CD6-449E-82C7-CC9C449B5C78}"/>
    <dgm:cxn modelId="{6EAF8EAE-90E7-432E-8191-37EA9D92E59B}" type="presOf" srcId="{2BCA37CB-035D-401A-AF65-4ADC9F32C2F9}" destId="{C3891189-FC62-42DE-9C39-794BDC45CA5F}" srcOrd="0" destOrd="0" presId="urn:microsoft.com/office/officeart/2008/layout/SquareAccentList"/>
    <dgm:cxn modelId="{588469B4-E2B3-4B49-BBB5-269034D2C47C}" type="presOf" srcId="{16DC7537-470B-4C16-A984-A97EB584BCDF}" destId="{69AD3EAE-FB92-4B3E-92FB-4108996B4D47}" srcOrd="0" destOrd="0" presId="urn:microsoft.com/office/officeart/2008/layout/SquareAccentList"/>
    <dgm:cxn modelId="{5C0CC9BA-4F5E-4B14-B8AC-6BE17411C97E}" srcId="{611BEB3E-B4AD-4E24-B8F9-0E1E5A82F224}" destId="{8987B458-B117-4ECE-B1C6-38E94305C91A}" srcOrd="2" destOrd="0" parTransId="{AAAE4298-AC15-4C65-9E8A-4B377E64AA2F}" sibTransId="{F8458031-07B3-4C46-8E86-051D9CEA92D4}"/>
    <dgm:cxn modelId="{0AABAAC0-4955-4401-95ED-15439ED2E290}" srcId="{5918FF72-29FA-41B0-BF87-54E75D8260C0}" destId="{51A73BC1-7C5C-4924-8535-FE9C17C47BDA}" srcOrd="0" destOrd="0" parTransId="{FB7A6803-0721-4A04-B03D-9D46D9B5A77B}" sibTransId="{07225D88-E55F-4727-9BAD-F1028E9805DB}"/>
    <dgm:cxn modelId="{5B42F5C2-8E91-4417-A332-9B4245D31EC3}" srcId="{2BCA37CB-035D-401A-AF65-4ADC9F32C2F9}" destId="{17C82150-E95E-413F-A331-51C36098D053}" srcOrd="2" destOrd="0" parTransId="{AC6C2267-1F27-47D2-A1F2-DCFE378E1BDD}" sibTransId="{6E7EE95F-D751-400D-BB0E-DD3400EB9244}"/>
    <dgm:cxn modelId="{FB09D4C7-3D6B-4205-9CDA-AC68258C5060}" srcId="{C90BE2B5-7741-4F07-9FF0-BC32D535E25F}" destId="{63E9133B-FFAE-45F9-872B-84DE2A4BD0A2}" srcOrd="3" destOrd="0" parTransId="{329BF183-9D47-4437-9072-542118E6DF5E}" sibTransId="{59FCD9AF-FE2E-4547-BFD7-ABC7D35BF22B}"/>
    <dgm:cxn modelId="{A7C5BECA-5863-45EA-9F6C-77282939228D}" srcId="{611BEB3E-B4AD-4E24-B8F9-0E1E5A82F224}" destId="{D47BB337-98F5-46BC-BCAF-3AE46F42DD1E}" srcOrd="0" destOrd="0" parTransId="{FBC9932F-FBC3-4853-8A0F-AF497A4D03CA}" sibTransId="{CC2D8227-C17A-4449-AED0-C4D838DC7408}"/>
    <dgm:cxn modelId="{4D14B2DA-7AD6-4E99-91DD-304ADEA72203}" srcId="{C90BE2B5-7741-4F07-9FF0-BC32D535E25F}" destId="{0B1E3146-A606-4B8B-B03F-F1635A3885C1}" srcOrd="1" destOrd="0" parTransId="{225F7D06-6B07-46E7-B526-F10BF1E13873}" sibTransId="{1368F657-DE66-4EC8-AC5C-0984049102C7}"/>
    <dgm:cxn modelId="{E088D7DA-C0F2-4FCE-882D-2D4D70D42211}" type="presOf" srcId="{5918FF72-29FA-41B0-BF87-54E75D8260C0}" destId="{10E47B6D-FB1D-4AF1-A8C8-ABB3349FC425}" srcOrd="0" destOrd="0" presId="urn:microsoft.com/office/officeart/2008/layout/SquareAccentList"/>
    <dgm:cxn modelId="{00B92FDF-4C10-43A3-960E-CEEB99B7FB8B}" srcId="{C90BE2B5-7741-4F07-9FF0-BC32D535E25F}" destId="{E14879A5-7715-44D7-8183-348EE7A4DE7A}" srcOrd="2" destOrd="0" parTransId="{A05946A1-6711-4AF9-B21A-B739DC6C40FB}" sibTransId="{15044ACC-FAC3-42E4-81D9-C962C7448604}"/>
    <dgm:cxn modelId="{D46EB0EF-E284-47E1-929A-B8FB121F334F}" srcId="{5918FF72-29FA-41B0-BF87-54E75D8260C0}" destId="{D7B3E6F8-CFC9-42EE-BF6F-ED2C06071647}" srcOrd="2" destOrd="0" parTransId="{CD7D4C8E-A6E5-4584-8C23-58DB1482A8CF}" sibTransId="{BC7996FC-63D4-4CF6-86F6-1410B91B2F53}"/>
    <dgm:cxn modelId="{C27E0AF4-3A9F-44B7-A5CD-904B771753B1}" type="presOf" srcId="{E14879A5-7715-44D7-8183-348EE7A4DE7A}" destId="{14B07DE9-B012-4CFB-89DC-D39E9D280935}" srcOrd="0" destOrd="0" presId="urn:microsoft.com/office/officeart/2008/layout/SquareAccentList"/>
    <dgm:cxn modelId="{8FCB94AF-B821-4270-B433-5901E81CA5CA}" type="presParOf" srcId="{E74708C1-A238-466C-AC54-2FFCAB27C965}" destId="{4C01E35F-5DF9-4C2B-A0E3-C9B07F5EB351}" srcOrd="0" destOrd="0" presId="urn:microsoft.com/office/officeart/2008/layout/SquareAccentList"/>
    <dgm:cxn modelId="{C25E3612-2E12-4ADA-B9D1-72797B1B0C2D}" type="presParOf" srcId="{4C01E35F-5DF9-4C2B-A0E3-C9B07F5EB351}" destId="{506BB677-D228-4B54-A05E-0C75324FFF66}" srcOrd="0" destOrd="0" presId="urn:microsoft.com/office/officeart/2008/layout/SquareAccentList"/>
    <dgm:cxn modelId="{47605544-D1AA-435E-B2A5-7DDA0AAE5598}" type="presParOf" srcId="{506BB677-D228-4B54-A05E-0C75324FFF66}" destId="{6DDEB2EC-753A-4AB0-99EC-F24DDCCB4191}" srcOrd="0" destOrd="0" presId="urn:microsoft.com/office/officeart/2008/layout/SquareAccentList"/>
    <dgm:cxn modelId="{44F21E92-6ED6-4E77-9C9A-5236F0377C6B}" type="presParOf" srcId="{506BB677-D228-4B54-A05E-0C75324FFF66}" destId="{503D9E9A-62B7-4DEC-8A99-D9583391566C}" srcOrd="1" destOrd="0" presId="urn:microsoft.com/office/officeart/2008/layout/SquareAccentList"/>
    <dgm:cxn modelId="{503C452C-0F7D-4D9D-9E4B-04CCD77CFA44}" type="presParOf" srcId="{506BB677-D228-4B54-A05E-0C75324FFF66}" destId="{1665E352-C8E4-4FB0-A9C1-CCF6BC16F166}" srcOrd="2" destOrd="0" presId="urn:microsoft.com/office/officeart/2008/layout/SquareAccentList"/>
    <dgm:cxn modelId="{33960A9B-E42E-406E-A90D-FF8308B062DE}" type="presParOf" srcId="{4C01E35F-5DF9-4C2B-A0E3-C9B07F5EB351}" destId="{364E294B-8F9F-4E11-935C-A2FFEE89F282}" srcOrd="1" destOrd="0" presId="urn:microsoft.com/office/officeart/2008/layout/SquareAccentList"/>
    <dgm:cxn modelId="{326BF22F-6F0E-4E3F-8D68-828CC997357D}" type="presParOf" srcId="{364E294B-8F9F-4E11-935C-A2FFEE89F282}" destId="{98998633-926A-4FA3-A058-16639B9B06FE}" srcOrd="0" destOrd="0" presId="urn:microsoft.com/office/officeart/2008/layout/SquareAccentList"/>
    <dgm:cxn modelId="{434DE21F-CADA-4F43-AE60-1B6235B44913}" type="presParOf" srcId="{98998633-926A-4FA3-A058-16639B9B06FE}" destId="{03F24203-38FC-4C8D-8B3C-1234102A8543}" srcOrd="0" destOrd="0" presId="urn:microsoft.com/office/officeart/2008/layout/SquareAccentList"/>
    <dgm:cxn modelId="{D0657BA7-DBB6-4DF4-B458-5843EB7463D5}" type="presParOf" srcId="{98998633-926A-4FA3-A058-16639B9B06FE}" destId="{A4D68B46-636A-49D3-9A76-116657A4C453}" srcOrd="1" destOrd="0" presId="urn:microsoft.com/office/officeart/2008/layout/SquareAccentList"/>
    <dgm:cxn modelId="{5D6726CE-DF5B-40D0-9D79-22B8612B9D06}" type="presParOf" srcId="{364E294B-8F9F-4E11-935C-A2FFEE89F282}" destId="{82EA9D71-D852-4D07-B3AE-B904B6F0507E}" srcOrd="1" destOrd="0" presId="urn:microsoft.com/office/officeart/2008/layout/SquareAccentList"/>
    <dgm:cxn modelId="{043834EC-303A-48D1-87B1-53663064CB5C}" type="presParOf" srcId="{82EA9D71-D852-4D07-B3AE-B904B6F0507E}" destId="{E7ECE327-D061-49F9-885A-87320906BA4D}" srcOrd="0" destOrd="0" presId="urn:microsoft.com/office/officeart/2008/layout/SquareAccentList"/>
    <dgm:cxn modelId="{35FA5D9E-48C7-467A-9436-55153BFC2C0D}" type="presParOf" srcId="{82EA9D71-D852-4D07-B3AE-B904B6F0507E}" destId="{F640FF12-7C5A-420D-AC9D-C4B52D1E8D04}" srcOrd="1" destOrd="0" presId="urn:microsoft.com/office/officeart/2008/layout/SquareAccentList"/>
    <dgm:cxn modelId="{A463C7ED-AF02-4351-B454-C025AF8A26B6}" type="presParOf" srcId="{364E294B-8F9F-4E11-935C-A2FFEE89F282}" destId="{8830D0E0-23A9-4C39-B5F6-875DE841A7AD}" srcOrd="2" destOrd="0" presId="urn:microsoft.com/office/officeart/2008/layout/SquareAccentList"/>
    <dgm:cxn modelId="{27C9D476-0DE8-418F-A473-875EE4048860}" type="presParOf" srcId="{8830D0E0-23A9-4C39-B5F6-875DE841A7AD}" destId="{A8AC87A0-1797-4831-8802-F1668B5F67AB}" srcOrd="0" destOrd="0" presId="urn:microsoft.com/office/officeart/2008/layout/SquareAccentList"/>
    <dgm:cxn modelId="{9CF1FEAC-5766-4F95-A812-967C3F23B6A7}" type="presParOf" srcId="{8830D0E0-23A9-4C39-B5F6-875DE841A7AD}" destId="{14B07DE9-B012-4CFB-89DC-D39E9D280935}" srcOrd="1" destOrd="0" presId="urn:microsoft.com/office/officeart/2008/layout/SquareAccentList"/>
    <dgm:cxn modelId="{B7312583-6249-41AA-9F38-61FD6F55041F}" type="presParOf" srcId="{364E294B-8F9F-4E11-935C-A2FFEE89F282}" destId="{E83045B3-7048-4F59-9C9C-2A9F09EA608E}" srcOrd="3" destOrd="0" presId="urn:microsoft.com/office/officeart/2008/layout/SquareAccentList"/>
    <dgm:cxn modelId="{1DB60671-A5C6-4402-A7F5-BF153A62C902}" type="presParOf" srcId="{E83045B3-7048-4F59-9C9C-2A9F09EA608E}" destId="{01596405-7A0F-4944-8883-729E1180AE01}" srcOrd="0" destOrd="0" presId="urn:microsoft.com/office/officeart/2008/layout/SquareAccentList"/>
    <dgm:cxn modelId="{1D092419-00E3-474E-B0ED-F730A3813577}" type="presParOf" srcId="{E83045B3-7048-4F59-9C9C-2A9F09EA608E}" destId="{A83D041A-36D5-4FD7-AEBF-F507F4B651DA}" srcOrd="1" destOrd="0" presId="urn:microsoft.com/office/officeart/2008/layout/SquareAccentList"/>
    <dgm:cxn modelId="{82C13D36-64EE-4B78-BE93-85872ECA33E4}" type="presParOf" srcId="{E74708C1-A238-466C-AC54-2FFCAB27C965}" destId="{DCEEA2FB-E021-44FB-83F6-83ADF7EB89C4}" srcOrd="1" destOrd="0" presId="urn:microsoft.com/office/officeart/2008/layout/SquareAccentList"/>
    <dgm:cxn modelId="{2240452B-6D33-4051-8CFB-31BF1C7F724E}" type="presParOf" srcId="{DCEEA2FB-E021-44FB-83F6-83ADF7EB89C4}" destId="{9A0DB0B9-38E8-47DD-A55D-B02F241B6703}" srcOrd="0" destOrd="0" presId="urn:microsoft.com/office/officeart/2008/layout/SquareAccentList"/>
    <dgm:cxn modelId="{97982A15-9497-4751-BE2D-9BD9B913E82D}" type="presParOf" srcId="{9A0DB0B9-38E8-47DD-A55D-B02F241B6703}" destId="{4FF6B560-1BE9-4C2B-BC90-3AD7B3E1C471}" srcOrd="0" destOrd="0" presId="urn:microsoft.com/office/officeart/2008/layout/SquareAccentList"/>
    <dgm:cxn modelId="{8E2F721C-43F7-498F-8FF5-6E4CD0FDFF91}" type="presParOf" srcId="{9A0DB0B9-38E8-47DD-A55D-B02F241B6703}" destId="{0D2399BD-DCD0-493F-A47E-FCACC6803A1A}" srcOrd="1" destOrd="0" presId="urn:microsoft.com/office/officeart/2008/layout/SquareAccentList"/>
    <dgm:cxn modelId="{FB36A086-7C6B-4C79-9705-AAFA31026A5E}" type="presParOf" srcId="{9A0DB0B9-38E8-47DD-A55D-B02F241B6703}" destId="{C3891189-FC62-42DE-9C39-794BDC45CA5F}" srcOrd="2" destOrd="0" presId="urn:microsoft.com/office/officeart/2008/layout/SquareAccentList"/>
    <dgm:cxn modelId="{C3ECE3FD-727E-458C-B613-18779D569480}" type="presParOf" srcId="{DCEEA2FB-E021-44FB-83F6-83ADF7EB89C4}" destId="{E7309568-3F9B-4937-9164-024450F301E7}" srcOrd="1" destOrd="0" presId="urn:microsoft.com/office/officeart/2008/layout/SquareAccentList"/>
    <dgm:cxn modelId="{611415B3-BAF0-4CE7-9FC4-04F628CFAF18}" type="presParOf" srcId="{E7309568-3F9B-4937-9164-024450F301E7}" destId="{10BD4466-B48A-48E9-BAF9-277388DE237A}" srcOrd="0" destOrd="0" presId="urn:microsoft.com/office/officeart/2008/layout/SquareAccentList"/>
    <dgm:cxn modelId="{33AD818C-F7AF-403B-B016-842BD99CEC6B}" type="presParOf" srcId="{10BD4466-B48A-48E9-BAF9-277388DE237A}" destId="{0045C4FA-32E2-4ADF-8E09-1E5337229C7D}" srcOrd="0" destOrd="0" presId="urn:microsoft.com/office/officeart/2008/layout/SquareAccentList"/>
    <dgm:cxn modelId="{03F59C1A-1683-4B07-8EF2-7A495487B7FC}" type="presParOf" srcId="{10BD4466-B48A-48E9-BAF9-277388DE237A}" destId="{9D307AD9-1EA1-4063-8192-6B2B6A97F4EC}" srcOrd="1" destOrd="0" presId="urn:microsoft.com/office/officeart/2008/layout/SquareAccentList"/>
    <dgm:cxn modelId="{44502EE2-F4A5-4FC7-918C-709B12291A13}" type="presParOf" srcId="{E7309568-3F9B-4937-9164-024450F301E7}" destId="{4FE8CE28-43A0-4D2F-96B6-79A6E32B16F4}" srcOrd="1" destOrd="0" presId="urn:microsoft.com/office/officeart/2008/layout/SquareAccentList"/>
    <dgm:cxn modelId="{6EAA115C-0C44-4C40-9884-5760D495A6B8}" type="presParOf" srcId="{4FE8CE28-43A0-4D2F-96B6-79A6E32B16F4}" destId="{FEC75744-B6D5-4C29-8C82-B36A3D71F9A6}" srcOrd="0" destOrd="0" presId="urn:microsoft.com/office/officeart/2008/layout/SquareAccentList"/>
    <dgm:cxn modelId="{489A416F-6CF8-4554-841D-5BAC6459FB18}" type="presParOf" srcId="{4FE8CE28-43A0-4D2F-96B6-79A6E32B16F4}" destId="{2AEE0283-2CD8-4F77-9083-DD4815962386}" srcOrd="1" destOrd="0" presId="urn:microsoft.com/office/officeart/2008/layout/SquareAccentList"/>
    <dgm:cxn modelId="{A1A0D8A6-5948-4FCD-8C38-4E258DC1C637}" type="presParOf" srcId="{E7309568-3F9B-4937-9164-024450F301E7}" destId="{99BF1456-42D7-4963-BE37-5C228DF666EA}" srcOrd="2" destOrd="0" presId="urn:microsoft.com/office/officeart/2008/layout/SquareAccentList"/>
    <dgm:cxn modelId="{6FCF10C5-45EC-4A48-8CDE-D857B61ED090}" type="presParOf" srcId="{99BF1456-42D7-4963-BE37-5C228DF666EA}" destId="{A9A33848-3639-483F-868D-ACB1EB378002}" srcOrd="0" destOrd="0" presId="urn:microsoft.com/office/officeart/2008/layout/SquareAccentList"/>
    <dgm:cxn modelId="{B164A57F-0D16-406F-8E03-2B52877949BE}" type="presParOf" srcId="{99BF1456-42D7-4963-BE37-5C228DF666EA}" destId="{F72138AC-139A-4DB3-A9F5-9A11358653B6}" srcOrd="1" destOrd="0" presId="urn:microsoft.com/office/officeart/2008/layout/SquareAccentList"/>
    <dgm:cxn modelId="{86DA3DC4-8A64-42F2-B025-8F2CADA0123E}" type="presParOf" srcId="{E7309568-3F9B-4937-9164-024450F301E7}" destId="{B7E0BF65-70D1-44E6-AF91-E70733D63584}" srcOrd="3" destOrd="0" presId="urn:microsoft.com/office/officeart/2008/layout/SquareAccentList"/>
    <dgm:cxn modelId="{8B2E53CE-8229-4366-BF09-A5395DD5D08E}" type="presParOf" srcId="{B7E0BF65-70D1-44E6-AF91-E70733D63584}" destId="{BC995064-15D1-41E0-AA56-3BBA384AE57C}" srcOrd="0" destOrd="0" presId="urn:microsoft.com/office/officeart/2008/layout/SquareAccentList"/>
    <dgm:cxn modelId="{60316EED-B1C9-491C-A449-3933F4C08DD2}" type="presParOf" srcId="{B7E0BF65-70D1-44E6-AF91-E70733D63584}" destId="{2B93FC4C-350F-4463-A0D7-4FA54ED3BDE9}" srcOrd="1" destOrd="0" presId="urn:microsoft.com/office/officeart/2008/layout/SquareAccentList"/>
    <dgm:cxn modelId="{C9A9B429-4F76-4E2B-96F9-2E0338B68611}" type="presParOf" srcId="{E74708C1-A238-466C-AC54-2FFCAB27C965}" destId="{E165A02E-7374-4513-9C1D-96C7F05ACB64}" srcOrd="2" destOrd="0" presId="urn:microsoft.com/office/officeart/2008/layout/SquareAccentList"/>
    <dgm:cxn modelId="{33359A2D-4505-436A-8952-2652631C3D03}" type="presParOf" srcId="{E165A02E-7374-4513-9C1D-96C7F05ACB64}" destId="{8D75C2B3-5F73-44DB-AB43-72BE1520A648}" srcOrd="0" destOrd="0" presId="urn:microsoft.com/office/officeart/2008/layout/SquareAccentList"/>
    <dgm:cxn modelId="{1B61DEA8-6F0B-413F-AA53-4DA7E79BAC2A}" type="presParOf" srcId="{8D75C2B3-5F73-44DB-AB43-72BE1520A648}" destId="{736293B1-79D5-41AD-AD09-AC88E0744518}" srcOrd="0" destOrd="0" presId="urn:microsoft.com/office/officeart/2008/layout/SquareAccentList"/>
    <dgm:cxn modelId="{2A4EC08D-DA32-4097-A5B2-7D7AAB8C29BD}" type="presParOf" srcId="{8D75C2B3-5F73-44DB-AB43-72BE1520A648}" destId="{7512C231-9D08-412E-9B38-79CB6A788B82}" srcOrd="1" destOrd="0" presId="urn:microsoft.com/office/officeart/2008/layout/SquareAccentList"/>
    <dgm:cxn modelId="{F5B5C8DF-511E-49EB-A801-5D409246AD5F}" type="presParOf" srcId="{8D75C2B3-5F73-44DB-AB43-72BE1520A648}" destId="{10E47B6D-FB1D-4AF1-A8C8-ABB3349FC425}" srcOrd="2" destOrd="0" presId="urn:microsoft.com/office/officeart/2008/layout/SquareAccentList"/>
    <dgm:cxn modelId="{83255C89-88A1-4498-9704-6C87A1618E6E}" type="presParOf" srcId="{E165A02E-7374-4513-9C1D-96C7F05ACB64}" destId="{2E1D0F37-56FE-4260-A2DB-009291CB3C86}" srcOrd="1" destOrd="0" presId="urn:microsoft.com/office/officeart/2008/layout/SquareAccentList"/>
    <dgm:cxn modelId="{ADFA61A7-E4D5-4261-9717-A4992EC9BA64}" type="presParOf" srcId="{2E1D0F37-56FE-4260-A2DB-009291CB3C86}" destId="{293F8CAB-E4EA-4401-B60B-2DF90FC627A0}" srcOrd="0" destOrd="0" presId="urn:microsoft.com/office/officeart/2008/layout/SquareAccentList"/>
    <dgm:cxn modelId="{6C69B347-63A8-4CA7-BA66-95ECBFFD3D64}" type="presParOf" srcId="{293F8CAB-E4EA-4401-B60B-2DF90FC627A0}" destId="{7153B47F-62AC-465C-BAFE-8077698EF063}" srcOrd="0" destOrd="0" presId="urn:microsoft.com/office/officeart/2008/layout/SquareAccentList"/>
    <dgm:cxn modelId="{D81A2E44-91F8-4C8B-AD2B-685F3DB08992}" type="presParOf" srcId="{293F8CAB-E4EA-4401-B60B-2DF90FC627A0}" destId="{88E43DB6-97E0-4308-B85E-EFD862A055E0}" srcOrd="1" destOrd="0" presId="urn:microsoft.com/office/officeart/2008/layout/SquareAccentList"/>
    <dgm:cxn modelId="{5F44BD89-D586-4701-9DED-EFA9419792DE}" type="presParOf" srcId="{2E1D0F37-56FE-4260-A2DB-009291CB3C86}" destId="{AB81FF0B-03A8-45C6-BCEB-5C825AFBE5E3}" srcOrd="1" destOrd="0" presId="urn:microsoft.com/office/officeart/2008/layout/SquareAccentList"/>
    <dgm:cxn modelId="{2050943F-6182-45C5-AE3C-FA414717FA1E}" type="presParOf" srcId="{AB81FF0B-03A8-45C6-BCEB-5C825AFBE5E3}" destId="{93C34015-E203-412F-89D0-6E5C1E2C1B0B}" srcOrd="0" destOrd="0" presId="urn:microsoft.com/office/officeart/2008/layout/SquareAccentList"/>
    <dgm:cxn modelId="{8BF66CD8-EA30-4E9E-8B8E-361790B104C0}" type="presParOf" srcId="{AB81FF0B-03A8-45C6-BCEB-5C825AFBE5E3}" destId="{06D435D7-DB96-48C6-B319-DF8C3133B371}" srcOrd="1" destOrd="0" presId="urn:microsoft.com/office/officeart/2008/layout/SquareAccentList"/>
    <dgm:cxn modelId="{E9A10E2B-0151-482B-BAA8-3A8490222E4E}" type="presParOf" srcId="{2E1D0F37-56FE-4260-A2DB-009291CB3C86}" destId="{4F0B4E77-9B08-4318-9705-A49BBB8FC90C}" srcOrd="2" destOrd="0" presId="urn:microsoft.com/office/officeart/2008/layout/SquareAccentList"/>
    <dgm:cxn modelId="{D2BB1638-4648-4BE4-8416-C4CA393E13DE}" type="presParOf" srcId="{4F0B4E77-9B08-4318-9705-A49BBB8FC90C}" destId="{4F187C68-FA2C-41B3-8298-CB481EF28AE2}" srcOrd="0" destOrd="0" presId="urn:microsoft.com/office/officeart/2008/layout/SquareAccentList"/>
    <dgm:cxn modelId="{F52E65B6-1205-47CF-93BE-84BB6A81ED9B}" type="presParOf" srcId="{4F0B4E77-9B08-4318-9705-A49BBB8FC90C}" destId="{C7C8D86B-8532-45B6-92C1-D769431B3DC8}" srcOrd="1" destOrd="0" presId="urn:microsoft.com/office/officeart/2008/layout/SquareAccentList"/>
    <dgm:cxn modelId="{64986814-12DF-4A4A-8754-A46DDFBB85A4}" type="presParOf" srcId="{2E1D0F37-56FE-4260-A2DB-009291CB3C86}" destId="{7FD2C82E-1E6F-4674-B3F6-ECA119A06C10}" srcOrd="3" destOrd="0" presId="urn:microsoft.com/office/officeart/2008/layout/SquareAccentList"/>
    <dgm:cxn modelId="{0D248692-21E4-48B9-ACB0-ADDBB28724A9}" type="presParOf" srcId="{7FD2C82E-1E6F-4674-B3F6-ECA119A06C10}" destId="{4155BE39-1A8D-4324-B459-ED502EC6652F}" srcOrd="0" destOrd="0" presId="urn:microsoft.com/office/officeart/2008/layout/SquareAccentList"/>
    <dgm:cxn modelId="{6B822480-534D-4315-A849-2C50878A54DD}" type="presParOf" srcId="{7FD2C82E-1E6F-4674-B3F6-ECA119A06C10}" destId="{E079B1DC-9B4A-4EA9-A3B7-43FC84879DA3}" srcOrd="1" destOrd="0" presId="urn:microsoft.com/office/officeart/2008/layout/SquareAccentList"/>
    <dgm:cxn modelId="{EEBD24B0-58EE-46EE-BF22-244DE5C30D12}" type="presParOf" srcId="{E74708C1-A238-466C-AC54-2FFCAB27C965}" destId="{2413924A-9F4B-4834-AABD-9181E165184D}" srcOrd="3" destOrd="0" presId="urn:microsoft.com/office/officeart/2008/layout/SquareAccentList"/>
    <dgm:cxn modelId="{410A544E-6C7A-44ED-AFF3-DB83D3A73C6E}" type="presParOf" srcId="{2413924A-9F4B-4834-AABD-9181E165184D}" destId="{268C0843-D341-4A90-AC2A-F84F04738620}" srcOrd="0" destOrd="0" presId="urn:microsoft.com/office/officeart/2008/layout/SquareAccentList"/>
    <dgm:cxn modelId="{16EDDA61-C8B3-4AA4-977B-79F76BFA1E5C}" type="presParOf" srcId="{268C0843-D341-4A90-AC2A-F84F04738620}" destId="{4B69B368-2FA8-4006-A6D3-501A1D43409F}" srcOrd="0" destOrd="0" presId="urn:microsoft.com/office/officeart/2008/layout/SquareAccentList"/>
    <dgm:cxn modelId="{AB8B5A5A-257C-410C-8310-D950248F5D2F}" type="presParOf" srcId="{268C0843-D341-4A90-AC2A-F84F04738620}" destId="{77D9F643-345F-4AA3-960F-EDB5871231AF}" srcOrd="1" destOrd="0" presId="urn:microsoft.com/office/officeart/2008/layout/SquareAccentList"/>
    <dgm:cxn modelId="{418785AF-D111-4D2F-8C29-B061F4CAD9B0}" type="presParOf" srcId="{268C0843-D341-4A90-AC2A-F84F04738620}" destId="{75B52498-DFD3-4D75-890F-828EB2BF7A4A}" srcOrd="2" destOrd="0" presId="urn:microsoft.com/office/officeart/2008/layout/SquareAccentList"/>
    <dgm:cxn modelId="{05B27741-B143-49AF-8ABB-E06779900802}" type="presParOf" srcId="{2413924A-9F4B-4834-AABD-9181E165184D}" destId="{FF2EAE3C-8DAF-40DD-B9C6-F1B6E0BF049A}" srcOrd="1" destOrd="0" presId="urn:microsoft.com/office/officeart/2008/layout/SquareAccentList"/>
    <dgm:cxn modelId="{B85EC8CC-8C1D-42F4-9C53-4B5925F28B4B}" type="presParOf" srcId="{FF2EAE3C-8DAF-40DD-B9C6-F1B6E0BF049A}" destId="{77312732-70B2-4432-BC9E-80CB5306BE46}" srcOrd="0" destOrd="0" presId="urn:microsoft.com/office/officeart/2008/layout/SquareAccentList"/>
    <dgm:cxn modelId="{2AAB3A85-67BA-48CB-8B98-49BDCD0E44E1}" type="presParOf" srcId="{77312732-70B2-4432-BC9E-80CB5306BE46}" destId="{815A80C4-6228-496B-A5BD-7A1978614AE3}" srcOrd="0" destOrd="0" presId="urn:microsoft.com/office/officeart/2008/layout/SquareAccentList"/>
    <dgm:cxn modelId="{88CE0905-3F65-4D7F-B185-A3ED4E00D0CD}" type="presParOf" srcId="{77312732-70B2-4432-BC9E-80CB5306BE46}" destId="{1E80620C-A56C-4A94-8F2F-F438603A74AA}" srcOrd="1" destOrd="0" presId="urn:microsoft.com/office/officeart/2008/layout/SquareAccentList"/>
    <dgm:cxn modelId="{1D4AEDA1-6294-4057-B9B3-7B5DD30BB3FB}" type="presParOf" srcId="{FF2EAE3C-8DAF-40DD-B9C6-F1B6E0BF049A}" destId="{A6E714EE-C6CC-4C1B-B57B-401785FCD895}" srcOrd="1" destOrd="0" presId="urn:microsoft.com/office/officeart/2008/layout/SquareAccentList"/>
    <dgm:cxn modelId="{3F5CC51C-112A-498B-9713-2C20BBC653B6}" type="presParOf" srcId="{A6E714EE-C6CC-4C1B-B57B-401785FCD895}" destId="{9CE0E7D5-D515-4194-8149-6129F801D9DA}" srcOrd="0" destOrd="0" presId="urn:microsoft.com/office/officeart/2008/layout/SquareAccentList"/>
    <dgm:cxn modelId="{7D65398F-5793-43B8-9389-10735CB1C64C}" type="presParOf" srcId="{A6E714EE-C6CC-4C1B-B57B-401785FCD895}" destId="{69AD3EAE-FB92-4B3E-92FB-4108996B4D47}" srcOrd="1" destOrd="0" presId="urn:microsoft.com/office/officeart/2008/layout/SquareAccentList"/>
    <dgm:cxn modelId="{1F0DB1D8-B643-4782-9B26-5846BDC3115D}" type="presParOf" srcId="{FF2EAE3C-8DAF-40DD-B9C6-F1B6E0BF049A}" destId="{179832EF-0E52-4D5E-9D53-A6A1A0297908}" srcOrd="2" destOrd="0" presId="urn:microsoft.com/office/officeart/2008/layout/SquareAccentList"/>
    <dgm:cxn modelId="{E76FB026-58DE-4BAD-8564-45F5D9D5DAA4}" type="presParOf" srcId="{179832EF-0E52-4D5E-9D53-A6A1A0297908}" destId="{D681416A-69B1-42F4-95F4-A2390387B3AA}" srcOrd="0" destOrd="0" presId="urn:microsoft.com/office/officeart/2008/layout/SquareAccentList"/>
    <dgm:cxn modelId="{7FB7B406-3CAC-481D-948D-ABF43A764490}" type="presParOf" srcId="{179832EF-0E52-4D5E-9D53-A6A1A0297908}" destId="{066E386C-0670-47F6-A4FC-251285F86CE9}" srcOrd="1" destOrd="0" presId="urn:microsoft.com/office/officeart/2008/layout/SquareAccentList"/>
    <dgm:cxn modelId="{304BC3C2-A56C-478B-9F6F-D8FE5F051E65}" type="presParOf" srcId="{FF2EAE3C-8DAF-40DD-B9C6-F1B6E0BF049A}" destId="{67C3B2E9-CD58-4EE1-9229-2BEC34401796}" srcOrd="3" destOrd="0" presId="urn:microsoft.com/office/officeart/2008/layout/SquareAccentList"/>
    <dgm:cxn modelId="{96B6658B-9B26-4343-B1AD-FC7FDC5817F1}" type="presParOf" srcId="{67C3B2E9-CD58-4EE1-9229-2BEC34401796}" destId="{19EE1273-352F-4C13-B6D5-0BB7F63D09AF}" srcOrd="0" destOrd="0" presId="urn:microsoft.com/office/officeart/2008/layout/SquareAccentList"/>
    <dgm:cxn modelId="{9D1E5AFF-C95A-459B-8749-DB3123BDE35D}" type="presParOf" srcId="{67C3B2E9-CD58-4EE1-9229-2BEC34401796}" destId="{A93A1489-797E-4AD6-8724-AC4A43479948}" srcOrd="1" destOrd="0" presId="urn:microsoft.com/office/officeart/2008/layout/SquareAccentList"/>
  </dgm:cxnLst>
  <dgm:bg>
    <a:solidFill>
      <a:schemeClr val="accent1">
        <a:lumMod val="10000"/>
        <a:lumOff val="90000"/>
        <a:alpha val="92000"/>
      </a:schemeClr>
    </a:solidFill>
  </dgm:bg>
  <dgm:whole>
    <a:ln>
      <a:solidFill>
        <a:schemeClr val="accent1">
          <a:lumMod val="50000"/>
          <a:lumOff val="50000"/>
        </a:schemeClr>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9638C4A-6A66-433B-BA27-E9618E73E3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09411B83-63A8-429D-9C79-47E47B34379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Lokale FLK1-kurs 2 ganger årlig</a:t>
          </a:r>
        </a:p>
      </dgm:t>
    </dgm:pt>
    <dgm:pt modelId="{2FB8ACDB-3E83-4479-B3C6-E3EEDD7031D7}" type="parTrans" cxnId="{591406C5-F4B5-4F89-91AE-C9AC065645CD}">
      <dgm:prSet/>
      <dgm:spPr/>
      <dgm:t>
        <a:bodyPr/>
        <a:lstStyle/>
        <a:p>
          <a:endParaRPr lang="nb-NO"/>
        </a:p>
      </dgm:t>
    </dgm:pt>
    <dgm:pt modelId="{C0F9AF03-92AF-46CF-A628-E0FC130553E7}" type="sibTrans" cxnId="{591406C5-F4B5-4F89-91AE-C9AC065645CD}">
      <dgm:prSet/>
      <dgm:spPr/>
      <dgm:t>
        <a:bodyPr/>
        <a:lstStyle/>
        <a:p>
          <a:endParaRPr lang="nb-NO"/>
        </a:p>
      </dgm:t>
    </dgm:pt>
    <dgm:pt modelId="{4C862E70-C4C0-453F-9F9C-14AB688A8376}">
      <dgm:prSet phldrT="[Tekst]" custT="1"/>
      <dgm:spPr>
        <a:ln>
          <a:solidFill>
            <a:schemeClr val="accent1">
              <a:lumMod val="50000"/>
              <a:lumOff val="50000"/>
            </a:schemeClr>
          </a:solidFill>
        </a:ln>
      </dgm:spPr>
      <dgm:t>
        <a:bodyPr/>
        <a:lstStyle/>
        <a:p>
          <a:r>
            <a:rPr lang="nb-NO" sz="2800" dirty="0"/>
            <a:t>TILTAK MÅL 2</a:t>
          </a:r>
        </a:p>
      </dgm:t>
    </dgm:pt>
    <dgm:pt modelId="{520F74AC-771D-46C6-9E8C-DD4C0E37E12A}" type="parTrans" cxnId="{A70D5C04-477D-43A4-80E6-64D763A7BACC}">
      <dgm:prSet/>
      <dgm:spPr/>
      <dgm:t>
        <a:bodyPr/>
        <a:lstStyle/>
        <a:p>
          <a:endParaRPr lang="nb-NO"/>
        </a:p>
      </dgm:t>
    </dgm:pt>
    <dgm:pt modelId="{BB274FAC-2428-4D82-9227-D559B56A90F3}" type="sibTrans" cxnId="{A70D5C04-477D-43A4-80E6-64D763A7BACC}">
      <dgm:prSet/>
      <dgm:spPr/>
      <dgm:t>
        <a:bodyPr/>
        <a:lstStyle/>
        <a:p>
          <a:endParaRPr lang="nb-NO"/>
        </a:p>
      </dgm:t>
    </dgm:pt>
    <dgm:pt modelId="{ADB8AB64-6642-45BF-ACB9-AD212953A1F9}">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Krets: Aktivitetsutvikler som bistår klubbene med gode oppstarter, flere kamper og kvalitativ gjennomføring</a:t>
          </a:r>
        </a:p>
      </dgm:t>
    </dgm:pt>
    <dgm:pt modelId="{B62FA09A-C627-45A1-BFF2-03D32EB15957}" type="parTrans" cxnId="{116A4693-6A40-4D69-AFC4-40C0DF66084F}">
      <dgm:prSet/>
      <dgm:spPr/>
      <dgm:t>
        <a:bodyPr/>
        <a:lstStyle/>
        <a:p>
          <a:endParaRPr lang="nb-NO"/>
        </a:p>
      </dgm:t>
    </dgm:pt>
    <dgm:pt modelId="{376C474C-0A3E-4C10-8271-EF262A51137A}" type="sibTrans" cxnId="{116A4693-6A40-4D69-AFC4-40C0DF66084F}">
      <dgm:prSet/>
      <dgm:spPr/>
      <dgm:t>
        <a:bodyPr/>
        <a:lstStyle/>
        <a:p>
          <a:endParaRPr lang="nb-NO"/>
        </a:p>
      </dgm:t>
    </dgm:pt>
    <dgm:pt modelId="{037D3270-C53A-48D2-9F42-862E2A0C88F8}">
      <dgm:prSet phldrT="[Tekst]" custT="1"/>
      <dgm:spPr>
        <a:ln>
          <a:solidFill>
            <a:schemeClr val="accent1">
              <a:lumMod val="50000"/>
              <a:lumOff val="50000"/>
            </a:schemeClr>
          </a:solidFill>
        </a:ln>
      </dgm:spPr>
      <dgm:t>
        <a:bodyPr/>
        <a:lstStyle/>
        <a:p>
          <a:r>
            <a:rPr lang="nb-NO" sz="2400" dirty="0"/>
            <a:t>TILTAK MÅL 3</a:t>
          </a:r>
        </a:p>
      </dgm:t>
    </dgm:pt>
    <dgm:pt modelId="{8C10D43D-24D8-4D37-84B5-9F1964000AF8}" type="parTrans" cxnId="{B81C1E08-A1BC-490D-9C33-45C79D0DD835}">
      <dgm:prSet/>
      <dgm:spPr/>
      <dgm:t>
        <a:bodyPr/>
        <a:lstStyle/>
        <a:p>
          <a:endParaRPr lang="nb-NO"/>
        </a:p>
      </dgm:t>
    </dgm:pt>
    <dgm:pt modelId="{A48FAFD6-3C6F-4399-A93F-88176C76C877}" type="sibTrans" cxnId="{B81C1E08-A1BC-490D-9C33-45C79D0DD835}">
      <dgm:prSet/>
      <dgm:spPr/>
      <dgm:t>
        <a:bodyPr/>
        <a:lstStyle/>
        <a:p>
          <a:endParaRPr lang="nb-NO"/>
        </a:p>
      </dgm:t>
    </dgm:pt>
    <dgm:pt modelId="{3AE2C304-15FF-4A6B-ABFA-76589E3AE5D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Felles spillerutvikling utover Klubb BDO-alder. Eies av klubbene</a:t>
          </a:r>
        </a:p>
      </dgm:t>
    </dgm:pt>
    <dgm:pt modelId="{654069C5-7AF2-47E5-B92B-AB005D4D7E18}" type="parTrans" cxnId="{BACC62FD-8A81-4F01-A486-518229F906FE}">
      <dgm:prSet/>
      <dgm:spPr/>
      <dgm:t>
        <a:bodyPr/>
        <a:lstStyle/>
        <a:p>
          <a:endParaRPr lang="nb-NO"/>
        </a:p>
      </dgm:t>
    </dgm:pt>
    <dgm:pt modelId="{42A6E003-AD21-4777-842B-5DEA381FED6A}" type="sibTrans" cxnId="{BACC62FD-8A81-4F01-A486-518229F906FE}">
      <dgm:prSet/>
      <dgm:spPr/>
      <dgm:t>
        <a:bodyPr/>
        <a:lstStyle/>
        <a:p>
          <a:endParaRPr lang="nb-NO"/>
        </a:p>
      </dgm:t>
    </dgm:pt>
    <dgm:pt modelId="{6D795D53-E210-44C1-8BBD-DFE6C6C75D4E}">
      <dgm:prSet phldrT="[Tekst]" custT="1"/>
      <dgm:spPr>
        <a:ln>
          <a:solidFill>
            <a:schemeClr val="accent1">
              <a:lumMod val="50000"/>
              <a:lumOff val="50000"/>
            </a:schemeClr>
          </a:solidFill>
        </a:ln>
      </dgm:spPr>
      <dgm:t>
        <a:bodyPr/>
        <a:lstStyle/>
        <a:p>
          <a:endParaRPr lang="nb-NO" sz="2800" dirty="0"/>
        </a:p>
        <a:p>
          <a:r>
            <a:rPr lang="nb-NO" sz="2800" dirty="0"/>
            <a:t>TILTAK MÅL 1</a:t>
          </a:r>
        </a:p>
        <a:p>
          <a:endParaRPr lang="nb-NO" sz="2800" dirty="0"/>
        </a:p>
      </dgm:t>
    </dgm:pt>
    <dgm:pt modelId="{155379EE-DB8B-4628-94FD-5FA8F7717BF3}" type="sibTrans" cxnId="{EBB26486-F337-4FE9-B821-EAE407ACF040}">
      <dgm:prSet/>
      <dgm:spPr/>
      <dgm:t>
        <a:bodyPr/>
        <a:lstStyle/>
        <a:p>
          <a:endParaRPr lang="nb-NO"/>
        </a:p>
      </dgm:t>
    </dgm:pt>
    <dgm:pt modelId="{461E7796-4D66-40A1-8854-8924F4F51BC8}" type="parTrans" cxnId="{EBB26486-F337-4FE9-B821-EAE407ACF040}">
      <dgm:prSet/>
      <dgm:spPr/>
      <dgm:t>
        <a:bodyPr/>
        <a:lstStyle/>
        <a:p>
          <a:endParaRPr lang="nb-NO"/>
        </a:p>
      </dgm:t>
    </dgm:pt>
    <dgm:pt modelId="{30DF2763-5CF3-406E-8D73-C696839B6F6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Lokalt FLK2-kurs årlig</a:t>
          </a:r>
        </a:p>
      </dgm:t>
    </dgm:pt>
    <dgm:pt modelId="{1AB2E6C1-B9D9-4CB4-A90B-153334C151A4}" type="parTrans" cxnId="{DB5CFF91-D55F-4583-B3EB-BACA50FFAAF0}">
      <dgm:prSet/>
      <dgm:spPr/>
      <dgm:t>
        <a:bodyPr/>
        <a:lstStyle/>
        <a:p>
          <a:endParaRPr lang="nb-NO"/>
        </a:p>
      </dgm:t>
    </dgm:pt>
    <dgm:pt modelId="{E374B72C-F8BB-46D6-A269-C38DF2F0320B}" type="sibTrans" cxnId="{DB5CFF91-D55F-4583-B3EB-BACA50FFAAF0}">
      <dgm:prSet/>
      <dgm:spPr/>
      <dgm:t>
        <a:bodyPr/>
        <a:lstStyle/>
        <a:p>
          <a:endParaRPr lang="nb-NO"/>
        </a:p>
      </dgm:t>
    </dgm:pt>
    <dgm:pt modelId="{51793E68-1886-46D2-B29B-97BBAB9AF9E5}">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Krets: Dommeransvarlig   </a:t>
          </a:r>
        </a:p>
      </dgm:t>
    </dgm:pt>
    <dgm:pt modelId="{D1FB103B-217C-4122-ABE0-BA4568A40BF4}" type="parTrans" cxnId="{D528999F-89D1-456D-B9AE-A7D249A23C40}">
      <dgm:prSet/>
      <dgm:spPr/>
      <dgm:t>
        <a:bodyPr/>
        <a:lstStyle/>
        <a:p>
          <a:endParaRPr lang="nb-NO"/>
        </a:p>
      </dgm:t>
    </dgm:pt>
    <dgm:pt modelId="{4E7F016F-D251-4BFC-BFF7-1D673401FD26}" type="sibTrans" cxnId="{D528999F-89D1-456D-B9AE-A7D249A23C40}">
      <dgm:prSet/>
      <dgm:spPr/>
      <dgm:t>
        <a:bodyPr/>
        <a:lstStyle/>
        <a:p>
          <a:endParaRPr lang="nb-NO"/>
        </a:p>
      </dgm:t>
    </dgm:pt>
    <dgm:pt modelId="{9C43D942-777F-40C2-9F77-E597CC319239}">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Lokalt trenerveilederkurs årlig</a:t>
          </a:r>
        </a:p>
      </dgm:t>
    </dgm:pt>
    <dgm:pt modelId="{909885D6-DC17-46B3-A444-73528106DC01}" type="parTrans" cxnId="{F101E4DF-6BF0-4763-BE3B-1AF3E6360FD6}">
      <dgm:prSet/>
      <dgm:spPr/>
      <dgm:t>
        <a:bodyPr/>
        <a:lstStyle/>
        <a:p>
          <a:endParaRPr lang="nb-NO"/>
        </a:p>
      </dgm:t>
    </dgm:pt>
    <dgm:pt modelId="{942869A1-B1D8-42BA-9C38-E409219C039B}" type="sibTrans" cxnId="{F101E4DF-6BF0-4763-BE3B-1AF3E6360FD6}">
      <dgm:prSet/>
      <dgm:spPr/>
      <dgm:t>
        <a:bodyPr/>
        <a:lstStyle/>
        <a:p>
          <a:endParaRPr lang="nb-NO"/>
        </a:p>
      </dgm:t>
    </dgm:pt>
    <dgm:pt modelId="{58A26F79-E80D-49BC-965A-EFA2EE2E1DF3}">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Lokale UEFA C-lisenskurs</a:t>
          </a:r>
        </a:p>
      </dgm:t>
    </dgm:pt>
    <dgm:pt modelId="{479C5A1F-C6C6-4151-8948-AD2BB05AEF4D}" type="parTrans" cxnId="{8A606D56-F498-4C6D-90A6-E0CBBB44B256}">
      <dgm:prSet/>
      <dgm:spPr/>
      <dgm:t>
        <a:bodyPr/>
        <a:lstStyle/>
        <a:p>
          <a:endParaRPr lang="nb-NO"/>
        </a:p>
      </dgm:t>
    </dgm:pt>
    <dgm:pt modelId="{A05EE7AA-085F-40FB-BEB1-D4C1F6FBB895}" type="sibTrans" cxnId="{8A606D56-F498-4C6D-90A6-E0CBBB44B256}">
      <dgm:prSet/>
      <dgm:spPr/>
      <dgm:t>
        <a:bodyPr/>
        <a:lstStyle/>
        <a:p>
          <a:endParaRPr lang="nb-NO"/>
        </a:p>
      </dgm:t>
    </dgm:pt>
    <dgm:pt modelId="{9655C9D1-1DA1-4970-A99F-50855F585BD4}">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endParaRPr lang="nb-NO" sz="1800" dirty="0"/>
        </a:p>
      </dgm:t>
    </dgm:pt>
    <dgm:pt modelId="{763730E1-DCEE-4725-8947-7CC1178AC48E}" type="parTrans" cxnId="{40BE9354-3C06-4F9A-9E2A-D79F2EF802D5}">
      <dgm:prSet/>
      <dgm:spPr/>
      <dgm:t>
        <a:bodyPr/>
        <a:lstStyle/>
        <a:p>
          <a:endParaRPr lang="nb-NO"/>
        </a:p>
      </dgm:t>
    </dgm:pt>
    <dgm:pt modelId="{00D3F331-37B3-48FF-A527-D32C0C553873}" type="sibTrans" cxnId="{40BE9354-3C06-4F9A-9E2A-D79F2EF802D5}">
      <dgm:prSet/>
      <dgm:spPr/>
      <dgm:t>
        <a:bodyPr/>
        <a:lstStyle/>
        <a:p>
          <a:endParaRPr lang="nb-NO"/>
        </a:p>
      </dgm:t>
    </dgm:pt>
    <dgm:pt modelId="{A0440451-4F8E-4AD3-9772-9B8BE3AA97DE}">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Etablere barnefotballansvarlig i hver klubb av en viss størrelse</a:t>
          </a:r>
        </a:p>
      </dgm:t>
    </dgm:pt>
    <dgm:pt modelId="{249D84BA-6CF9-4C3D-8331-15DC2BAA4D51}" type="parTrans" cxnId="{7F8797E3-FDA0-4D42-8CA7-265912DB3258}">
      <dgm:prSet/>
      <dgm:spPr/>
      <dgm:t>
        <a:bodyPr/>
        <a:lstStyle/>
        <a:p>
          <a:endParaRPr lang="nb-NO"/>
        </a:p>
      </dgm:t>
    </dgm:pt>
    <dgm:pt modelId="{8768D054-6B0B-4D74-AC09-9D51C06FDA59}" type="sibTrans" cxnId="{7F8797E3-FDA0-4D42-8CA7-265912DB3258}">
      <dgm:prSet/>
      <dgm:spPr/>
      <dgm:t>
        <a:bodyPr/>
        <a:lstStyle/>
        <a:p>
          <a:endParaRPr lang="nb-NO"/>
        </a:p>
      </dgm:t>
    </dgm:pt>
    <dgm:pt modelId="{E6E71316-D470-4AC4-BCD1-5AF7DF1512AB}">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Deling av arrangementskompetanse </a:t>
          </a:r>
        </a:p>
      </dgm:t>
    </dgm:pt>
    <dgm:pt modelId="{F47478F2-DCA6-4058-91B1-5A779F0CDC13}" type="parTrans" cxnId="{5DF31DF3-89EF-4FB9-9BC4-CD56C2B31684}">
      <dgm:prSet/>
      <dgm:spPr/>
      <dgm:t>
        <a:bodyPr/>
        <a:lstStyle/>
        <a:p>
          <a:endParaRPr lang="nb-NO"/>
        </a:p>
      </dgm:t>
    </dgm:pt>
    <dgm:pt modelId="{0D3A669F-38E5-4764-9579-CEB43105C26A}" type="sibTrans" cxnId="{5DF31DF3-89EF-4FB9-9BC4-CD56C2B31684}">
      <dgm:prSet/>
      <dgm:spPr/>
      <dgm:t>
        <a:bodyPr/>
        <a:lstStyle/>
        <a:p>
          <a:endParaRPr lang="nb-NO"/>
        </a:p>
      </dgm:t>
    </dgm:pt>
    <dgm:pt modelId="{47A1AE61-2A1E-4120-9B1F-765E82DD9E0F}">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endParaRPr lang="nb-NO" sz="1400" dirty="0"/>
        </a:p>
      </dgm:t>
    </dgm:pt>
    <dgm:pt modelId="{EC4B29C8-1D11-4234-B038-58F3B62E8383}" type="parTrans" cxnId="{370019B0-DBBF-4F5E-8EF5-A2031BC756F2}">
      <dgm:prSet/>
      <dgm:spPr/>
      <dgm:t>
        <a:bodyPr/>
        <a:lstStyle/>
        <a:p>
          <a:endParaRPr lang="nb-NO"/>
        </a:p>
      </dgm:t>
    </dgm:pt>
    <dgm:pt modelId="{8D037364-9AE4-4D75-B70B-390862F3A678}" type="sibTrans" cxnId="{370019B0-DBBF-4F5E-8EF5-A2031BC756F2}">
      <dgm:prSet/>
      <dgm:spPr/>
      <dgm:t>
        <a:bodyPr/>
        <a:lstStyle/>
        <a:p>
          <a:endParaRPr lang="nb-NO"/>
        </a:p>
      </dgm:t>
    </dgm:pt>
    <dgm:pt modelId="{E9138ECC-AD88-4C63-AEAD-55DC17C1DA54}">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«Kompetansehelg» på tvers av soner</a:t>
          </a:r>
        </a:p>
      </dgm:t>
    </dgm:pt>
    <dgm:pt modelId="{A1B26531-00D2-4F66-8A97-5460036F1443}" type="parTrans" cxnId="{536CC96A-B5BF-420B-B838-DE38B761D8D3}">
      <dgm:prSet/>
      <dgm:spPr/>
      <dgm:t>
        <a:bodyPr/>
        <a:lstStyle/>
        <a:p>
          <a:endParaRPr lang="nb-NO"/>
        </a:p>
      </dgm:t>
    </dgm:pt>
    <dgm:pt modelId="{3D327C15-7CF9-41DD-A54B-649BC53E14DD}" type="sibTrans" cxnId="{536CC96A-B5BF-420B-B838-DE38B761D8D3}">
      <dgm:prSet/>
      <dgm:spPr/>
      <dgm:t>
        <a:bodyPr/>
        <a:lstStyle/>
        <a:p>
          <a:endParaRPr lang="nb-NO"/>
        </a:p>
      </dgm:t>
    </dgm:pt>
    <dgm:pt modelId="{272D277F-7161-418A-A23E-7CBE214A693D}">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Konkurranseplattformer – samspill med Nord-Østerdal og Orkdal</a:t>
          </a:r>
        </a:p>
      </dgm:t>
    </dgm:pt>
    <dgm:pt modelId="{F3EA0605-A395-4483-985E-B6B1D69BC73C}" type="parTrans" cxnId="{051A56D8-5916-4876-8A70-EC15B71C78A8}">
      <dgm:prSet/>
      <dgm:spPr/>
      <dgm:t>
        <a:bodyPr/>
        <a:lstStyle/>
        <a:p>
          <a:endParaRPr lang="nb-NO"/>
        </a:p>
      </dgm:t>
    </dgm:pt>
    <dgm:pt modelId="{485909CE-B2DB-41CF-9C54-619EA2ECA711}" type="sibTrans" cxnId="{051A56D8-5916-4876-8A70-EC15B71C78A8}">
      <dgm:prSet/>
      <dgm:spPr/>
      <dgm:t>
        <a:bodyPr/>
        <a:lstStyle/>
        <a:p>
          <a:endParaRPr lang="nb-NO"/>
        </a:p>
      </dgm:t>
    </dgm:pt>
    <dgm:pt modelId="{3072B222-3BF5-43EF-BD48-2AF5A5FBE22F}" type="pres">
      <dgm:prSet presAssocID="{E9638C4A-6A66-433B-BA27-E9618E73E3E0}" presName="Name0" presStyleCnt="0">
        <dgm:presLayoutVars>
          <dgm:dir/>
          <dgm:animLvl val="lvl"/>
          <dgm:resizeHandles val="exact"/>
        </dgm:presLayoutVars>
      </dgm:prSet>
      <dgm:spPr/>
    </dgm:pt>
    <dgm:pt modelId="{559645C7-2547-4CE1-834A-77865B714B31}" type="pres">
      <dgm:prSet presAssocID="{6D795D53-E210-44C1-8BBD-DFE6C6C75D4E}" presName="composite" presStyleCnt="0"/>
      <dgm:spPr/>
    </dgm:pt>
    <dgm:pt modelId="{87DF5CB0-3FAC-446F-AD9C-F183168B4BBB}" type="pres">
      <dgm:prSet presAssocID="{6D795D53-E210-44C1-8BBD-DFE6C6C75D4E}" presName="parTx" presStyleLbl="alignNode1" presStyleIdx="0" presStyleCnt="3">
        <dgm:presLayoutVars>
          <dgm:chMax val="0"/>
          <dgm:chPref val="0"/>
          <dgm:bulletEnabled val="1"/>
        </dgm:presLayoutVars>
      </dgm:prSet>
      <dgm:spPr/>
    </dgm:pt>
    <dgm:pt modelId="{CE76E8B0-7CDD-4F62-B642-B7085C1EAF2F}" type="pres">
      <dgm:prSet presAssocID="{6D795D53-E210-44C1-8BBD-DFE6C6C75D4E}" presName="desTx" presStyleLbl="alignAccFollowNode1" presStyleIdx="0" presStyleCnt="3">
        <dgm:presLayoutVars>
          <dgm:bulletEnabled val="1"/>
        </dgm:presLayoutVars>
      </dgm:prSet>
      <dgm:spPr/>
    </dgm:pt>
    <dgm:pt modelId="{0A7E4676-C80A-453A-B4D9-5F3AB9E584AD}" type="pres">
      <dgm:prSet presAssocID="{155379EE-DB8B-4628-94FD-5FA8F7717BF3}" presName="space" presStyleCnt="0"/>
      <dgm:spPr/>
    </dgm:pt>
    <dgm:pt modelId="{52334ED6-0CF5-401F-98F8-C79CBBF97C5B}" type="pres">
      <dgm:prSet presAssocID="{4C862E70-C4C0-453F-9F9C-14AB688A8376}" presName="composite" presStyleCnt="0"/>
      <dgm:spPr/>
    </dgm:pt>
    <dgm:pt modelId="{C46813DA-18DE-4D19-8BC3-6FC4840D3A52}" type="pres">
      <dgm:prSet presAssocID="{4C862E70-C4C0-453F-9F9C-14AB688A8376}" presName="parTx" presStyleLbl="alignNode1" presStyleIdx="1" presStyleCnt="3">
        <dgm:presLayoutVars>
          <dgm:chMax val="0"/>
          <dgm:chPref val="0"/>
          <dgm:bulletEnabled val="1"/>
        </dgm:presLayoutVars>
      </dgm:prSet>
      <dgm:spPr/>
    </dgm:pt>
    <dgm:pt modelId="{9C757482-CDAD-4FC3-BB2F-1AD1A422AD43}" type="pres">
      <dgm:prSet presAssocID="{4C862E70-C4C0-453F-9F9C-14AB688A8376}" presName="desTx" presStyleLbl="alignAccFollowNode1" presStyleIdx="1" presStyleCnt="3">
        <dgm:presLayoutVars>
          <dgm:bulletEnabled val="1"/>
        </dgm:presLayoutVars>
      </dgm:prSet>
      <dgm:spPr/>
    </dgm:pt>
    <dgm:pt modelId="{FF493A50-9024-4D86-A3BD-59ADECA53AFC}" type="pres">
      <dgm:prSet presAssocID="{BB274FAC-2428-4D82-9227-D559B56A90F3}" presName="space" presStyleCnt="0"/>
      <dgm:spPr/>
    </dgm:pt>
    <dgm:pt modelId="{2FA1D4AE-AC1E-48F2-A3C0-B112D4A984A0}" type="pres">
      <dgm:prSet presAssocID="{037D3270-C53A-48D2-9F42-862E2A0C88F8}" presName="composite" presStyleCnt="0"/>
      <dgm:spPr/>
    </dgm:pt>
    <dgm:pt modelId="{7C233C63-A62F-49E8-BCA7-CE6F1BD48B56}" type="pres">
      <dgm:prSet presAssocID="{037D3270-C53A-48D2-9F42-862E2A0C88F8}" presName="parTx" presStyleLbl="alignNode1" presStyleIdx="2" presStyleCnt="3">
        <dgm:presLayoutVars>
          <dgm:chMax val="0"/>
          <dgm:chPref val="0"/>
          <dgm:bulletEnabled val="1"/>
        </dgm:presLayoutVars>
      </dgm:prSet>
      <dgm:spPr/>
    </dgm:pt>
    <dgm:pt modelId="{D96148B2-FC3A-4555-A2E5-48AD5B823CE4}" type="pres">
      <dgm:prSet presAssocID="{037D3270-C53A-48D2-9F42-862E2A0C88F8}" presName="desTx" presStyleLbl="alignAccFollowNode1" presStyleIdx="2" presStyleCnt="3">
        <dgm:presLayoutVars>
          <dgm:bulletEnabled val="1"/>
        </dgm:presLayoutVars>
      </dgm:prSet>
      <dgm:spPr/>
    </dgm:pt>
  </dgm:ptLst>
  <dgm:cxnLst>
    <dgm:cxn modelId="{A70D5C04-477D-43A4-80E6-64D763A7BACC}" srcId="{E9638C4A-6A66-433B-BA27-E9618E73E3E0}" destId="{4C862E70-C4C0-453F-9F9C-14AB688A8376}" srcOrd="1" destOrd="0" parTransId="{520F74AC-771D-46C6-9E8C-DD4C0E37E12A}" sibTransId="{BB274FAC-2428-4D82-9227-D559B56A90F3}"/>
    <dgm:cxn modelId="{8D2C8607-39D7-4A26-91A6-02BA74BDFA88}" type="presOf" srcId="{E9638C4A-6A66-433B-BA27-E9618E73E3E0}" destId="{3072B222-3BF5-43EF-BD48-2AF5A5FBE22F}" srcOrd="0" destOrd="0" presId="urn:microsoft.com/office/officeart/2005/8/layout/hList1"/>
    <dgm:cxn modelId="{B81C1E08-A1BC-490D-9C33-45C79D0DD835}" srcId="{E9638C4A-6A66-433B-BA27-E9618E73E3E0}" destId="{037D3270-C53A-48D2-9F42-862E2A0C88F8}" srcOrd="2" destOrd="0" parTransId="{8C10D43D-24D8-4D37-84B5-9F1964000AF8}" sibTransId="{A48FAFD6-3C6F-4399-A93F-88176C76C877}"/>
    <dgm:cxn modelId="{56AAF61E-D470-40CF-AEEF-BE88F9E89250}" type="presOf" srcId="{47A1AE61-2A1E-4120-9B1F-765E82DD9E0F}" destId="{D96148B2-FC3A-4555-A2E5-48AD5B823CE4}" srcOrd="0" destOrd="3" presId="urn:microsoft.com/office/officeart/2005/8/layout/hList1"/>
    <dgm:cxn modelId="{C683862D-C698-4407-A609-C5C6D516DB38}" type="presOf" srcId="{A0440451-4F8E-4AD3-9772-9B8BE3AA97DE}" destId="{9C757482-CDAD-4FC3-BB2F-1AD1A422AD43}" srcOrd="0" destOrd="1" presId="urn:microsoft.com/office/officeart/2005/8/layout/hList1"/>
    <dgm:cxn modelId="{48753839-50A9-42D3-ABC1-57EFDF0E5B38}" type="presOf" srcId="{58A26F79-E80D-49BC-965A-EFA2EE2E1DF3}" destId="{CE76E8B0-7CDD-4F62-B642-B7085C1EAF2F}" srcOrd="0" destOrd="3" presId="urn:microsoft.com/office/officeart/2005/8/layout/hList1"/>
    <dgm:cxn modelId="{ED538266-7E80-41A6-ABB1-65550418528A}" type="presOf" srcId="{E6E71316-D470-4AC4-BCD1-5AF7DF1512AB}" destId="{9C757482-CDAD-4FC3-BB2F-1AD1A422AD43}" srcOrd="0" destOrd="2" presId="urn:microsoft.com/office/officeart/2005/8/layout/hList1"/>
    <dgm:cxn modelId="{ED3C796A-C108-4A6B-96D4-D6D29B270E60}" type="presOf" srcId="{4C862E70-C4C0-453F-9F9C-14AB688A8376}" destId="{C46813DA-18DE-4D19-8BC3-6FC4840D3A52}" srcOrd="0" destOrd="0" presId="urn:microsoft.com/office/officeart/2005/8/layout/hList1"/>
    <dgm:cxn modelId="{536CC96A-B5BF-420B-B838-DE38B761D8D3}" srcId="{037D3270-C53A-48D2-9F42-862E2A0C88F8}" destId="{E9138ECC-AD88-4C63-AEAD-55DC17C1DA54}" srcOrd="1" destOrd="0" parTransId="{A1B26531-00D2-4F66-8A97-5460036F1443}" sibTransId="{3D327C15-7CF9-41DD-A54B-649BC53E14DD}"/>
    <dgm:cxn modelId="{14117B52-9712-4737-AC74-2B57B48D31CB}" type="presOf" srcId="{E9138ECC-AD88-4C63-AEAD-55DC17C1DA54}" destId="{D96148B2-FC3A-4555-A2E5-48AD5B823CE4}" srcOrd="0" destOrd="1" presId="urn:microsoft.com/office/officeart/2005/8/layout/hList1"/>
    <dgm:cxn modelId="{40BE9354-3C06-4F9A-9E2A-D79F2EF802D5}" srcId="{4C862E70-C4C0-453F-9F9C-14AB688A8376}" destId="{9655C9D1-1DA1-4970-A99F-50855F585BD4}" srcOrd="3" destOrd="0" parTransId="{763730E1-DCEE-4725-8947-7CC1178AC48E}" sibTransId="{00D3F331-37B3-48FF-A527-D32C0C553873}"/>
    <dgm:cxn modelId="{8A606D56-F498-4C6D-90A6-E0CBBB44B256}" srcId="{6D795D53-E210-44C1-8BBD-DFE6C6C75D4E}" destId="{58A26F79-E80D-49BC-965A-EFA2EE2E1DF3}" srcOrd="3" destOrd="0" parTransId="{479C5A1F-C6C6-4151-8948-AD2BB05AEF4D}" sibTransId="{A05EE7AA-085F-40FB-BEB1-D4C1F6FBB895}"/>
    <dgm:cxn modelId="{DF1D8A77-4BFC-4C1B-B3D7-DC1BEDE5CBB5}" type="presOf" srcId="{51793E68-1886-46D2-B29B-97BBAB9AF9E5}" destId="{CE76E8B0-7CDD-4F62-B642-B7085C1EAF2F}" srcOrd="0" destOrd="4" presId="urn:microsoft.com/office/officeart/2005/8/layout/hList1"/>
    <dgm:cxn modelId="{7836EE7C-6E68-41D5-A7BE-DE26A3C5FB61}" type="presOf" srcId="{ADB8AB64-6642-45BF-ACB9-AD212953A1F9}" destId="{9C757482-CDAD-4FC3-BB2F-1AD1A422AD43}" srcOrd="0" destOrd="0" presId="urn:microsoft.com/office/officeart/2005/8/layout/hList1"/>
    <dgm:cxn modelId="{EBB26486-F337-4FE9-B821-EAE407ACF040}" srcId="{E9638C4A-6A66-433B-BA27-E9618E73E3E0}" destId="{6D795D53-E210-44C1-8BBD-DFE6C6C75D4E}" srcOrd="0" destOrd="0" parTransId="{461E7796-4D66-40A1-8854-8924F4F51BC8}" sibTransId="{155379EE-DB8B-4628-94FD-5FA8F7717BF3}"/>
    <dgm:cxn modelId="{19496F8A-63DA-4C12-BA6F-E3A555A9135D}" type="presOf" srcId="{9655C9D1-1DA1-4970-A99F-50855F585BD4}" destId="{9C757482-CDAD-4FC3-BB2F-1AD1A422AD43}" srcOrd="0" destOrd="3" presId="urn:microsoft.com/office/officeart/2005/8/layout/hList1"/>
    <dgm:cxn modelId="{DB5CFF91-D55F-4583-B3EB-BACA50FFAAF0}" srcId="{6D795D53-E210-44C1-8BBD-DFE6C6C75D4E}" destId="{30DF2763-5CF3-406E-8D73-C696839B6F66}" srcOrd="1" destOrd="0" parTransId="{1AB2E6C1-B9D9-4CB4-A90B-153334C151A4}" sibTransId="{E374B72C-F8BB-46D6-A269-C38DF2F0320B}"/>
    <dgm:cxn modelId="{116A4693-6A40-4D69-AFC4-40C0DF66084F}" srcId="{4C862E70-C4C0-453F-9F9C-14AB688A8376}" destId="{ADB8AB64-6642-45BF-ACB9-AD212953A1F9}" srcOrd="0" destOrd="0" parTransId="{B62FA09A-C627-45A1-BFF2-03D32EB15957}" sibTransId="{376C474C-0A3E-4C10-8271-EF262A51137A}"/>
    <dgm:cxn modelId="{D528999F-89D1-456D-B9AE-A7D249A23C40}" srcId="{6D795D53-E210-44C1-8BBD-DFE6C6C75D4E}" destId="{51793E68-1886-46D2-B29B-97BBAB9AF9E5}" srcOrd="4" destOrd="0" parTransId="{D1FB103B-217C-4122-ABE0-BA4568A40BF4}" sibTransId="{4E7F016F-D251-4BFC-BFF7-1D673401FD26}"/>
    <dgm:cxn modelId="{296092A7-ADF6-4920-9A87-9A0F935E37D7}" type="presOf" srcId="{272D277F-7161-418A-A23E-7CBE214A693D}" destId="{D96148B2-FC3A-4555-A2E5-48AD5B823CE4}" srcOrd="0" destOrd="2" presId="urn:microsoft.com/office/officeart/2005/8/layout/hList1"/>
    <dgm:cxn modelId="{B10873AB-9747-4B13-BBEB-208F0B65CFD5}" type="presOf" srcId="{6D795D53-E210-44C1-8BBD-DFE6C6C75D4E}" destId="{87DF5CB0-3FAC-446F-AD9C-F183168B4BBB}" srcOrd="0" destOrd="0" presId="urn:microsoft.com/office/officeart/2005/8/layout/hList1"/>
    <dgm:cxn modelId="{370019B0-DBBF-4F5E-8EF5-A2031BC756F2}" srcId="{037D3270-C53A-48D2-9F42-862E2A0C88F8}" destId="{47A1AE61-2A1E-4120-9B1F-765E82DD9E0F}" srcOrd="3" destOrd="0" parTransId="{EC4B29C8-1D11-4234-B038-58F3B62E8383}" sibTransId="{8D037364-9AE4-4D75-B70B-390862F3A678}"/>
    <dgm:cxn modelId="{AD66E6B6-21D0-4CA1-AC0E-AC6E27BB1110}" type="presOf" srcId="{037D3270-C53A-48D2-9F42-862E2A0C88F8}" destId="{7C233C63-A62F-49E8-BCA7-CE6F1BD48B56}" srcOrd="0" destOrd="0" presId="urn:microsoft.com/office/officeart/2005/8/layout/hList1"/>
    <dgm:cxn modelId="{591406C5-F4B5-4F89-91AE-C9AC065645CD}" srcId="{6D795D53-E210-44C1-8BBD-DFE6C6C75D4E}" destId="{09411B83-63A8-429D-9C79-47E47B343792}" srcOrd="0" destOrd="0" parTransId="{2FB8ACDB-3E83-4479-B3C6-E3EEDD7031D7}" sibTransId="{C0F9AF03-92AF-46CF-A628-E0FC130553E7}"/>
    <dgm:cxn modelId="{D82840CC-562D-401E-B9BC-66993D3E26F9}" type="presOf" srcId="{30DF2763-5CF3-406E-8D73-C696839B6F66}" destId="{CE76E8B0-7CDD-4F62-B642-B7085C1EAF2F}" srcOrd="0" destOrd="1" presId="urn:microsoft.com/office/officeart/2005/8/layout/hList1"/>
    <dgm:cxn modelId="{856682CE-3E42-44CB-9746-5F0500D3D2E0}" type="presOf" srcId="{3AE2C304-15FF-4A6B-ABFA-76589E3AE5D6}" destId="{D96148B2-FC3A-4555-A2E5-48AD5B823CE4}" srcOrd="0" destOrd="0" presId="urn:microsoft.com/office/officeart/2005/8/layout/hList1"/>
    <dgm:cxn modelId="{051A56D8-5916-4876-8A70-EC15B71C78A8}" srcId="{037D3270-C53A-48D2-9F42-862E2A0C88F8}" destId="{272D277F-7161-418A-A23E-7CBE214A693D}" srcOrd="2" destOrd="0" parTransId="{F3EA0605-A395-4483-985E-B6B1D69BC73C}" sibTransId="{485909CE-B2DB-41CF-9C54-619EA2ECA711}"/>
    <dgm:cxn modelId="{CD28CEDA-C84A-4F5C-8DE3-3B83D23BDAA9}" type="presOf" srcId="{09411B83-63A8-429D-9C79-47E47B343792}" destId="{CE76E8B0-7CDD-4F62-B642-B7085C1EAF2F}" srcOrd="0" destOrd="0" presId="urn:microsoft.com/office/officeart/2005/8/layout/hList1"/>
    <dgm:cxn modelId="{B20296DB-F74A-4E7C-9DAD-88835E1E75AE}" type="presOf" srcId="{9C43D942-777F-40C2-9F77-E597CC319239}" destId="{CE76E8B0-7CDD-4F62-B642-B7085C1EAF2F}" srcOrd="0" destOrd="2" presId="urn:microsoft.com/office/officeart/2005/8/layout/hList1"/>
    <dgm:cxn modelId="{F101E4DF-6BF0-4763-BE3B-1AF3E6360FD6}" srcId="{6D795D53-E210-44C1-8BBD-DFE6C6C75D4E}" destId="{9C43D942-777F-40C2-9F77-E597CC319239}" srcOrd="2" destOrd="0" parTransId="{909885D6-DC17-46B3-A444-73528106DC01}" sibTransId="{942869A1-B1D8-42BA-9C38-E409219C039B}"/>
    <dgm:cxn modelId="{7F8797E3-FDA0-4D42-8CA7-265912DB3258}" srcId="{4C862E70-C4C0-453F-9F9C-14AB688A8376}" destId="{A0440451-4F8E-4AD3-9772-9B8BE3AA97DE}" srcOrd="1" destOrd="0" parTransId="{249D84BA-6CF9-4C3D-8331-15DC2BAA4D51}" sibTransId="{8768D054-6B0B-4D74-AC09-9D51C06FDA59}"/>
    <dgm:cxn modelId="{5DF31DF3-89EF-4FB9-9BC4-CD56C2B31684}" srcId="{4C862E70-C4C0-453F-9F9C-14AB688A8376}" destId="{E6E71316-D470-4AC4-BCD1-5AF7DF1512AB}" srcOrd="2" destOrd="0" parTransId="{F47478F2-DCA6-4058-91B1-5A779F0CDC13}" sibTransId="{0D3A669F-38E5-4764-9579-CEB43105C26A}"/>
    <dgm:cxn modelId="{BACC62FD-8A81-4F01-A486-518229F906FE}" srcId="{037D3270-C53A-48D2-9F42-862E2A0C88F8}" destId="{3AE2C304-15FF-4A6B-ABFA-76589E3AE5D6}" srcOrd="0" destOrd="0" parTransId="{654069C5-7AF2-47E5-B92B-AB005D4D7E18}" sibTransId="{42A6E003-AD21-4777-842B-5DEA381FED6A}"/>
    <dgm:cxn modelId="{73BA9C2C-2588-45F4-8865-145221F3DAEB}" type="presParOf" srcId="{3072B222-3BF5-43EF-BD48-2AF5A5FBE22F}" destId="{559645C7-2547-4CE1-834A-77865B714B31}" srcOrd="0" destOrd="0" presId="urn:microsoft.com/office/officeart/2005/8/layout/hList1"/>
    <dgm:cxn modelId="{D7EA1314-4527-4550-B1D2-DEFC48F48F05}" type="presParOf" srcId="{559645C7-2547-4CE1-834A-77865B714B31}" destId="{87DF5CB0-3FAC-446F-AD9C-F183168B4BBB}" srcOrd="0" destOrd="0" presId="urn:microsoft.com/office/officeart/2005/8/layout/hList1"/>
    <dgm:cxn modelId="{926E5FE8-BEEC-47DC-A778-4337223E7BAB}" type="presParOf" srcId="{559645C7-2547-4CE1-834A-77865B714B31}" destId="{CE76E8B0-7CDD-4F62-B642-B7085C1EAF2F}" srcOrd="1" destOrd="0" presId="urn:microsoft.com/office/officeart/2005/8/layout/hList1"/>
    <dgm:cxn modelId="{833DF569-AC28-4DC5-ABED-67E3DF3BF9F8}" type="presParOf" srcId="{3072B222-3BF5-43EF-BD48-2AF5A5FBE22F}" destId="{0A7E4676-C80A-453A-B4D9-5F3AB9E584AD}" srcOrd="1" destOrd="0" presId="urn:microsoft.com/office/officeart/2005/8/layout/hList1"/>
    <dgm:cxn modelId="{A4527406-4BBC-4AA8-9180-712FFA48B7BF}" type="presParOf" srcId="{3072B222-3BF5-43EF-BD48-2AF5A5FBE22F}" destId="{52334ED6-0CF5-401F-98F8-C79CBBF97C5B}" srcOrd="2" destOrd="0" presId="urn:microsoft.com/office/officeart/2005/8/layout/hList1"/>
    <dgm:cxn modelId="{CFC042E1-4AF4-4C22-B8F3-D1CE8A334DC5}" type="presParOf" srcId="{52334ED6-0CF5-401F-98F8-C79CBBF97C5B}" destId="{C46813DA-18DE-4D19-8BC3-6FC4840D3A52}" srcOrd="0" destOrd="0" presId="urn:microsoft.com/office/officeart/2005/8/layout/hList1"/>
    <dgm:cxn modelId="{43A0215D-4805-413B-9F50-D16E551A6B81}" type="presParOf" srcId="{52334ED6-0CF5-401F-98F8-C79CBBF97C5B}" destId="{9C757482-CDAD-4FC3-BB2F-1AD1A422AD43}" srcOrd="1" destOrd="0" presId="urn:microsoft.com/office/officeart/2005/8/layout/hList1"/>
    <dgm:cxn modelId="{B1F6C3D3-F184-4B9B-BF2F-CE3A3DB1D07E}" type="presParOf" srcId="{3072B222-3BF5-43EF-BD48-2AF5A5FBE22F}" destId="{FF493A50-9024-4D86-A3BD-59ADECA53AFC}" srcOrd="3" destOrd="0" presId="urn:microsoft.com/office/officeart/2005/8/layout/hList1"/>
    <dgm:cxn modelId="{69988891-8EC8-4C36-A3BD-F2C3154455FE}" type="presParOf" srcId="{3072B222-3BF5-43EF-BD48-2AF5A5FBE22F}" destId="{2FA1D4AE-AC1E-48F2-A3C0-B112D4A984A0}" srcOrd="4" destOrd="0" presId="urn:microsoft.com/office/officeart/2005/8/layout/hList1"/>
    <dgm:cxn modelId="{A35B620D-AA55-4810-877C-74E7A0CCCCA9}" type="presParOf" srcId="{2FA1D4AE-AC1E-48F2-A3C0-B112D4A984A0}" destId="{7C233C63-A62F-49E8-BCA7-CE6F1BD48B56}" srcOrd="0" destOrd="0" presId="urn:microsoft.com/office/officeart/2005/8/layout/hList1"/>
    <dgm:cxn modelId="{BBE1433A-00D0-4A0A-A362-47ADCFAB217E}" type="presParOf" srcId="{2FA1D4AE-AC1E-48F2-A3C0-B112D4A984A0}" destId="{D96148B2-FC3A-4555-A2E5-48AD5B823CE4}" srcOrd="1" destOrd="0" presId="urn:microsoft.com/office/officeart/2005/8/layout/hList1"/>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0333F44-0E5B-4C94-B4EF-840E0302E0B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nb-NO"/>
        </a:p>
      </dgm:t>
    </dgm:pt>
    <dgm:pt modelId="{C90BE2B5-7741-4F07-9FF0-BC32D535E25F}">
      <dgm:prSet phldrT="[Tekst]" custT="1"/>
      <dgm:spPr/>
      <dgm:t>
        <a:bodyPr/>
        <a:lstStyle/>
        <a:p>
          <a:r>
            <a:rPr lang="nb-NO" sz="2400" dirty="0"/>
            <a:t>STYRKER</a:t>
          </a:r>
        </a:p>
      </dgm:t>
    </dgm:pt>
    <dgm:pt modelId="{3009FCE2-8975-4870-9425-5F60E8244105}" type="parTrans" cxnId="{280F762F-A1C9-4052-B56F-4618FDFB014D}">
      <dgm:prSet/>
      <dgm:spPr/>
      <dgm:t>
        <a:bodyPr/>
        <a:lstStyle/>
        <a:p>
          <a:endParaRPr lang="nb-NO"/>
        </a:p>
      </dgm:t>
    </dgm:pt>
    <dgm:pt modelId="{8AE80857-5C23-4746-AEEA-D245987DAE2E}" type="sibTrans" cxnId="{280F762F-A1C9-4052-B56F-4618FDFB014D}">
      <dgm:prSet/>
      <dgm:spPr/>
      <dgm:t>
        <a:bodyPr/>
        <a:lstStyle/>
        <a:p>
          <a:endParaRPr lang="nb-NO"/>
        </a:p>
      </dgm:t>
    </dgm:pt>
    <dgm:pt modelId="{721F9C28-1D1E-41BF-86C5-EA2AD21B7D59}">
      <dgm:prSet phldrT="[Tekst]"/>
      <dgm:spPr/>
      <dgm:t>
        <a:bodyPr/>
        <a:lstStyle/>
        <a:p>
          <a:r>
            <a:rPr lang="nb-NO" dirty="0"/>
            <a:t>Avklart klubbstruktur – Fotballkultur – Anlegg i kampsesong (1 hall)</a:t>
          </a:r>
        </a:p>
      </dgm:t>
    </dgm:pt>
    <dgm:pt modelId="{FCD35297-683E-42B6-AB33-CCE201762A27}" type="parTrans" cxnId="{89A9E062-5052-4168-8E3A-2FEFFD5AF376}">
      <dgm:prSet/>
      <dgm:spPr/>
      <dgm:t>
        <a:bodyPr/>
        <a:lstStyle/>
        <a:p>
          <a:endParaRPr lang="nb-NO"/>
        </a:p>
      </dgm:t>
    </dgm:pt>
    <dgm:pt modelId="{226BCC2D-7D1C-493C-87F9-19F8728FE6EA}" type="sibTrans" cxnId="{89A9E062-5052-4168-8E3A-2FEFFD5AF376}">
      <dgm:prSet/>
      <dgm:spPr/>
      <dgm:t>
        <a:bodyPr/>
        <a:lstStyle/>
        <a:p>
          <a:endParaRPr lang="nb-NO"/>
        </a:p>
      </dgm:t>
    </dgm:pt>
    <dgm:pt modelId="{0B1E3146-A606-4B8B-B03F-F1635A3885C1}">
      <dgm:prSet phldrT="[Tekst]"/>
      <dgm:spPr/>
      <dgm:t>
        <a:bodyPr/>
        <a:lstStyle/>
        <a:p>
          <a:r>
            <a:rPr lang="nb-NO" dirty="0"/>
            <a:t>Noen få særdeles dyktige lederildsjeler – Tynset/Alvdal tar stort ansvar</a:t>
          </a:r>
        </a:p>
      </dgm:t>
    </dgm:pt>
    <dgm:pt modelId="{225F7D06-6B07-46E7-B526-F10BF1E13873}" type="parTrans" cxnId="{4D14B2DA-7AD6-4E99-91DD-304ADEA72203}">
      <dgm:prSet/>
      <dgm:spPr/>
      <dgm:t>
        <a:bodyPr/>
        <a:lstStyle/>
        <a:p>
          <a:endParaRPr lang="nb-NO"/>
        </a:p>
      </dgm:t>
    </dgm:pt>
    <dgm:pt modelId="{1368F657-DE66-4EC8-AC5C-0984049102C7}" type="sibTrans" cxnId="{4D14B2DA-7AD6-4E99-91DD-304ADEA72203}">
      <dgm:prSet/>
      <dgm:spPr/>
      <dgm:t>
        <a:bodyPr/>
        <a:lstStyle/>
        <a:p>
          <a:endParaRPr lang="nb-NO"/>
        </a:p>
      </dgm:t>
    </dgm:pt>
    <dgm:pt modelId="{E14879A5-7715-44D7-8183-348EE7A4DE7A}">
      <dgm:prSet phldrT="[Tekst]"/>
      <dgm:spPr/>
      <dgm:t>
        <a:bodyPr/>
        <a:lstStyle/>
        <a:p>
          <a:r>
            <a:rPr lang="nb-NO" dirty="0"/>
            <a:t>Godt samarbeid i sonen </a:t>
          </a:r>
          <a:r>
            <a:rPr lang="nb-NO" dirty="0" err="1"/>
            <a:t>mtp</a:t>
          </a:r>
          <a:r>
            <a:rPr lang="nb-NO" dirty="0"/>
            <a:t>. lagspåmelding</a:t>
          </a:r>
        </a:p>
      </dgm:t>
    </dgm:pt>
    <dgm:pt modelId="{A05946A1-6711-4AF9-B21A-B739DC6C40FB}" type="parTrans" cxnId="{00B92FDF-4C10-43A3-960E-CEEB99B7FB8B}">
      <dgm:prSet/>
      <dgm:spPr/>
      <dgm:t>
        <a:bodyPr/>
        <a:lstStyle/>
        <a:p>
          <a:endParaRPr lang="nb-NO"/>
        </a:p>
      </dgm:t>
    </dgm:pt>
    <dgm:pt modelId="{15044ACC-FAC3-42E4-81D9-C962C7448604}" type="sibTrans" cxnId="{00B92FDF-4C10-43A3-960E-CEEB99B7FB8B}">
      <dgm:prSet/>
      <dgm:spPr/>
      <dgm:t>
        <a:bodyPr/>
        <a:lstStyle/>
        <a:p>
          <a:endParaRPr lang="nb-NO"/>
        </a:p>
      </dgm:t>
    </dgm:pt>
    <dgm:pt modelId="{2BCA37CB-035D-401A-AF65-4ADC9F32C2F9}">
      <dgm:prSet phldrT="[Tekst]" custT="1"/>
      <dgm:spPr/>
      <dgm:t>
        <a:bodyPr/>
        <a:lstStyle/>
        <a:p>
          <a:r>
            <a:rPr lang="nb-NO" sz="2400" dirty="0"/>
            <a:t>SVAKHETER</a:t>
          </a:r>
          <a:endParaRPr lang="nb-NO" sz="3200" dirty="0"/>
        </a:p>
      </dgm:t>
    </dgm:pt>
    <dgm:pt modelId="{B6A611D2-98B2-448E-ACD0-61E2ACA3712C}" type="parTrans" cxnId="{75D5EC4D-F3C5-46C3-84F4-FACA5A5E6DCF}">
      <dgm:prSet/>
      <dgm:spPr/>
      <dgm:t>
        <a:bodyPr/>
        <a:lstStyle/>
        <a:p>
          <a:endParaRPr lang="nb-NO"/>
        </a:p>
      </dgm:t>
    </dgm:pt>
    <dgm:pt modelId="{C7A988AE-B070-4DC6-9ECC-3D6B55B290DA}" type="sibTrans" cxnId="{75D5EC4D-F3C5-46C3-84F4-FACA5A5E6DCF}">
      <dgm:prSet/>
      <dgm:spPr/>
      <dgm:t>
        <a:bodyPr/>
        <a:lstStyle/>
        <a:p>
          <a:endParaRPr lang="nb-NO"/>
        </a:p>
      </dgm:t>
    </dgm:pt>
    <dgm:pt modelId="{5E552B82-60D9-46D8-B535-1E8CCD02E471}">
      <dgm:prSet phldrT="[Tekst]"/>
      <dgm:spPr/>
      <dgm:t>
        <a:bodyPr/>
        <a:lstStyle/>
        <a:p>
          <a:r>
            <a:rPr lang="nb-NO" dirty="0"/>
            <a:t>Demografisk utvikling – Avstander – Små klubber - Aktivitetsmengde og nivå</a:t>
          </a:r>
        </a:p>
      </dgm:t>
    </dgm:pt>
    <dgm:pt modelId="{5B2598FF-68A3-4FAE-8C32-DE7ED14EA9C0}" type="parTrans" cxnId="{9C2ED1A1-56B9-49FC-B320-D2DD0478BD61}">
      <dgm:prSet/>
      <dgm:spPr/>
      <dgm:t>
        <a:bodyPr/>
        <a:lstStyle/>
        <a:p>
          <a:endParaRPr lang="nb-NO"/>
        </a:p>
      </dgm:t>
    </dgm:pt>
    <dgm:pt modelId="{350E359C-2CD6-449E-82C7-CC9C449B5C78}" type="sibTrans" cxnId="{9C2ED1A1-56B9-49FC-B320-D2DD0478BD61}">
      <dgm:prSet/>
      <dgm:spPr/>
      <dgm:t>
        <a:bodyPr/>
        <a:lstStyle/>
        <a:p>
          <a:endParaRPr lang="nb-NO"/>
        </a:p>
      </dgm:t>
    </dgm:pt>
    <dgm:pt modelId="{AC088D3E-0B03-4194-A044-1204559652F2}">
      <dgm:prSet phldrT="[Tekst]"/>
      <dgm:spPr/>
      <dgm:t>
        <a:bodyPr/>
        <a:lstStyle/>
        <a:p>
          <a:r>
            <a:rPr lang="nb-NO" dirty="0"/>
            <a:t>Til dels svakt nivå på trenere og ledere spesielt i småklubbene</a:t>
          </a:r>
        </a:p>
      </dgm:t>
    </dgm:pt>
    <dgm:pt modelId="{A41BB6E9-762A-4291-B72B-A80BA117A016}" type="parTrans" cxnId="{A7348374-70FF-4947-A212-587A8F76A10E}">
      <dgm:prSet/>
      <dgm:spPr/>
      <dgm:t>
        <a:bodyPr/>
        <a:lstStyle/>
        <a:p>
          <a:endParaRPr lang="nb-NO"/>
        </a:p>
      </dgm:t>
    </dgm:pt>
    <dgm:pt modelId="{36842956-0344-4031-BC51-1EA28CA2A206}" type="sibTrans" cxnId="{A7348374-70FF-4947-A212-587A8F76A10E}">
      <dgm:prSet/>
      <dgm:spPr/>
      <dgm:t>
        <a:bodyPr/>
        <a:lstStyle/>
        <a:p>
          <a:endParaRPr lang="nb-NO"/>
        </a:p>
      </dgm:t>
    </dgm:pt>
    <dgm:pt modelId="{17C82150-E95E-413F-A331-51C36098D053}">
      <dgm:prSet phldrT="[Tekst]"/>
      <dgm:spPr/>
      <dgm:t>
        <a:bodyPr/>
        <a:lstStyle/>
        <a:p>
          <a:r>
            <a:rPr lang="nb-NO" dirty="0"/>
            <a:t>Rekruttering av nye ledere i viktige roller</a:t>
          </a:r>
        </a:p>
      </dgm:t>
    </dgm:pt>
    <dgm:pt modelId="{AC6C2267-1F27-47D2-A1F2-DCFE378E1BDD}" type="parTrans" cxnId="{5B42F5C2-8E91-4417-A332-9B4245D31EC3}">
      <dgm:prSet/>
      <dgm:spPr/>
      <dgm:t>
        <a:bodyPr/>
        <a:lstStyle/>
        <a:p>
          <a:endParaRPr lang="nb-NO"/>
        </a:p>
      </dgm:t>
    </dgm:pt>
    <dgm:pt modelId="{6E7EE95F-D751-400D-BB0E-DD3400EB9244}" type="sibTrans" cxnId="{5B42F5C2-8E91-4417-A332-9B4245D31EC3}">
      <dgm:prSet/>
      <dgm:spPr/>
      <dgm:t>
        <a:bodyPr/>
        <a:lstStyle/>
        <a:p>
          <a:endParaRPr lang="nb-NO"/>
        </a:p>
      </dgm:t>
    </dgm:pt>
    <dgm:pt modelId="{5918FF72-29FA-41B0-BF87-54E75D8260C0}">
      <dgm:prSet custT="1"/>
      <dgm:spPr/>
      <dgm:t>
        <a:bodyPr/>
        <a:lstStyle/>
        <a:p>
          <a:r>
            <a:rPr lang="nb-NO" sz="2400" dirty="0"/>
            <a:t>MULIGHETER</a:t>
          </a:r>
        </a:p>
      </dgm:t>
    </dgm:pt>
    <dgm:pt modelId="{1927E4B2-9B4A-4DDD-B908-698FDC194DB2}" type="parTrans" cxnId="{92316587-8D5C-4BB6-B762-F00964A91CCF}">
      <dgm:prSet/>
      <dgm:spPr/>
      <dgm:t>
        <a:bodyPr/>
        <a:lstStyle/>
        <a:p>
          <a:endParaRPr lang="nb-NO"/>
        </a:p>
      </dgm:t>
    </dgm:pt>
    <dgm:pt modelId="{95C29322-7FF4-430D-A7B9-1B4AD0DC58E9}" type="sibTrans" cxnId="{92316587-8D5C-4BB6-B762-F00964A91CCF}">
      <dgm:prSet/>
      <dgm:spPr/>
      <dgm:t>
        <a:bodyPr/>
        <a:lstStyle/>
        <a:p>
          <a:endParaRPr lang="nb-NO"/>
        </a:p>
      </dgm:t>
    </dgm:pt>
    <dgm:pt modelId="{611BEB3E-B4AD-4E24-B8F9-0E1E5A82F224}">
      <dgm:prSet custT="1"/>
      <dgm:spPr/>
      <dgm:t>
        <a:bodyPr/>
        <a:lstStyle/>
        <a:p>
          <a:r>
            <a:rPr lang="nb-NO" sz="2400" dirty="0"/>
            <a:t>TRUSLER</a:t>
          </a:r>
        </a:p>
      </dgm:t>
    </dgm:pt>
    <dgm:pt modelId="{36427ADC-32CF-4244-A06E-D43D0F607D2D}" type="parTrans" cxnId="{F9793761-1ABA-4D2B-BC53-54C0E38EC967}">
      <dgm:prSet/>
      <dgm:spPr/>
      <dgm:t>
        <a:bodyPr/>
        <a:lstStyle/>
        <a:p>
          <a:endParaRPr lang="nb-NO"/>
        </a:p>
      </dgm:t>
    </dgm:pt>
    <dgm:pt modelId="{D734C352-1C83-4A7A-B2ED-A4F8C04793A3}" type="sibTrans" cxnId="{F9793761-1ABA-4D2B-BC53-54C0E38EC967}">
      <dgm:prSet/>
      <dgm:spPr/>
      <dgm:t>
        <a:bodyPr/>
        <a:lstStyle/>
        <a:p>
          <a:endParaRPr lang="nb-NO"/>
        </a:p>
      </dgm:t>
    </dgm:pt>
    <dgm:pt modelId="{0146F9C4-A4DA-47E3-89D0-FF8875A0497C}">
      <dgm:prSet custT="1"/>
      <dgm:spPr/>
      <dgm:t>
        <a:bodyPr/>
        <a:lstStyle/>
        <a:p>
          <a:r>
            <a:rPr lang="nb-NO" sz="2400" dirty="0"/>
            <a:t>ANNET</a:t>
          </a:r>
        </a:p>
      </dgm:t>
    </dgm:pt>
    <dgm:pt modelId="{BECBA1C4-C529-489C-8518-7BEF4B4743C3}" type="parTrans" cxnId="{5D39180F-259E-4F60-8BCD-F3A79CD97868}">
      <dgm:prSet/>
      <dgm:spPr/>
      <dgm:t>
        <a:bodyPr/>
        <a:lstStyle/>
        <a:p>
          <a:endParaRPr lang="nb-NO"/>
        </a:p>
      </dgm:t>
    </dgm:pt>
    <dgm:pt modelId="{F460CDBA-1E20-484B-B49F-CB4E95B30471}" type="sibTrans" cxnId="{5D39180F-259E-4F60-8BCD-F3A79CD97868}">
      <dgm:prSet/>
      <dgm:spPr/>
      <dgm:t>
        <a:bodyPr/>
        <a:lstStyle/>
        <a:p>
          <a:endParaRPr lang="nb-NO"/>
        </a:p>
      </dgm:t>
    </dgm:pt>
    <dgm:pt modelId="{63E9133B-FFAE-45F9-872B-84DE2A4BD0A2}">
      <dgm:prSet phldrT="[Tekst]"/>
      <dgm:spPr/>
      <dgm:t>
        <a:bodyPr/>
        <a:lstStyle/>
        <a:p>
          <a:r>
            <a:rPr lang="nb-NO" dirty="0"/>
            <a:t>Konkurransefotball. Overpresterer på senior kvinner (Tynset). </a:t>
          </a:r>
        </a:p>
      </dgm:t>
    </dgm:pt>
    <dgm:pt modelId="{329BF183-9D47-4437-9072-542118E6DF5E}" type="parTrans" cxnId="{FB09D4C7-3D6B-4205-9CDA-AC68258C5060}">
      <dgm:prSet/>
      <dgm:spPr/>
      <dgm:t>
        <a:bodyPr/>
        <a:lstStyle/>
        <a:p>
          <a:endParaRPr lang="nb-NO"/>
        </a:p>
      </dgm:t>
    </dgm:pt>
    <dgm:pt modelId="{59FCD9AF-FE2E-4547-BFD7-ABC7D35BF22B}" type="sibTrans" cxnId="{FB09D4C7-3D6B-4205-9CDA-AC68258C5060}">
      <dgm:prSet/>
      <dgm:spPr/>
      <dgm:t>
        <a:bodyPr/>
        <a:lstStyle/>
        <a:p>
          <a:endParaRPr lang="nb-NO"/>
        </a:p>
      </dgm:t>
    </dgm:pt>
    <dgm:pt modelId="{0BC03F0A-1724-4636-9E54-4C183162540B}">
      <dgm:prSet phldrT="[Tekst]"/>
      <dgm:spPr/>
      <dgm:t>
        <a:bodyPr/>
        <a:lstStyle/>
        <a:p>
          <a:r>
            <a:rPr lang="nb-NO" dirty="0"/>
            <a:t>Dommer: Høy snittalder – antall – nivå – kvinnelige dommere</a:t>
          </a:r>
        </a:p>
      </dgm:t>
    </dgm:pt>
    <dgm:pt modelId="{CFE7B7D7-328C-4DF1-9AC2-AFDB572CE3EB}" type="parTrans" cxnId="{F9B24F1F-BD35-42A3-A72D-47180FBA2C58}">
      <dgm:prSet/>
      <dgm:spPr/>
      <dgm:t>
        <a:bodyPr/>
        <a:lstStyle/>
        <a:p>
          <a:endParaRPr lang="nb-NO"/>
        </a:p>
      </dgm:t>
    </dgm:pt>
    <dgm:pt modelId="{268EEED5-2639-4541-842E-59B0D88BC7A8}" type="sibTrans" cxnId="{F9B24F1F-BD35-42A3-A72D-47180FBA2C58}">
      <dgm:prSet/>
      <dgm:spPr/>
      <dgm:t>
        <a:bodyPr/>
        <a:lstStyle/>
        <a:p>
          <a:endParaRPr lang="nb-NO"/>
        </a:p>
      </dgm:t>
    </dgm:pt>
    <dgm:pt modelId="{51A73BC1-7C5C-4924-8535-FE9C17C47BDA}">
      <dgm:prSet/>
      <dgm:spPr/>
      <dgm:t>
        <a:bodyPr/>
        <a:lstStyle/>
        <a:p>
          <a:r>
            <a:rPr lang="nb-NO" dirty="0"/>
            <a:t>Mer og bedre samarbeid med sone Gauldal samt med NØVS (trenerutdanning)</a:t>
          </a:r>
        </a:p>
      </dgm:t>
    </dgm:pt>
    <dgm:pt modelId="{FB7A6803-0721-4A04-B03D-9D46D9B5A77B}" type="parTrans" cxnId="{0AABAAC0-4955-4401-95ED-15439ED2E290}">
      <dgm:prSet/>
      <dgm:spPr/>
      <dgm:t>
        <a:bodyPr/>
        <a:lstStyle/>
        <a:p>
          <a:endParaRPr lang="nb-NO"/>
        </a:p>
      </dgm:t>
    </dgm:pt>
    <dgm:pt modelId="{07225D88-E55F-4727-9BAD-F1028E9805DB}" type="sibTrans" cxnId="{0AABAAC0-4955-4401-95ED-15439ED2E290}">
      <dgm:prSet/>
      <dgm:spPr/>
      <dgm:t>
        <a:bodyPr/>
        <a:lstStyle/>
        <a:p>
          <a:endParaRPr lang="nb-NO"/>
        </a:p>
      </dgm:t>
    </dgm:pt>
    <dgm:pt modelId="{7BDA325E-31C8-4FE4-A557-AE9311036A95}">
      <dgm:prSet/>
      <dgm:spPr/>
      <dgm:t>
        <a:bodyPr/>
        <a:lstStyle/>
        <a:p>
          <a:r>
            <a:rPr lang="nb-NO" dirty="0"/>
            <a:t>Flere klubbnære kurs innenfor dommer/leder/trener. Bygge korps. </a:t>
          </a:r>
        </a:p>
      </dgm:t>
    </dgm:pt>
    <dgm:pt modelId="{574FD46B-7F1E-4954-BF14-1CECC1C69788}" type="parTrans" cxnId="{8F7D9343-4C6C-45F8-BC02-6DF955A89484}">
      <dgm:prSet/>
      <dgm:spPr/>
      <dgm:t>
        <a:bodyPr/>
        <a:lstStyle/>
        <a:p>
          <a:endParaRPr lang="nb-NO"/>
        </a:p>
      </dgm:t>
    </dgm:pt>
    <dgm:pt modelId="{E738ED3A-7024-41B2-B956-E7D823D1362C}" type="sibTrans" cxnId="{8F7D9343-4C6C-45F8-BC02-6DF955A89484}">
      <dgm:prSet/>
      <dgm:spPr/>
      <dgm:t>
        <a:bodyPr/>
        <a:lstStyle/>
        <a:p>
          <a:endParaRPr lang="nb-NO"/>
        </a:p>
      </dgm:t>
    </dgm:pt>
    <dgm:pt modelId="{D7B3E6F8-CFC9-42EE-BF6F-ED2C06071647}">
      <dgm:prSet/>
      <dgm:spPr/>
      <dgm:t>
        <a:bodyPr/>
        <a:lstStyle/>
        <a:p>
          <a:r>
            <a:rPr lang="nb-NO" dirty="0"/>
            <a:t>Flere cuper/turneringer/arrangement spesielt innenfor barnefotball</a:t>
          </a:r>
        </a:p>
      </dgm:t>
    </dgm:pt>
    <dgm:pt modelId="{CD7D4C8E-A6E5-4584-8C23-58DB1482A8CF}" type="parTrans" cxnId="{D46EB0EF-E284-47E1-929A-B8FB121F334F}">
      <dgm:prSet/>
      <dgm:spPr/>
      <dgm:t>
        <a:bodyPr/>
        <a:lstStyle/>
        <a:p>
          <a:endParaRPr lang="nb-NO"/>
        </a:p>
      </dgm:t>
    </dgm:pt>
    <dgm:pt modelId="{BC7996FC-63D4-4CF6-86F6-1410B91B2F53}" type="sibTrans" cxnId="{D46EB0EF-E284-47E1-929A-B8FB121F334F}">
      <dgm:prSet/>
      <dgm:spPr/>
      <dgm:t>
        <a:bodyPr/>
        <a:lstStyle/>
        <a:p>
          <a:endParaRPr lang="nb-NO"/>
        </a:p>
      </dgm:t>
    </dgm:pt>
    <dgm:pt modelId="{7A7389D7-7704-47EF-BF98-55DD4B76E2E6}">
      <dgm:prSet/>
      <dgm:spPr/>
      <dgm:t>
        <a:bodyPr/>
        <a:lstStyle/>
        <a:p>
          <a:r>
            <a:rPr lang="nb-NO" dirty="0"/>
            <a:t>Styrke ressursene fra krets mot sonen</a:t>
          </a:r>
        </a:p>
      </dgm:t>
    </dgm:pt>
    <dgm:pt modelId="{7783349B-1635-406F-8E25-1B515C76E1E0}" type="parTrans" cxnId="{401E6E48-09AD-4846-BA76-72516D22F175}">
      <dgm:prSet/>
      <dgm:spPr/>
      <dgm:t>
        <a:bodyPr/>
        <a:lstStyle/>
        <a:p>
          <a:endParaRPr lang="nb-NO"/>
        </a:p>
      </dgm:t>
    </dgm:pt>
    <dgm:pt modelId="{5BCBBCD2-7E89-4A4E-AD35-73F2353858BD}" type="sibTrans" cxnId="{401E6E48-09AD-4846-BA76-72516D22F175}">
      <dgm:prSet/>
      <dgm:spPr/>
      <dgm:t>
        <a:bodyPr/>
        <a:lstStyle/>
        <a:p>
          <a:endParaRPr lang="nb-NO"/>
        </a:p>
      </dgm:t>
    </dgm:pt>
    <dgm:pt modelId="{D47BB337-98F5-46BC-BCAF-3AE46F42DD1E}">
      <dgm:prSet/>
      <dgm:spPr/>
      <dgm:t>
        <a:bodyPr/>
        <a:lstStyle/>
        <a:p>
          <a:r>
            <a:rPr lang="nb-NO" dirty="0"/>
            <a:t>Demografi – Avstander – Mengde/kvalitet i kamptilbud - Frafall</a:t>
          </a:r>
        </a:p>
      </dgm:t>
    </dgm:pt>
    <dgm:pt modelId="{FBC9932F-FBC3-4853-8A0F-AF497A4D03CA}" type="parTrans" cxnId="{A7C5BECA-5863-45EA-9F6C-77282939228D}">
      <dgm:prSet/>
      <dgm:spPr/>
      <dgm:t>
        <a:bodyPr/>
        <a:lstStyle/>
        <a:p>
          <a:endParaRPr lang="nb-NO"/>
        </a:p>
      </dgm:t>
    </dgm:pt>
    <dgm:pt modelId="{CC2D8227-C17A-4449-AED0-C4D838DC7408}" type="sibTrans" cxnId="{A7C5BECA-5863-45EA-9F6C-77282939228D}">
      <dgm:prSet/>
      <dgm:spPr/>
      <dgm:t>
        <a:bodyPr/>
        <a:lstStyle/>
        <a:p>
          <a:endParaRPr lang="nb-NO"/>
        </a:p>
      </dgm:t>
    </dgm:pt>
    <dgm:pt modelId="{16DC7537-470B-4C16-A984-A97EB584BCDF}">
      <dgm:prSet/>
      <dgm:spPr/>
      <dgm:t>
        <a:bodyPr/>
        <a:lstStyle/>
        <a:p>
          <a:r>
            <a:rPr lang="nb-NO" dirty="0"/>
            <a:t>Mange små klubber – Bærekraft – «Avstand» mellom store og små klubber</a:t>
          </a:r>
        </a:p>
      </dgm:t>
    </dgm:pt>
    <dgm:pt modelId="{0B50AE82-9F56-4218-B43F-36751BE42F83}" type="parTrans" cxnId="{6D273A49-2798-4985-89FF-20868CA44FA5}">
      <dgm:prSet/>
      <dgm:spPr/>
      <dgm:t>
        <a:bodyPr/>
        <a:lstStyle/>
        <a:p>
          <a:endParaRPr lang="nb-NO"/>
        </a:p>
      </dgm:t>
    </dgm:pt>
    <dgm:pt modelId="{EEFAA510-4566-47FB-B427-1247F4F7D911}" type="sibTrans" cxnId="{6D273A49-2798-4985-89FF-20868CA44FA5}">
      <dgm:prSet/>
      <dgm:spPr/>
      <dgm:t>
        <a:bodyPr/>
        <a:lstStyle/>
        <a:p>
          <a:endParaRPr lang="nb-NO"/>
        </a:p>
      </dgm:t>
    </dgm:pt>
    <dgm:pt modelId="{8987B458-B117-4ECE-B1C6-38E94305C91A}">
      <dgm:prSet/>
      <dgm:spPr/>
      <dgm:t>
        <a:bodyPr/>
        <a:lstStyle/>
        <a:p>
          <a:r>
            <a:rPr lang="nb-NO" dirty="0"/>
            <a:t>Stor sårbarhet på ledersiden. Det må bygges opp nye </a:t>
          </a:r>
          <a:r>
            <a:rPr lang="nb-NO" dirty="0" err="1"/>
            <a:t>lederstjerner</a:t>
          </a:r>
          <a:r>
            <a:rPr lang="nb-NO" dirty="0"/>
            <a:t>.</a:t>
          </a:r>
        </a:p>
      </dgm:t>
    </dgm:pt>
    <dgm:pt modelId="{AAAE4298-AC15-4C65-9E8A-4B377E64AA2F}" type="parTrans" cxnId="{5C0CC9BA-4F5E-4B14-B8AC-6BE17411C97E}">
      <dgm:prSet/>
      <dgm:spPr/>
      <dgm:t>
        <a:bodyPr/>
        <a:lstStyle/>
        <a:p>
          <a:endParaRPr lang="nb-NO"/>
        </a:p>
      </dgm:t>
    </dgm:pt>
    <dgm:pt modelId="{F8458031-07B3-4C46-8E86-051D9CEA92D4}" type="sibTrans" cxnId="{5C0CC9BA-4F5E-4B14-B8AC-6BE17411C97E}">
      <dgm:prSet/>
      <dgm:spPr/>
      <dgm:t>
        <a:bodyPr/>
        <a:lstStyle/>
        <a:p>
          <a:endParaRPr lang="nb-NO"/>
        </a:p>
      </dgm:t>
    </dgm:pt>
    <dgm:pt modelId="{AF137911-C5D2-4F52-80D0-7B195834FA2E}">
      <dgm:prSet/>
      <dgm:spPr/>
      <dgm:t>
        <a:bodyPr/>
        <a:lstStyle/>
        <a:p>
          <a:r>
            <a:rPr lang="nb-NO" dirty="0"/>
            <a:t>Tynset sin posisjon på senior kan bli truet</a:t>
          </a:r>
        </a:p>
      </dgm:t>
    </dgm:pt>
    <dgm:pt modelId="{BE56EE92-C7B4-4482-A581-ECB6615E41C5}" type="parTrans" cxnId="{88441764-2F08-41A7-91DC-381E4C74E8EC}">
      <dgm:prSet/>
      <dgm:spPr/>
      <dgm:t>
        <a:bodyPr/>
        <a:lstStyle/>
        <a:p>
          <a:endParaRPr lang="nb-NO"/>
        </a:p>
      </dgm:t>
    </dgm:pt>
    <dgm:pt modelId="{F8E0B325-56F6-4B7F-8DDA-F917F875B7F4}" type="sibTrans" cxnId="{88441764-2F08-41A7-91DC-381E4C74E8EC}">
      <dgm:prSet/>
      <dgm:spPr/>
      <dgm:t>
        <a:bodyPr/>
        <a:lstStyle/>
        <a:p>
          <a:endParaRPr lang="nb-NO"/>
        </a:p>
      </dgm:t>
    </dgm:pt>
    <dgm:pt modelId="{6AEC8030-892B-4627-85D4-43FD169ABFA4}">
      <dgm:prSet/>
      <dgm:spPr/>
      <dgm:t>
        <a:bodyPr/>
        <a:lstStyle/>
        <a:p>
          <a:r>
            <a:rPr lang="nb-NO" dirty="0" err="1"/>
            <a:t>Toppioritet</a:t>
          </a:r>
          <a:r>
            <a:rPr lang="nb-NO" dirty="0"/>
            <a:t> fra kretsens side </a:t>
          </a:r>
          <a:r>
            <a:rPr lang="nb-NO" dirty="0" err="1"/>
            <a:t>mtp</a:t>
          </a:r>
          <a:r>
            <a:rPr lang="nb-NO" dirty="0"/>
            <a:t>. satsing og ressurser. Dialog med klubbene. </a:t>
          </a:r>
        </a:p>
      </dgm:t>
    </dgm:pt>
    <dgm:pt modelId="{FC6DC4FB-EC73-4E0B-A7A6-A8A7DBD01F8B}" type="parTrans" cxnId="{3F175AEF-FF5B-4AD4-A5FF-A76454B7AC6D}">
      <dgm:prSet/>
      <dgm:spPr/>
      <dgm:t>
        <a:bodyPr/>
        <a:lstStyle/>
        <a:p>
          <a:endParaRPr lang="nb-NO"/>
        </a:p>
      </dgm:t>
    </dgm:pt>
    <dgm:pt modelId="{00502C50-7A39-4929-896B-17BCBADB8CD7}" type="sibTrans" cxnId="{3F175AEF-FF5B-4AD4-A5FF-A76454B7AC6D}">
      <dgm:prSet/>
      <dgm:spPr/>
      <dgm:t>
        <a:bodyPr/>
        <a:lstStyle/>
        <a:p>
          <a:endParaRPr lang="nb-NO"/>
        </a:p>
      </dgm:t>
    </dgm:pt>
    <dgm:pt modelId="{18CBBF3C-054D-4748-8A97-50823CCD4238}">
      <dgm:prSet/>
      <dgm:spPr/>
      <dgm:t>
        <a:bodyPr/>
        <a:lstStyle/>
        <a:p>
          <a:r>
            <a:rPr lang="nb-NO" dirty="0"/>
            <a:t>Samspill med kommunene/skoler/IL-nivå</a:t>
          </a:r>
        </a:p>
      </dgm:t>
    </dgm:pt>
    <dgm:pt modelId="{00E72C25-C9D4-4B72-BA89-20EBDA5C666D}" type="parTrans" cxnId="{F4EB59BD-7F81-435F-AB37-BD7F4A9C76CA}">
      <dgm:prSet/>
      <dgm:spPr/>
      <dgm:t>
        <a:bodyPr/>
        <a:lstStyle/>
        <a:p>
          <a:endParaRPr lang="nb-NO"/>
        </a:p>
      </dgm:t>
    </dgm:pt>
    <dgm:pt modelId="{B38C24A9-DFF9-4CF2-B7BD-B982CCD10C94}" type="sibTrans" cxnId="{F4EB59BD-7F81-435F-AB37-BD7F4A9C76CA}">
      <dgm:prSet/>
      <dgm:spPr/>
      <dgm:t>
        <a:bodyPr/>
        <a:lstStyle/>
        <a:p>
          <a:endParaRPr lang="nb-NO"/>
        </a:p>
      </dgm:t>
    </dgm:pt>
    <dgm:pt modelId="{9E5F8174-69E8-4660-A90A-0CE158665848}">
      <dgm:prSet/>
      <dgm:spPr/>
      <dgm:t>
        <a:bodyPr/>
        <a:lstStyle/>
        <a:p>
          <a:r>
            <a:rPr lang="nb-NO" dirty="0"/>
            <a:t>Samspill med Indre </a:t>
          </a:r>
          <a:r>
            <a:rPr lang="nb-NO" dirty="0" err="1"/>
            <a:t>Østland</a:t>
          </a:r>
          <a:r>
            <a:rPr lang="nb-NO" dirty="0"/>
            <a:t> FK. og Innlandet IK.</a:t>
          </a:r>
        </a:p>
      </dgm:t>
    </dgm:pt>
    <dgm:pt modelId="{3FF2251D-A986-4BE7-B34A-212BE7B57C90}" type="parTrans" cxnId="{783E2671-57E3-44CE-9598-25978A91789A}">
      <dgm:prSet/>
      <dgm:spPr/>
      <dgm:t>
        <a:bodyPr/>
        <a:lstStyle/>
        <a:p>
          <a:endParaRPr lang="nb-NO"/>
        </a:p>
      </dgm:t>
    </dgm:pt>
    <dgm:pt modelId="{B5A0A408-F891-491F-87C8-98D863A1BBCD}" type="sibTrans" cxnId="{783E2671-57E3-44CE-9598-25978A91789A}">
      <dgm:prSet/>
      <dgm:spPr/>
      <dgm:t>
        <a:bodyPr/>
        <a:lstStyle/>
        <a:p>
          <a:endParaRPr lang="nb-NO"/>
        </a:p>
      </dgm:t>
    </dgm:pt>
    <dgm:pt modelId="{E74708C1-A238-466C-AC54-2FFCAB27C965}" type="pres">
      <dgm:prSet presAssocID="{30333F44-0E5B-4C94-B4EF-840E0302E0B2}" presName="layout" presStyleCnt="0">
        <dgm:presLayoutVars>
          <dgm:chMax/>
          <dgm:chPref/>
          <dgm:dir/>
          <dgm:resizeHandles/>
        </dgm:presLayoutVars>
      </dgm:prSet>
      <dgm:spPr/>
    </dgm:pt>
    <dgm:pt modelId="{4C01E35F-5DF9-4C2B-A0E3-C9B07F5EB351}" type="pres">
      <dgm:prSet presAssocID="{C90BE2B5-7741-4F07-9FF0-BC32D535E25F}" presName="root" presStyleCnt="0">
        <dgm:presLayoutVars>
          <dgm:chMax/>
          <dgm:chPref/>
        </dgm:presLayoutVars>
      </dgm:prSet>
      <dgm:spPr/>
    </dgm:pt>
    <dgm:pt modelId="{506BB677-D228-4B54-A05E-0C75324FFF66}" type="pres">
      <dgm:prSet presAssocID="{C90BE2B5-7741-4F07-9FF0-BC32D535E25F}" presName="rootComposite" presStyleCnt="0">
        <dgm:presLayoutVars/>
      </dgm:prSet>
      <dgm:spPr/>
    </dgm:pt>
    <dgm:pt modelId="{6DDEB2EC-753A-4AB0-99EC-F24DDCCB4191}" type="pres">
      <dgm:prSet presAssocID="{C90BE2B5-7741-4F07-9FF0-BC32D535E25F}" presName="ParentAccent" presStyleLbl="alignNode1" presStyleIdx="0" presStyleCnt="5"/>
      <dgm:spPr/>
    </dgm:pt>
    <dgm:pt modelId="{503D9E9A-62B7-4DEC-8A99-D9583391566C}" type="pres">
      <dgm:prSet presAssocID="{C90BE2B5-7741-4F07-9FF0-BC32D535E25F}" presName="ParentSmallAccent" presStyleLbl="fgAcc1" presStyleIdx="0" presStyleCnt="5"/>
      <dgm:spPr/>
    </dgm:pt>
    <dgm:pt modelId="{1665E352-C8E4-4FB0-A9C1-CCF6BC16F166}" type="pres">
      <dgm:prSet presAssocID="{C90BE2B5-7741-4F07-9FF0-BC32D535E25F}" presName="Parent" presStyleLbl="revTx" presStyleIdx="0" presStyleCnt="24">
        <dgm:presLayoutVars>
          <dgm:chMax/>
          <dgm:chPref val="4"/>
          <dgm:bulletEnabled val="1"/>
        </dgm:presLayoutVars>
      </dgm:prSet>
      <dgm:spPr/>
    </dgm:pt>
    <dgm:pt modelId="{364E294B-8F9F-4E11-935C-A2FFEE89F282}" type="pres">
      <dgm:prSet presAssocID="{C90BE2B5-7741-4F07-9FF0-BC32D535E25F}" presName="childShape" presStyleCnt="0">
        <dgm:presLayoutVars>
          <dgm:chMax val="0"/>
          <dgm:chPref val="0"/>
        </dgm:presLayoutVars>
      </dgm:prSet>
      <dgm:spPr/>
    </dgm:pt>
    <dgm:pt modelId="{98998633-926A-4FA3-A058-16639B9B06FE}" type="pres">
      <dgm:prSet presAssocID="{721F9C28-1D1E-41BF-86C5-EA2AD21B7D59}" presName="childComposite" presStyleCnt="0">
        <dgm:presLayoutVars>
          <dgm:chMax val="0"/>
          <dgm:chPref val="0"/>
        </dgm:presLayoutVars>
      </dgm:prSet>
      <dgm:spPr/>
    </dgm:pt>
    <dgm:pt modelId="{03F24203-38FC-4C8D-8B3C-1234102A8543}" type="pres">
      <dgm:prSet presAssocID="{721F9C28-1D1E-41BF-86C5-EA2AD21B7D59}" presName="ChildAccent" presStyleLbl="solidFgAcc1" presStyleIdx="0" presStyleCnt="19"/>
      <dgm:spPr/>
    </dgm:pt>
    <dgm:pt modelId="{A4D68B46-636A-49D3-9A76-116657A4C453}" type="pres">
      <dgm:prSet presAssocID="{721F9C28-1D1E-41BF-86C5-EA2AD21B7D59}" presName="Child" presStyleLbl="revTx" presStyleIdx="1" presStyleCnt="24">
        <dgm:presLayoutVars>
          <dgm:chMax val="0"/>
          <dgm:chPref val="0"/>
          <dgm:bulletEnabled val="1"/>
        </dgm:presLayoutVars>
      </dgm:prSet>
      <dgm:spPr/>
    </dgm:pt>
    <dgm:pt modelId="{82EA9D71-D852-4D07-B3AE-B904B6F0507E}" type="pres">
      <dgm:prSet presAssocID="{0B1E3146-A606-4B8B-B03F-F1635A3885C1}" presName="childComposite" presStyleCnt="0">
        <dgm:presLayoutVars>
          <dgm:chMax val="0"/>
          <dgm:chPref val="0"/>
        </dgm:presLayoutVars>
      </dgm:prSet>
      <dgm:spPr/>
    </dgm:pt>
    <dgm:pt modelId="{E7ECE327-D061-49F9-885A-87320906BA4D}" type="pres">
      <dgm:prSet presAssocID="{0B1E3146-A606-4B8B-B03F-F1635A3885C1}" presName="ChildAccent" presStyleLbl="solidFgAcc1" presStyleIdx="1" presStyleCnt="19"/>
      <dgm:spPr/>
    </dgm:pt>
    <dgm:pt modelId="{F640FF12-7C5A-420D-AC9D-C4B52D1E8D04}" type="pres">
      <dgm:prSet presAssocID="{0B1E3146-A606-4B8B-B03F-F1635A3885C1}" presName="Child" presStyleLbl="revTx" presStyleIdx="2" presStyleCnt="24">
        <dgm:presLayoutVars>
          <dgm:chMax val="0"/>
          <dgm:chPref val="0"/>
          <dgm:bulletEnabled val="1"/>
        </dgm:presLayoutVars>
      </dgm:prSet>
      <dgm:spPr/>
    </dgm:pt>
    <dgm:pt modelId="{8830D0E0-23A9-4C39-B5F6-875DE841A7AD}" type="pres">
      <dgm:prSet presAssocID="{E14879A5-7715-44D7-8183-348EE7A4DE7A}" presName="childComposite" presStyleCnt="0">
        <dgm:presLayoutVars>
          <dgm:chMax val="0"/>
          <dgm:chPref val="0"/>
        </dgm:presLayoutVars>
      </dgm:prSet>
      <dgm:spPr/>
    </dgm:pt>
    <dgm:pt modelId="{A8AC87A0-1797-4831-8802-F1668B5F67AB}" type="pres">
      <dgm:prSet presAssocID="{E14879A5-7715-44D7-8183-348EE7A4DE7A}" presName="ChildAccent" presStyleLbl="solidFgAcc1" presStyleIdx="2" presStyleCnt="19"/>
      <dgm:spPr/>
    </dgm:pt>
    <dgm:pt modelId="{14B07DE9-B012-4CFB-89DC-D39E9D280935}" type="pres">
      <dgm:prSet presAssocID="{E14879A5-7715-44D7-8183-348EE7A4DE7A}" presName="Child" presStyleLbl="revTx" presStyleIdx="3" presStyleCnt="24">
        <dgm:presLayoutVars>
          <dgm:chMax val="0"/>
          <dgm:chPref val="0"/>
          <dgm:bulletEnabled val="1"/>
        </dgm:presLayoutVars>
      </dgm:prSet>
      <dgm:spPr/>
    </dgm:pt>
    <dgm:pt modelId="{E83045B3-7048-4F59-9C9C-2A9F09EA608E}" type="pres">
      <dgm:prSet presAssocID="{63E9133B-FFAE-45F9-872B-84DE2A4BD0A2}" presName="childComposite" presStyleCnt="0">
        <dgm:presLayoutVars>
          <dgm:chMax val="0"/>
          <dgm:chPref val="0"/>
        </dgm:presLayoutVars>
      </dgm:prSet>
      <dgm:spPr/>
    </dgm:pt>
    <dgm:pt modelId="{01596405-7A0F-4944-8883-729E1180AE01}" type="pres">
      <dgm:prSet presAssocID="{63E9133B-FFAE-45F9-872B-84DE2A4BD0A2}" presName="ChildAccent" presStyleLbl="solidFgAcc1" presStyleIdx="3" presStyleCnt="19"/>
      <dgm:spPr/>
    </dgm:pt>
    <dgm:pt modelId="{A83D041A-36D5-4FD7-AEBF-F507F4B651DA}" type="pres">
      <dgm:prSet presAssocID="{63E9133B-FFAE-45F9-872B-84DE2A4BD0A2}" presName="Child" presStyleLbl="revTx" presStyleIdx="4" presStyleCnt="24">
        <dgm:presLayoutVars>
          <dgm:chMax val="0"/>
          <dgm:chPref val="0"/>
          <dgm:bulletEnabled val="1"/>
        </dgm:presLayoutVars>
      </dgm:prSet>
      <dgm:spPr/>
    </dgm:pt>
    <dgm:pt modelId="{DCEEA2FB-E021-44FB-83F6-83ADF7EB89C4}" type="pres">
      <dgm:prSet presAssocID="{2BCA37CB-035D-401A-AF65-4ADC9F32C2F9}" presName="root" presStyleCnt="0">
        <dgm:presLayoutVars>
          <dgm:chMax/>
          <dgm:chPref/>
        </dgm:presLayoutVars>
      </dgm:prSet>
      <dgm:spPr/>
    </dgm:pt>
    <dgm:pt modelId="{9A0DB0B9-38E8-47DD-A55D-B02F241B6703}" type="pres">
      <dgm:prSet presAssocID="{2BCA37CB-035D-401A-AF65-4ADC9F32C2F9}" presName="rootComposite" presStyleCnt="0">
        <dgm:presLayoutVars/>
      </dgm:prSet>
      <dgm:spPr/>
    </dgm:pt>
    <dgm:pt modelId="{4FF6B560-1BE9-4C2B-BC90-3AD7B3E1C471}" type="pres">
      <dgm:prSet presAssocID="{2BCA37CB-035D-401A-AF65-4ADC9F32C2F9}" presName="ParentAccent" presStyleLbl="alignNode1" presStyleIdx="1" presStyleCnt="5"/>
      <dgm:spPr/>
    </dgm:pt>
    <dgm:pt modelId="{0D2399BD-DCD0-493F-A47E-FCACC6803A1A}" type="pres">
      <dgm:prSet presAssocID="{2BCA37CB-035D-401A-AF65-4ADC9F32C2F9}" presName="ParentSmallAccent" presStyleLbl="fgAcc1" presStyleIdx="1" presStyleCnt="5"/>
      <dgm:spPr/>
    </dgm:pt>
    <dgm:pt modelId="{C3891189-FC62-42DE-9C39-794BDC45CA5F}" type="pres">
      <dgm:prSet presAssocID="{2BCA37CB-035D-401A-AF65-4ADC9F32C2F9}" presName="Parent" presStyleLbl="revTx" presStyleIdx="5" presStyleCnt="24">
        <dgm:presLayoutVars>
          <dgm:chMax/>
          <dgm:chPref val="4"/>
          <dgm:bulletEnabled val="1"/>
        </dgm:presLayoutVars>
      </dgm:prSet>
      <dgm:spPr/>
    </dgm:pt>
    <dgm:pt modelId="{E7309568-3F9B-4937-9164-024450F301E7}" type="pres">
      <dgm:prSet presAssocID="{2BCA37CB-035D-401A-AF65-4ADC9F32C2F9}" presName="childShape" presStyleCnt="0">
        <dgm:presLayoutVars>
          <dgm:chMax val="0"/>
          <dgm:chPref val="0"/>
        </dgm:presLayoutVars>
      </dgm:prSet>
      <dgm:spPr/>
    </dgm:pt>
    <dgm:pt modelId="{10BD4466-B48A-48E9-BAF9-277388DE237A}" type="pres">
      <dgm:prSet presAssocID="{5E552B82-60D9-46D8-B535-1E8CCD02E471}" presName="childComposite" presStyleCnt="0">
        <dgm:presLayoutVars>
          <dgm:chMax val="0"/>
          <dgm:chPref val="0"/>
        </dgm:presLayoutVars>
      </dgm:prSet>
      <dgm:spPr/>
    </dgm:pt>
    <dgm:pt modelId="{0045C4FA-32E2-4ADF-8E09-1E5337229C7D}" type="pres">
      <dgm:prSet presAssocID="{5E552B82-60D9-46D8-B535-1E8CCD02E471}" presName="ChildAccent" presStyleLbl="solidFgAcc1" presStyleIdx="4" presStyleCnt="19"/>
      <dgm:spPr/>
    </dgm:pt>
    <dgm:pt modelId="{9D307AD9-1EA1-4063-8192-6B2B6A97F4EC}" type="pres">
      <dgm:prSet presAssocID="{5E552B82-60D9-46D8-B535-1E8CCD02E471}" presName="Child" presStyleLbl="revTx" presStyleIdx="6" presStyleCnt="24">
        <dgm:presLayoutVars>
          <dgm:chMax val="0"/>
          <dgm:chPref val="0"/>
          <dgm:bulletEnabled val="1"/>
        </dgm:presLayoutVars>
      </dgm:prSet>
      <dgm:spPr/>
    </dgm:pt>
    <dgm:pt modelId="{4FE8CE28-43A0-4D2F-96B6-79A6E32B16F4}" type="pres">
      <dgm:prSet presAssocID="{AC088D3E-0B03-4194-A044-1204559652F2}" presName="childComposite" presStyleCnt="0">
        <dgm:presLayoutVars>
          <dgm:chMax val="0"/>
          <dgm:chPref val="0"/>
        </dgm:presLayoutVars>
      </dgm:prSet>
      <dgm:spPr/>
    </dgm:pt>
    <dgm:pt modelId="{FEC75744-B6D5-4C29-8C82-B36A3D71F9A6}" type="pres">
      <dgm:prSet presAssocID="{AC088D3E-0B03-4194-A044-1204559652F2}" presName="ChildAccent" presStyleLbl="solidFgAcc1" presStyleIdx="5" presStyleCnt="19"/>
      <dgm:spPr/>
    </dgm:pt>
    <dgm:pt modelId="{2AEE0283-2CD8-4F77-9083-DD4815962386}" type="pres">
      <dgm:prSet presAssocID="{AC088D3E-0B03-4194-A044-1204559652F2}" presName="Child" presStyleLbl="revTx" presStyleIdx="7" presStyleCnt="24">
        <dgm:presLayoutVars>
          <dgm:chMax val="0"/>
          <dgm:chPref val="0"/>
          <dgm:bulletEnabled val="1"/>
        </dgm:presLayoutVars>
      </dgm:prSet>
      <dgm:spPr/>
    </dgm:pt>
    <dgm:pt modelId="{99BF1456-42D7-4963-BE37-5C228DF666EA}" type="pres">
      <dgm:prSet presAssocID="{17C82150-E95E-413F-A331-51C36098D053}" presName="childComposite" presStyleCnt="0">
        <dgm:presLayoutVars>
          <dgm:chMax val="0"/>
          <dgm:chPref val="0"/>
        </dgm:presLayoutVars>
      </dgm:prSet>
      <dgm:spPr/>
    </dgm:pt>
    <dgm:pt modelId="{A9A33848-3639-483F-868D-ACB1EB378002}" type="pres">
      <dgm:prSet presAssocID="{17C82150-E95E-413F-A331-51C36098D053}" presName="ChildAccent" presStyleLbl="solidFgAcc1" presStyleIdx="6" presStyleCnt="19"/>
      <dgm:spPr/>
    </dgm:pt>
    <dgm:pt modelId="{F72138AC-139A-4DB3-A9F5-9A11358653B6}" type="pres">
      <dgm:prSet presAssocID="{17C82150-E95E-413F-A331-51C36098D053}" presName="Child" presStyleLbl="revTx" presStyleIdx="8" presStyleCnt="24">
        <dgm:presLayoutVars>
          <dgm:chMax val="0"/>
          <dgm:chPref val="0"/>
          <dgm:bulletEnabled val="1"/>
        </dgm:presLayoutVars>
      </dgm:prSet>
      <dgm:spPr/>
    </dgm:pt>
    <dgm:pt modelId="{B7E0BF65-70D1-44E6-AF91-E70733D63584}" type="pres">
      <dgm:prSet presAssocID="{0BC03F0A-1724-4636-9E54-4C183162540B}" presName="childComposite" presStyleCnt="0">
        <dgm:presLayoutVars>
          <dgm:chMax val="0"/>
          <dgm:chPref val="0"/>
        </dgm:presLayoutVars>
      </dgm:prSet>
      <dgm:spPr/>
    </dgm:pt>
    <dgm:pt modelId="{BC995064-15D1-41E0-AA56-3BBA384AE57C}" type="pres">
      <dgm:prSet presAssocID="{0BC03F0A-1724-4636-9E54-4C183162540B}" presName="ChildAccent" presStyleLbl="solidFgAcc1" presStyleIdx="7" presStyleCnt="19"/>
      <dgm:spPr/>
    </dgm:pt>
    <dgm:pt modelId="{2B93FC4C-350F-4463-A0D7-4FA54ED3BDE9}" type="pres">
      <dgm:prSet presAssocID="{0BC03F0A-1724-4636-9E54-4C183162540B}" presName="Child" presStyleLbl="revTx" presStyleIdx="9" presStyleCnt="24">
        <dgm:presLayoutVars>
          <dgm:chMax val="0"/>
          <dgm:chPref val="0"/>
          <dgm:bulletEnabled val="1"/>
        </dgm:presLayoutVars>
      </dgm:prSet>
      <dgm:spPr/>
    </dgm:pt>
    <dgm:pt modelId="{E165A02E-7374-4513-9C1D-96C7F05ACB64}" type="pres">
      <dgm:prSet presAssocID="{5918FF72-29FA-41B0-BF87-54E75D8260C0}" presName="root" presStyleCnt="0">
        <dgm:presLayoutVars>
          <dgm:chMax/>
          <dgm:chPref/>
        </dgm:presLayoutVars>
      </dgm:prSet>
      <dgm:spPr/>
    </dgm:pt>
    <dgm:pt modelId="{8D75C2B3-5F73-44DB-AB43-72BE1520A648}" type="pres">
      <dgm:prSet presAssocID="{5918FF72-29FA-41B0-BF87-54E75D8260C0}" presName="rootComposite" presStyleCnt="0">
        <dgm:presLayoutVars/>
      </dgm:prSet>
      <dgm:spPr/>
    </dgm:pt>
    <dgm:pt modelId="{736293B1-79D5-41AD-AD09-AC88E0744518}" type="pres">
      <dgm:prSet presAssocID="{5918FF72-29FA-41B0-BF87-54E75D8260C0}" presName="ParentAccent" presStyleLbl="alignNode1" presStyleIdx="2" presStyleCnt="5"/>
      <dgm:spPr/>
    </dgm:pt>
    <dgm:pt modelId="{7512C231-9D08-412E-9B38-79CB6A788B82}" type="pres">
      <dgm:prSet presAssocID="{5918FF72-29FA-41B0-BF87-54E75D8260C0}" presName="ParentSmallAccent" presStyleLbl="fgAcc1" presStyleIdx="2" presStyleCnt="5"/>
      <dgm:spPr/>
    </dgm:pt>
    <dgm:pt modelId="{10E47B6D-FB1D-4AF1-A8C8-ABB3349FC425}" type="pres">
      <dgm:prSet presAssocID="{5918FF72-29FA-41B0-BF87-54E75D8260C0}" presName="Parent" presStyleLbl="revTx" presStyleIdx="10" presStyleCnt="24">
        <dgm:presLayoutVars>
          <dgm:chMax/>
          <dgm:chPref val="4"/>
          <dgm:bulletEnabled val="1"/>
        </dgm:presLayoutVars>
      </dgm:prSet>
      <dgm:spPr/>
    </dgm:pt>
    <dgm:pt modelId="{2E1D0F37-56FE-4260-A2DB-009291CB3C86}" type="pres">
      <dgm:prSet presAssocID="{5918FF72-29FA-41B0-BF87-54E75D8260C0}" presName="childShape" presStyleCnt="0">
        <dgm:presLayoutVars>
          <dgm:chMax val="0"/>
          <dgm:chPref val="0"/>
        </dgm:presLayoutVars>
      </dgm:prSet>
      <dgm:spPr/>
    </dgm:pt>
    <dgm:pt modelId="{293F8CAB-E4EA-4401-B60B-2DF90FC627A0}" type="pres">
      <dgm:prSet presAssocID="{51A73BC1-7C5C-4924-8535-FE9C17C47BDA}" presName="childComposite" presStyleCnt="0">
        <dgm:presLayoutVars>
          <dgm:chMax val="0"/>
          <dgm:chPref val="0"/>
        </dgm:presLayoutVars>
      </dgm:prSet>
      <dgm:spPr/>
    </dgm:pt>
    <dgm:pt modelId="{7153B47F-62AC-465C-BAFE-8077698EF063}" type="pres">
      <dgm:prSet presAssocID="{51A73BC1-7C5C-4924-8535-FE9C17C47BDA}" presName="ChildAccent" presStyleLbl="solidFgAcc1" presStyleIdx="8" presStyleCnt="19"/>
      <dgm:spPr/>
    </dgm:pt>
    <dgm:pt modelId="{88E43DB6-97E0-4308-B85E-EFD862A055E0}" type="pres">
      <dgm:prSet presAssocID="{51A73BC1-7C5C-4924-8535-FE9C17C47BDA}" presName="Child" presStyleLbl="revTx" presStyleIdx="11" presStyleCnt="24">
        <dgm:presLayoutVars>
          <dgm:chMax val="0"/>
          <dgm:chPref val="0"/>
          <dgm:bulletEnabled val="1"/>
        </dgm:presLayoutVars>
      </dgm:prSet>
      <dgm:spPr/>
    </dgm:pt>
    <dgm:pt modelId="{AB81FF0B-03A8-45C6-BCEB-5C825AFBE5E3}" type="pres">
      <dgm:prSet presAssocID="{7BDA325E-31C8-4FE4-A557-AE9311036A95}" presName="childComposite" presStyleCnt="0">
        <dgm:presLayoutVars>
          <dgm:chMax val="0"/>
          <dgm:chPref val="0"/>
        </dgm:presLayoutVars>
      </dgm:prSet>
      <dgm:spPr/>
    </dgm:pt>
    <dgm:pt modelId="{93C34015-E203-412F-89D0-6E5C1E2C1B0B}" type="pres">
      <dgm:prSet presAssocID="{7BDA325E-31C8-4FE4-A557-AE9311036A95}" presName="ChildAccent" presStyleLbl="solidFgAcc1" presStyleIdx="9" presStyleCnt="19"/>
      <dgm:spPr/>
    </dgm:pt>
    <dgm:pt modelId="{06D435D7-DB96-48C6-B319-DF8C3133B371}" type="pres">
      <dgm:prSet presAssocID="{7BDA325E-31C8-4FE4-A557-AE9311036A95}" presName="Child" presStyleLbl="revTx" presStyleIdx="12" presStyleCnt="24">
        <dgm:presLayoutVars>
          <dgm:chMax val="0"/>
          <dgm:chPref val="0"/>
          <dgm:bulletEnabled val="1"/>
        </dgm:presLayoutVars>
      </dgm:prSet>
      <dgm:spPr/>
    </dgm:pt>
    <dgm:pt modelId="{4F0B4E77-9B08-4318-9705-A49BBB8FC90C}" type="pres">
      <dgm:prSet presAssocID="{D7B3E6F8-CFC9-42EE-BF6F-ED2C06071647}" presName="childComposite" presStyleCnt="0">
        <dgm:presLayoutVars>
          <dgm:chMax val="0"/>
          <dgm:chPref val="0"/>
        </dgm:presLayoutVars>
      </dgm:prSet>
      <dgm:spPr/>
    </dgm:pt>
    <dgm:pt modelId="{4F187C68-FA2C-41B3-8298-CB481EF28AE2}" type="pres">
      <dgm:prSet presAssocID="{D7B3E6F8-CFC9-42EE-BF6F-ED2C06071647}" presName="ChildAccent" presStyleLbl="solidFgAcc1" presStyleIdx="10" presStyleCnt="19"/>
      <dgm:spPr/>
    </dgm:pt>
    <dgm:pt modelId="{C7C8D86B-8532-45B6-92C1-D769431B3DC8}" type="pres">
      <dgm:prSet presAssocID="{D7B3E6F8-CFC9-42EE-BF6F-ED2C06071647}" presName="Child" presStyleLbl="revTx" presStyleIdx="13" presStyleCnt="24">
        <dgm:presLayoutVars>
          <dgm:chMax val="0"/>
          <dgm:chPref val="0"/>
          <dgm:bulletEnabled val="1"/>
        </dgm:presLayoutVars>
      </dgm:prSet>
      <dgm:spPr/>
    </dgm:pt>
    <dgm:pt modelId="{7FD2C82E-1E6F-4674-B3F6-ECA119A06C10}" type="pres">
      <dgm:prSet presAssocID="{7A7389D7-7704-47EF-BF98-55DD4B76E2E6}" presName="childComposite" presStyleCnt="0">
        <dgm:presLayoutVars>
          <dgm:chMax val="0"/>
          <dgm:chPref val="0"/>
        </dgm:presLayoutVars>
      </dgm:prSet>
      <dgm:spPr/>
    </dgm:pt>
    <dgm:pt modelId="{4155BE39-1A8D-4324-B459-ED502EC6652F}" type="pres">
      <dgm:prSet presAssocID="{7A7389D7-7704-47EF-BF98-55DD4B76E2E6}" presName="ChildAccent" presStyleLbl="solidFgAcc1" presStyleIdx="11" presStyleCnt="19"/>
      <dgm:spPr/>
    </dgm:pt>
    <dgm:pt modelId="{E079B1DC-9B4A-4EA9-A3B7-43FC84879DA3}" type="pres">
      <dgm:prSet presAssocID="{7A7389D7-7704-47EF-BF98-55DD4B76E2E6}" presName="Child" presStyleLbl="revTx" presStyleIdx="14" presStyleCnt="24">
        <dgm:presLayoutVars>
          <dgm:chMax val="0"/>
          <dgm:chPref val="0"/>
          <dgm:bulletEnabled val="1"/>
        </dgm:presLayoutVars>
      </dgm:prSet>
      <dgm:spPr/>
    </dgm:pt>
    <dgm:pt modelId="{2413924A-9F4B-4834-AABD-9181E165184D}" type="pres">
      <dgm:prSet presAssocID="{611BEB3E-B4AD-4E24-B8F9-0E1E5A82F224}" presName="root" presStyleCnt="0">
        <dgm:presLayoutVars>
          <dgm:chMax/>
          <dgm:chPref/>
        </dgm:presLayoutVars>
      </dgm:prSet>
      <dgm:spPr/>
    </dgm:pt>
    <dgm:pt modelId="{268C0843-D341-4A90-AC2A-F84F04738620}" type="pres">
      <dgm:prSet presAssocID="{611BEB3E-B4AD-4E24-B8F9-0E1E5A82F224}" presName="rootComposite" presStyleCnt="0">
        <dgm:presLayoutVars/>
      </dgm:prSet>
      <dgm:spPr/>
    </dgm:pt>
    <dgm:pt modelId="{4B69B368-2FA8-4006-A6D3-501A1D43409F}" type="pres">
      <dgm:prSet presAssocID="{611BEB3E-B4AD-4E24-B8F9-0E1E5A82F224}" presName="ParentAccent" presStyleLbl="alignNode1" presStyleIdx="3" presStyleCnt="5"/>
      <dgm:spPr/>
    </dgm:pt>
    <dgm:pt modelId="{77D9F643-345F-4AA3-960F-EDB5871231AF}" type="pres">
      <dgm:prSet presAssocID="{611BEB3E-B4AD-4E24-B8F9-0E1E5A82F224}" presName="ParentSmallAccent" presStyleLbl="fgAcc1" presStyleIdx="3" presStyleCnt="5"/>
      <dgm:spPr/>
    </dgm:pt>
    <dgm:pt modelId="{75B52498-DFD3-4D75-890F-828EB2BF7A4A}" type="pres">
      <dgm:prSet presAssocID="{611BEB3E-B4AD-4E24-B8F9-0E1E5A82F224}" presName="Parent" presStyleLbl="revTx" presStyleIdx="15" presStyleCnt="24">
        <dgm:presLayoutVars>
          <dgm:chMax/>
          <dgm:chPref val="4"/>
          <dgm:bulletEnabled val="1"/>
        </dgm:presLayoutVars>
      </dgm:prSet>
      <dgm:spPr/>
    </dgm:pt>
    <dgm:pt modelId="{FF2EAE3C-8DAF-40DD-B9C6-F1B6E0BF049A}" type="pres">
      <dgm:prSet presAssocID="{611BEB3E-B4AD-4E24-B8F9-0E1E5A82F224}" presName="childShape" presStyleCnt="0">
        <dgm:presLayoutVars>
          <dgm:chMax val="0"/>
          <dgm:chPref val="0"/>
        </dgm:presLayoutVars>
      </dgm:prSet>
      <dgm:spPr/>
    </dgm:pt>
    <dgm:pt modelId="{77312732-70B2-4432-BC9E-80CB5306BE46}" type="pres">
      <dgm:prSet presAssocID="{D47BB337-98F5-46BC-BCAF-3AE46F42DD1E}" presName="childComposite" presStyleCnt="0">
        <dgm:presLayoutVars>
          <dgm:chMax val="0"/>
          <dgm:chPref val="0"/>
        </dgm:presLayoutVars>
      </dgm:prSet>
      <dgm:spPr/>
    </dgm:pt>
    <dgm:pt modelId="{815A80C4-6228-496B-A5BD-7A1978614AE3}" type="pres">
      <dgm:prSet presAssocID="{D47BB337-98F5-46BC-BCAF-3AE46F42DD1E}" presName="ChildAccent" presStyleLbl="solidFgAcc1" presStyleIdx="12" presStyleCnt="19"/>
      <dgm:spPr/>
    </dgm:pt>
    <dgm:pt modelId="{1E80620C-A56C-4A94-8F2F-F438603A74AA}" type="pres">
      <dgm:prSet presAssocID="{D47BB337-98F5-46BC-BCAF-3AE46F42DD1E}" presName="Child" presStyleLbl="revTx" presStyleIdx="16" presStyleCnt="24">
        <dgm:presLayoutVars>
          <dgm:chMax val="0"/>
          <dgm:chPref val="0"/>
          <dgm:bulletEnabled val="1"/>
        </dgm:presLayoutVars>
      </dgm:prSet>
      <dgm:spPr/>
    </dgm:pt>
    <dgm:pt modelId="{A6E714EE-C6CC-4C1B-B57B-401785FCD895}" type="pres">
      <dgm:prSet presAssocID="{16DC7537-470B-4C16-A984-A97EB584BCDF}" presName="childComposite" presStyleCnt="0">
        <dgm:presLayoutVars>
          <dgm:chMax val="0"/>
          <dgm:chPref val="0"/>
        </dgm:presLayoutVars>
      </dgm:prSet>
      <dgm:spPr/>
    </dgm:pt>
    <dgm:pt modelId="{9CE0E7D5-D515-4194-8149-6129F801D9DA}" type="pres">
      <dgm:prSet presAssocID="{16DC7537-470B-4C16-A984-A97EB584BCDF}" presName="ChildAccent" presStyleLbl="solidFgAcc1" presStyleIdx="13" presStyleCnt="19"/>
      <dgm:spPr/>
    </dgm:pt>
    <dgm:pt modelId="{69AD3EAE-FB92-4B3E-92FB-4108996B4D47}" type="pres">
      <dgm:prSet presAssocID="{16DC7537-470B-4C16-A984-A97EB584BCDF}" presName="Child" presStyleLbl="revTx" presStyleIdx="17" presStyleCnt="24">
        <dgm:presLayoutVars>
          <dgm:chMax val="0"/>
          <dgm:chPref val="0"/>
          <dgm:bulletEnabled val="1"/>
        </dgm:presLayoutVars>
      </dgm:prSet>
      <dgm:spPr/>
    </dgm:pt>
    <dgm:pt modelId="{179832EF-0E52-4D5E-9D53-A6A1A0297908}" type="pres">
      <dgm:prSet presAssocID="{8987B458-B117-4ECE-B1C6-38E94305C91A}" presName="childComposite" presStyleCnt="0">
        <dgm:presLayoutVars>
          <dgm:chMax val="0"/>
          <dgm:chPref val="0"/>
        </dgm:presLayoutVars>
      </dgm:prSet>
      <dgm:spPr/>
    </dgm:pt>
    <dgm:pt modelId="{D681416A-69B1-42F4-95F4-A2390387B3AA}" type="pres">
      <dgm:prSet presAssocID="{8987B458-B117-4ECE-B1C6-38E94305C91A}" presName="ChildAccent" presStyleLbl="solidFgAcc1" presStyleIdx="14" presStyleCnt="19"/>
      <dgm:spPr/>
    </dgm:pt>
    <dgm:pt modelId="{066E386C-0670-47F6-A4FC-251285F86CE9}" type="pres">
      <dgm:prSet presAssocID="{8987B458-B117-4ECE-B1C6-38E94305C91A}" presName="Child" presStyleLbl="revTx" presStyleIdx="18" presStyleCnt="24">
        <dgm:presLayoutVars>
          <dgm:chMax val="0"/>
          <dgm:chPref val="0"/>
          <dgm:bulletEnabled val="1"/>
        </dgm:presLayoutVars>
      </dgm:prSet>
      <dgm:spPr/>
    </dgm:pt>
    <dgm:pt modelId="{67C3B2E9-CD58-4EE1-9229-2BEC34401796}" type="pres">
      <dgm:prSet presAssocID="{AF137911-C5D2-4F52-80D0-7B195834FA2E}" presName="childComposite" presStyleCnt="0">
        <dgm:presLayoutVars>
          <dgm:chMax val="0"/>
          <dgm:chPref val="0"/>
        </dgm:presLayoutVars>
      </dgm:prSet>
      <dgm:spPr/>
    </dgm:pt>
    <dgm:pt modelId="{19EE1273-352F-4C13-B6D5-0BB7F63D09AF}" type="pres">
      <dgm:prSet presAssocID="{AF137911-C5D2-4F52-80D0-7B195834FA2E}" presName="ChildAccent" presStyleLbl="solidFgAcc1" presStyleIdx="15" presStyleCnt="19"/>
      <dgm:spPr/>
    </dgm:pt>
    <dgm:pt modelId="{A93A1489-797E-4AD6-8724-AC4A43479948}" type="pres">
      <dgm:prSet presAssocID="{AF137911-C5D2-4F52-80D0-7B195834FA2E}" presName="Child" presStyleLbl="revTx" presStyleIdx="19" presStyleCnt="24">
        <dgm:presLayoutVars>
          <dgm:chMax val="0"/>
          <dgm:chPref val="0"/>
          <dgm:bulletEnabled val="1"/>
        </dgm:presLayoutVars>
      </dgm:prSet>
      <dgm:spPr/>
    </dgm:pt>
    <dgm:pt modelId="{3EC0A20A-2C6B-404C-B10D-8DA08C914E51}" type="pres">
      <dgm:prSet presAssocID="{0146F9C4-A4DA-47E3-89D0-FF8875A0497C}" presName="root" presStyleCnt="0">
        <dgm:presLayoutVars>
          <dgm:chMax/>
          <dgm:chPref/>
        </dgm:presLayoutVars>
      </dgm:prSet>
      <dgm:spPr/>
    </dgm:pt>
    <dgm:pt modelId="{3C6F4D09-ECE3-4183-8316-08DEFB8427EF}" type="pres">
      <dgm:prSet presAssocID="{0146F9C4-A4DA-47E3-89D0-FF8875A0497C}" presName="rootComposite" presStyleCnt="0">
        <dgm:presLayoutVars/>
      </dgm:prSet>
      <dgm:spPr/>
    </dgm:pt>
    <dgm:pt modelId="{CA1B4CC7-9E5A-4749-98EF-BDBDAA760CFF}" type="pres">
      <dgm:prSet presAssocID="{0146F9C4-A4DA-47E3-89D0-FF8875A0497C}" presName="ParentAccent" presStyleLbl="alignNode1" presStyleIdx="4" presStyleCnt="5"/>
      <dgm:spPr/>
    </dgm:pt>
    <dgm:pt modelId="{68CB2CCA-DD12-4BD3-ADE9-DC79BE7BDCC0}" type="pres">
      <dgm:prSet presAssocID="{0146F9C4-A4DA-47E3-89D0-FF8875A0497C}" presName="ParentSmallAccent" presStyleLbl="fgAcc1" presStyleIdx="4" presStyleCnt="5"/>
      <dgm:spPr/>
    </dgm:pt>
    <dgm:pt modelId="{0B4B00C2-89F5-4D20-A1F8-4FD8D25E6BAC}" type="pres">
      <dgm:prSet presAssocID="{0146F9C4-A4DA-47E3-89D0-FF8875A0497C}" presName="Parent" presStyleLbl="revTx" presStyleIdx="20" presStyleCnt="24">
        <dgm:presLayoutVars>
          <dgm:chMax/>
          <dgm:chPref val="4"/>
          <dgm:bulletEnabled val="1"/>
        </dgm:presLayoutVars>
      </dgm:prSet>
      <dgm:spPr/>
    </dgm:pt>
    <dgm:pt modelId="{5D71016C-F9FF-4F05-855A-6B4587D1F174}" type="pres">
      <dgm:prSet presAssocID="{0146F9C4-A4DA-47E3-89D0-FF8875A0497C}" presName="childShape" presStyleCnt="0">
        <dgm:presLayoutVars>
          <dgm:chMax val="0"/>
          <dgm:chPref val="0"/>
        </dgm:presLayoutVars>
      </dgm:prSet>
      <dgm:spPr/>
    </dgm:pt>
    <dgm:pt modelId="{50D7FD57-A6ED-4988-A891-48BC1A70F2A8}" type="pres">
      <dgm:prSet presAssocID="{6AEC8030-892B-4627-85D4-43FD169ABFA4}" presName="childComposite" presStyleCnt="0">
        <dgm:presLayoutVars>
          <dgm:chMax val="0"/>
          <dgm:chPref val="0"/>
        </dgm:presLayoutVars>
      </dgm:prSet>
      <dgm:spPr/>
    </dgm:pt>
    <dgm:pt modelId="{81E5B8A5-04AB-49F3-A94F-8A4ED9C0CDC0}" type="pres">
      <dgm:prSet presAssocID="{6AEC8030-892B-4627-85D4-43FD169ABFA4}" presName="ChildAccent" presStyleLbl="solidFgAcc1" presStyleIdx="16" presStyleCnt="19"/>
      <dgm:spPr/>
    </dgm:pt>
    <dgm:pt modelId="{15FE77B4-2588-41FC-923E-FC67EA7CAD45}" type="pres">
      <dgm:prSet presAssocID="{6AEC8030-892B-4627-85D4-43FD169ABFA4}" presName="Child" presStyleLbl="revTx" presStyleIdx="21" presStyleCnt="24">
        <dgm:presLayoutVars>
          <dgm:chMax val="0"/>
          <dgm:chPref val="0"/>
          <dgm:bulletEnabled val="1"/>
        </dgm:presLayoutVars>
      </dgm:prSet>
      <dgm:spPr/>
    </dgm:pt>
    <dgm:pt modelId="{03FA3EEA-FE6A-40FC-B16C-379E70FC1209}" type="pres">
      <dgm:prSet presAssocID="{18CBBF3C-054D-4748-8A97-50823CCD4238}" presName="childComposite" presStyleCnt="0">
        <dgm:presLayoutVars>
          <dgm:chMax val="0"/>
          <dgm:chPref val="0"/>
        </dgm:presLayoutVars>
      </dgm:prSet>
      <dgm:spPr/>
    </dgm:pt>
    <dgm:pt modelId="{F114D528-FA1F-40B0-883B-E89784BD9A3E}" type="pres">
      <dgm:prSet presAssocID="{18CBBF3C-054D-4748-8A97-50823CCD4238}" presName="ChildAccent" presStyleLbl="solidFgAcc1" presStyleIdx="17" presStyleCnt="19"/>
      <dgm:spPr/>
    </dgm:pt>
    <dgm:pt modelId="{4F892BDF-7144-4F25-B444-06DF55FCB0A5}" type="pres">
      <dgm:prSet presAssocID="{18CBBF3C-054D-4748-8A97-50823CCD4238}" presName="Child" presStyleLbl="revTx" presStyleIdx="22" presStyleCnt="24">
        <dgm:presLayoutVars>
          <dgm:chMax val="0"/>
          <dgm:chPref val="0"/>
          <dgm:bulletEnabled val="1"/>
        </dgm:presLayoutVars>
      </dgm:prSet>
      <dgm:spPr/>
    </dgm:pt>
    <dgm:pt modelId="{6A6A47DE-A82C-4DEC-9DBB-C8331AE41E95}" type="pres">
      <dgm:prSet presAssocID="{9E5F8174-69E8-4660-A90A-0CE158665848}" presName="childComposite" presStyleCnt="0">
        <dgm:presLayoutVars>
          <dgm:chMax val="0"/>
          <dgm:chPref val="0"/>
        </dgm:presLayoutVars>
      </dgm:prSet>
      <dgm:spPr/>
    </dgm:pt>
    <dgm:pt modelId="{DB6312BA-C912-420A-8DEE-D89A0B2F8DF5}" type="pres">
      <dgm:prSet presAssocID="{9E5F8174-69E8-4660-A90A-0CE158665848}" presName="ChildAccent" presStyleLbl="solidFgAcc1" presStyleIdx="18" presStyleCnt="19"/>
      <dgm:spPr/>
    </dgm:pt>
    <dgm:pt modelId="{417EF894-4237-4612-A749-4C15EF93D73F}" type="pres">
      <dgm:prSet presAssocID="{9E5F8174-69E8-4660-A90A-0CE158665848}" presName="Child" presStyleLbl="revTx" presStyleIdx="23" presStyleCnt="24">
        <dgm:presLayoutVars>
          <dgm:chMax val="0"/>
          <dgm:chPref val="0"/>
          <dgm:bulletEnabled val="1"/>
        </dgm:presLayoutVars>
      </dgm:prSet>
      <dgm:spPr/>
    </dgm:pt>
  </dgm:ptLst>
  <dgm:cxnLst>
    <dgm:cxn modelId="{027E8F00-302F-4310-BE34-A4A7657453FF}" type="presOf" srcId="{51A73BC1-7C5C-4924-8535-FE9C17C47BDA}" destId="{88E43DB6-97E0-4308-B85E-EFD862A055E0}" srcOrd="0" destOrd="0" presId="urn:microsoft.com/office/officeart/2008/layout/SquareAccentList"/>
    <dgm:cxn modelId="{BD580105-6A4E-4CC5-8A1F-CB5A9BAB48BC}" type="presOf" srcId="{721F9C28-1D1E-41BF-86C5-EA2AD21B7D59}" destId="{A4D68B46-636A-49D3-9A76-116657A4C453}" srcOrd="0" destOrd="0" presId="urn:microsoft.com/office/officeart/2008/layout/SquareAccentList"/>
    <dgm:cxn modelId="{3E64CE05-CFC4-4773-B604-D9011F5EA151}" type="presOf" srcId="{D7B3E6F8-CFC9-42EE-BF6F-ED2C06071647}" destId="{C7C8D86B-8532-45B6-92C1-D769431B3DC8}" srcOrd="0" destOrd="0" presId="urn:microsoft.com/office/officeart/2008/layout/SquareAccentList"/>
    <dgm:cxn modelId="{7D542408-59B0-4694-B8ED-DDB4CC2D5B2B}" type="presOf" srcId="{30333F44-0E5B-4C94-B4EF-840E0302E0B2}" destId="{E74708C1-A238-466C-AC54-2FFCAB27C965}" srcOrd="0" destOrd="0" presId="urn:microsoft.com/office/officeart/2008/layout/SquareAccentList"/>
    <dgm:cxn modelId="{0C18C50B-02C7-4EB0-A790-EC6EDCFFD77A}" type="presOf" srcId="{0146F9C4-A4DA-47E3-89D0-FF8875A0497C}" destId="{0B4B00C2-89F5-4D20-A1F8-4FD8D25E6BAC}" srcOrd="0" destOrd="0" presId="urn:microsoft.com/office/officeart/2008/layout/SquareAccentList"/>
    <dgm:cxn modelId="{5D39180F-259E-4F60-8BCD-F3A79CD97868}" srcId="{30333F44-0E5B-4C94-B4EF-840E0302E0B2}" destId="{0146F9C4-A4DA-47E3-89D0-FF8875A0497C}" srcOrd="4" destOrd="0" parTransId="{BECBA1C4-C529-489C-8518-7BEF4B4743C3}" sibTransId="{F460CDBA-1E20-484B-B49F-CB4E95B30471}"/>
    <dgm:cxn modelId="{A6B2B311-5CEC-48B2-B417-B76F74D3148C}" type="presOf" srcId="{6AEC8030-892B-4627-85D4-43FD169ABFA4}" destId="{15FE77B4-2588-41FC-923E-FC67EA7CAD45}" srcOrd="0" destOrd="0" presId="urn:microsoft.com/office/officeart/2008/layout/SquareAccentList"/>
    <dgm:cxn modelId="{80F55318-A4E2-4E7A-BEC9-B94171522661}" type="presOf" srcId="{17C82150-E95E-413F-A331-51C36098D053}" destId="{F72138AC-139A-4DB3-A9F5-9A11358653B6}" srcOrd="0" destOrd="0" presId="urn:microsoft.com/office/officeart/2008/layout/SquareAccentList"/>
    <dgm:cxn modelId="{83B9DA19-5B2A-4E17-BC21-95742BF07466}" type="presOf" srcId="{D47BB337-98F5-46BC-BCAF-3AE46F42DD1E}" destId="{1E80620C-A56C-4A94-8F2F-F438603A74AA}" srcOrd="0" destOrd="0" presId="urn:microsoft.com/office/officeart/2008/layout/SquareAccentList"/>
    <dgm:cxn modelId="{57764E1A-8F46-4803-B024-2925D51F096A}" type="presOf" srcId="{0BC03F0A-1724-4636-9E54-4C183162540B}" destId="{2B93FC4C-350F-4463-A0D7-4FA54ED3BDE9}" srcOrd="0" destOrd="0" presId="urn:microsoft.com/office/officeart/2008/layout/SquareAccentList"/>
    <dgm:cxn modelId="{F9B24F1F-BD35-42A3-A72D-47180FBA2C58}" srcId="{2BCA37CB-035D-401A-AF65-4ADC9F32C2F9}" destId="{0BC03F0A-1724-4636-9E54-4C183162540B}" srcOrd="3" destOrd="0" parTransId="{CFE7B7D7-328C-4DF1-9AC2-AFDB572CE3EB}" sibTransId="{268EEED5-2639-4541-842E-59B0D88BC7A8}"/>
    <dgm:cxn modelId="{B4FCE42E-9A3F-4766-81DF-2152566EFA50}" type="presOf" srcId="{AF137911-C5D2-4F52-80D0-7B195834FA2E}" destId="{A93A1489-797E-4AD6-8724-AC4A43479948}" srcOrd="0" destOrd="0" presId="urn:microsoft.com/office/officeart/2008/layout/SquareAccentList"/>
    <dgm:cxn modelId="{280F762F-A1C9-4052-B56F-4618FDFB014D}" srcId="{30333F44-0E5B-4C94-B4EF-840E0302E0B2}" destId="{C90BE2B5-7741-4F07-9FF0-BC32D535E25F}" srcOrd="0" destOrd="0" parTransId="{3009FCE2-8975-4870-9425-5F60E8244105}" sibTransId="{8AE80857-5C23-4746-AEEA-D245987DAE2E}"/>
    <dgm:cxn modelId="{CD9BA43B-3E9C-4698-B949-04CE12D4AF25}" type="presOf" srcId="{9E5F8174-69E8-4660-A90A-0CE158665848}" destId="{417EF894-4237-4612-A749-4C15EF93D73F}" srcOrd="0" destOrd="0" presId="urn:microsoft.com/office/officeart/2008/layout/SquareAccentList"/>
    <dgm:cxn modelId="{F9793761-1ABA-4D2B-BC53-54C0E38EC967}" srcId="{30333F44-0E5B-4C94-B4EF-840E0302E0B2}" destId="{611BEB3E-B4AD-4E24-B8F9-0E1E5A82F224}" srcOrd="3" destOrd="0" parTransId="{36427ADC-32CF-4244-A06E-D43D0F607D2D}" sibTransId="{D734C352-1C83-4A7A-B2ED-A4F8C04793A3}"/>
    <dgm:cxn modelId="{89A9E062-5052-4168-8E3A-2FEFFD5AF376}" srcId="{C90BE2B5-7741-4F07-9FF0-BC32D535E25F}" destId="{721F9C28-1D1E-41BF-86C5-EA2AD21B7D59}" srcOrd="0" destOrd="0" parTransId="{FCD35297-683E-42B6-AB33-CCE201762A27}" sibTransId="{226BCC2D-7D1C-493C-87F9-19F8728FE6EA}"/>
    <dgm:cxn modelId="{66018043-69DC-4676-8D34-DE0C94D78DFE}" type="presOf" srcId="{63E9133B-FFAE-45F9-872B-84DE2A4BD0A2}" destId="{A83D041A-36D5-4FD7-AEBF-F507F4B651DA}" srcOrd="0" destOrd="0" presId="urn:microsoft.com/office/officeart/2008/layout/SquareAccentList"/>
    <dgm:cxn modelId="{8F7D9343-4C6C-45F8-BC02-6DF955A89484}" srcId="{5918FF72-29FA-41B0-BF87-54E75D8260C0}" destId="{7BDA325E-31C8-4FE4-A557-AE9311036A95}" srcOrd="1" destOrd="0" parTransId="{574FD46B-7F1E-4954-BF14-1CECC1C69788}" sibTransId="{E738ED3A-7024-41B2-B956-E7D823D1362C}"/>
    <dgm:cxn modelId="{88441764-2F08-41A7-91DC-381E4C74E8EC}" srcId="{611BEB3E-B4AD-4E24-B8F9-0E1E5A82F224}" destId="{AF137911-C5D2-4F52-80D0-7B195834FA2E}" srcOrd="3" destOrd="0" parTransId="{BE56EE92-C7B4-4482-A581-ECB6615E41C5}" sibTransId="{F8E0B325-56F6-4B7F-8DDA-F917F875B7F4}"/>
    <dgm:cxn modelId="{9C511E65-CEB0-4A8F-B7A5-EC7FF37426AD}" type="presOf" srcId="{7BDA325E-31C8-4FE4-A557-AE9311036A95}" destId="{06D435D7-DB96-48C6-B319-DF8C3133B371}" srcOrd="0" destOrd="0" presId="urn:microsoft.com/office/officeart/2008/layout/SquareAccentList"/>
    <dgm:cxn modelId="{8983FB45-C35A-4281-9C26-3A0D857C6618}" type="presOf" srcId="{7A7389D7-7704-47EF-BF98-55DD4B76E2E6}" destId="{E079B1DC-9B4A-4EA9-A3B7-43FC84879DA3}" srcOrd="0" destOrd="0" presId="urn:microsoft.com/office/officeart/2008/layout/SquareAccentList"/>
    <dgm:cxn modelId="{401E6E48-09AD-4846-BA76-72516D22F175}" srcId="{5918FF72-29FA-41B0-BF87-54E75D8260C0}" destId="{7A7389D7-7704-47EF-BF98-55DD4B76E2E6}" srcOrd="3" destOrd="0" parTransId="{7783349B-1635-406F-8E25-1B515C76E1E0}" sibTransId="{5BCBBCD2-7E89-4A4E-AD35-73F2353858BD}"/>
    <dgm:cxn modelId="{6D273A49-2798-4985-89FF-20868CA44FA5}" srcId="{611BEB3E-B4AD-4E24-B8F9-0E1E5A82F224}" destId="{16DC7537-470B-4C16-A984-A97EB584BCDF}" srcOrd="1" destOrd="0" parTransId="{0B50AE82-9F56-4218-B43F-36751BE42F83}" sibTransId="{EEFAA510-4566-47FB-B427-1247F4F7D911}"/>
    <dgm:cxn modelId="{75D5EC4D-F3C5-46C3-84F4-FACA5A5E6DCF}" srcId="{30333F44-0E5B-4C94-B4EF-840E0302E0B2}" destId="{2BCA37CB-035D-401A-AF65-4ADC9F32C2F9}" srcOrd="1" destOrd="0" parTransId="{B6A611D2-98B2-448E-ACD0-61E2ACA3712C}" sibTransId="{C7A988AE-B070-4DC6-9ECC-3D6B55B290DA}"/>
    <dgm:cxn modelId="{783E2671-57E3-44CE-9598-25978A91789A}" srcId="{0146F9C4-A4DA-47E3-89D0-FF8875A0497C}" destId="{9E5F8174-69E8-4660-A90A-0CE158665848}" srcOrd="2" destOrd="0" parTransId="{3FF2251D-A986-4BE7-B34A-212BE7B57C90}" sibTransId="{B5A0A408-F891-491F-87C8-98D863A1BBCD}"/>
    <dgm:cxn modelId="{A7348374-70FF-4947-A212-587A8F76A10E}" srcId="{2BCA37CB-035D-401A-AF65-4ADC9F32C2F9}" destId="{AC088D3E-0B03-4194-A044-1204559652F2}" srcOrd="1" destOrd="0" parTransId="{A41BB6E9-762A-4291-B72B-A80BA117A016}" sibTransId="{36842956-0344-4031-BC51-1EA28CA2A206}"/>
    <dgm:cxn modelId="{E89D6955-F2A8-4575-9CAE-F34F01F43290}" type="presOf" srcId="{C90BE2B5-7741-4F07-9FF0-BC32D535E25F}" destId="{1665E352-C8E4-4FB0-A9C1-CCF6BC16F166}" srcOrd="0" destOrd="0" presId="urn:microsoft.com/office/officeart/2008/layout/SquareAccentList"/>
    <dgm:cxn modelId="{B2286880-3D25-4C7D-8CC2-DA404F2DF438}" type="presOf" srcId="{611BEB3E-B4AD-4E24-B8F9-0E1E5A82F224}" destId="{75B52498-DFD3-4D75-890F-828EB2BF7A4A}" srcOrd="0" destOrd="0" presId="urn:microsoft.com/office/officeart/2008/layout/SquareAccentList"/>
    <dgm:cxn modelId="{09C01583-1001-4B68-92FA-DFEDF23BD6B3}" type="presOf" srcId="{AC088D3E-0B03-4194-A044-1204559652F2}" destId="{2AEE0283-2CD8-4F77-9083-DD4815962386}" srcOrd="0" destOrd="0" presId="urn:microsoft.com/office/officeart/2008/layout/SquareAccentList"/>
    <dgm:cxn modelId="{92316587-8D5C-4BB6-B762-F00964A91CCF}" srcId="{30333F44-0E5B-4C94-B4EF-840E0302E0B2}" destId="{5918FF72-29FA-41B0-BF87-54E75D8260C0}" srcOrd="2" destOrd="0" parTransId="{1927E4B2-9B4A-4DDD-B908-698FDC194DB2}" sibTransId="{95C29322-7FF4-430D-A7B9-1B4AD0DC58E9}"/>
    <dgm:cxn modelId="{E9971294-ACD2-493A-BF9C-AFE198A65B1C}" type="presOf" srcId="{0B1E3146-A606-4B8B-B03F-F1635A3885C1}" destId="{F640FF12-7C5A-420D-AC9D-C4B52D1E8D04}" srcOrd="0" destOrd="0" presId="urn:microsoft.com/office/officeart/2008/layout/SquareAccentList"/>
    <dgm:cxn modelId="{DE009B97-B331-49DA-8B0D-4D898A04F77A}" type="presOf" srcId="{8987B458-B117-4ECE-B1C6-38E94305C91A}" destId="{066E386C-0670-47F6-A4FC-251285F86CE9}" srcOrd="0" destOrd="0" presId="urn:microsoft.com/office/officeart/2008/layout/SquareAccentList"/>
    <dgm:cxn modelId="{3D39BA9C-4A31-49A7-936E-3D2235EFA0BE}" type="presOf" srcId="{5E552B82-60D9-46D8-B535-1E8CCD02E471}" destId="{9D307AD9-1EA1-4063-8192-6B2B6A97F4EC}" srcOrd="0" destOrd="0" presId="urn:microsoft.com/office/officeart/2008/layout/SquareAccentList"/>
    <dgm:cxn modelId="{9C2ED1A1-56B9-49FC-B320-D2DD0478BD61}" srcId="{2BCA37CB-035D-401A-AF65-4ADC9F32C2F9}" destId="{5E552B82-60D9-46D8-B535-1E8CCD02E471}" srcOrd="0" destOrd="0" parTransId="{5B2598FF-68A3-4FAE-8C32-DE7ED14EA9C0}" sibTransId="{350E359C-2CD6-449E-82C7-CC9C449B5C78}"/>
    <dgm:cxn modelId="{6EAF8EAE-90E7-432E-8191-37EA9D92E59B}" type="presOf" srcId="{2BCA37CB-035D-401A-AF65-4ADC9F32C2F9}" destId="{C3891189-FC62-42DE-9C39-794BDC45CA5F}" srcOrd="0" destOrd="0" presId="urn:microsoft.com/office/officeart/2008/layout/SquareAccentList"/>
    <dgm:cxn modelId="{588469B4-E2B3-4B49-BBB5-269034D2C47C}" type="presOf" srcId="{16DC7537-470B-4C16-A984-A97EB584BCDF}" destId="{69AD3EAE-FB92-4B3E-92FB-4108996B4D47}" srcOrd="0" destOrd="0" presId="urn:microsoft.com/office/officeart/2008/layout/SquareAccentList"/>
    <dgm:cxn modelId="{5C0CC9BA-4F5E-4B14-B8AC-6BE17411C97E}" srcId="{611BEB3E-B4AD-4E24-B8F9-0E1E5A82F224}" destId="{8987B458-B117-4ECE-B1C6-38E94305C91A}" srcOrd="2" destOrd="0" parTransId="{AAAE4298-AC15-4C65-9E8A-4B377E64AA2F}" sibTransId="{F8458031-07B3-4C46-8E86-051D9CEA92D4}"/>
    <dgm:cxn modelId="{F4EB59BD-7F81-435F-AB37-BD7F4A9C76CA}" srcId="{0146F9C4-A4DA-47E3-89D0-FF8875A0497C}" destId="{18CBBF3C-054D-4748-8A97-50823CCD4238}" srcOrd="1" destOrd="0" parTransId="{00E72C25-C9D4-4B72-BA89-20EBDA5C666D}" sibTransId="{B38C24A9-DFF9-4CF2-B7BD-B982CCD10C94}"/>
    <dgm:cxn modelId="{0AABAAC0-4955-4401-95ED-15439ED2E290}" srcId="{5918FF72-29FA-41B0-BF87-54E75D8260C0}" destId="{51A73BC1-7C5C-4924-8535-FE9C17C47BDA}" srcOrd="0" destOrd="0" parTransId="{FB7A6803-0721-4A04-B03D-9D46D9B5A77B}" sibTransId="{07225D88-E55F-4727-9BAD-F1028E9805DB}"/>
    <dgm:cxn modelId="{5B42F5C2-8E91-4417-A332-9B4245D31EC3}" srcId="{2BCA37CB-035D-401A-AF65-4ADC9F32C2F9}" destId="{17C82150-E95E-413F-A331-51C36098D053}" srcOrd="2" destOrd="0" parTransId="{AC6C2267-1F27-47D2-A1F2-DCFE378E1BDD}" sibTransId="{6E7EE95F-D751-400D-BB0E-DD3400EB9244}"/>
    <dgm:cxn modelId="{FB09D4C7-3D6B-4205-9CDA-AC68258C5060}" srcId="{C90BE2B5-7741-4F07-9FF0-BC32D535E25F}" destId="{63E9133B-FFAE-45F9-872B-84DE2A4BD0A2}" srcOrd="3" destOrd="0" parTransId="{329BF183-9D47-4437-9072-542118E6DF5E}" sibTransId="{59FCD9AF-FE2E-4547-BFD7-ABC7D35BF22B}"/>
    <dgm:cxn modelId="{A7C5BECA-5863-45EA-9F6C-77282939228D}" srcId="{611BEB3E-B4AD-4E24-B8F9-0E1E5A82F224}" destId="{D47BB337-98F5-46BC-BCAF-3AE46F42DD1E}" srcOrd="0" destOrd="0" parTransId="{FBC9932F-FBC3-4853-8A0F-AF497A4D03CA}" sibTransId="{CC2D8227-C17A-4449-AED0-C4D838DC7408}"/>
    <dgm:cxn modelId="{4D14B2DA-7AD6-4E99-91DD-304ADEA72203}" srcId="{C90BE2B5-7741-4F07-9FF0-BC32D535E25F}" destId="{0B1E3146-A606-4B8B-B03F-F1635A3885C1}" srcOrd="1" destOrd="0" parTransId="{225F7D06-6B07-46E7-B526-F10BF1E13873}" sibTransId="{1368F657-DE66-4EC8-AC5C-0984049102C7}"/>
    <dgm:cxn modelId="{E088D7DA-C0F2-4FCE-882D-2D4D70D42211}" type="presOf" srcId="{5918FF72-29FA-41B0-BF87-54E75D8260C0}" destId="{10E47B6D-FB1D-4AF1-A8C8-ABB3349FC425}" srcOrd="0" destOrd="0" presId="urn:microsoft.com/office/officeart/2008/layout/SquareAccentList"/>
    <dgm:cxn modelId="{4E30AFDD-31CC-422E-83EF-2642FEEBB811}" type="presOf" srcId="{18CBBF3C-054D-4748-8A97-50823CCD4238}" destId="{4F892BDF-7144-4F25-B444-06DF55FCB0A5}" srcOrd="0" destOrd="0" presId="urn:microsoft.com/office/officeart/2008/layout/SquareAccentList"/>
    <dgm:cxn modelId="{00B92FDF-4C10-43A3-960E-CEEB99B7FB8B}" srcId="{C90BE2B5-7741-4F07-9FF0-BC32D535E25F}" destId="{E14879A5-7715-44D7-8183-348EE7A4DE7A}" srcOrd="2" destOrd="0" parTransId="{A05946A1-6711-4AF9-B21A-B739DC6C40FB}" sibTransId="{15044ACC-FAC3-42E4-81D9-C962C7448604}"/>
    <dgm:cxn modelId="{3F175AEF-FF5B-4AD4-A5FF-A76454B7AC6D}" srcId="{0146F9C4-A4DA-47E3-89D0-FF8875A0497C}" destId="{6AEC8030-892B-4627-85D4-43FD169ABFA4}" srcOrd="0" destOrd="0" parTransId="{FC6DC4FB-EC73-4E0B-A7A6-A8A7DBD01F8B}" sibTransId="{00502C50-7A39-4929-896B-17BCBADB8CD7}"/>
    <dgm:cxn modelId="{D46EB0EF-E284-47E1-929A-B8FB121F334F}" srcId="{5918FF72-29FA-41B0-BF87-54E75D8260C0}" destId="{D7B3E6F8-CFC9-42EE-BF6F-ED2C06071647}" srcOrd="2" destOrd="0" parTransId="{CD7D4C8E-A6E5-4584-8C23-58DB1482A8CF}" sibTransId="{BC7996FC-63D4-4CF6-86F6-1410B91B2F53}"/>
    <dgm:cxn modelId="{C27E0AF4-3A9F-44B7-A5CD-904B771753B1}" type="presOf" srcId="{E14879A5-7715-44D7-8183-348EE7A4DE7A}" destId="{14B07DE9-B012-4CFB-89DC-D39E9D280935}" srcOrd="0" destOrd="0" presId="urn:microsoft.com/office/officeart/2008/layout/SquareAccentList"/>
    <dgm:cxn modelId="{8FCB94AF-B821-4270-B433-5901E81CA5CA}" type="presParOf" srcId="{E74708C1-A238-466C-AC54-2FFCAB27C965}" destId="{4C01E35F-5DF9-4C2B-A0E3-C9B07F5EB351}" srcOrd="0" destOrd="0" presId="urn:microsoft.com/office/officeart/2008/layout/SquareAccentList"/>
    <dgm:cxn modelId="{C25E3612-2E12-4ADA-B9D1-72797B1B0C2D}" type="presParOf" srcId="{4C01E35F-5DF9-4C2B-A0E3-C9B07F5EB351}" destId="{506BB677-D228-4B54-A05E-0C75324FFF66}" srcOrd="0" destOrd="0" presId="urn:microsoft.com/office/officeart/2008/layout/SquareAccentList"/>
    <dgm:cxn modelId="{47605544-D1AA-435E-B2A5-7DDA0AAE5598}" type="presParOf" srcId="{506BB677-D228-4B54-A05E-0C75324FFF66}" destId="{6DDEB2EC-753A-4AB0-99EC-F24DDCCB4191}" srcOrd="0" destOrd="0" presId="urn:microsoft.com/office/officeart/2008/layout/SquareAccentList"/>
    <dgm:cxn modelId="{44F21E92-6ED6-4E77-9C9A-5236F0377C6B}" type="presParOf" srcId="{506BB677-D228-4B54-A05E-0C75324FFF66}" destId="{503D9E9A-62B7-4DEC-8A99-D9583391566C}" srcOrd="1" destOrd="0" presId="urn:microsoft.com/office/officeart/2008/layout/SquareAccentList"/>
    <dgm:cxn modelId="{503C452C-0F7D-4D9D-9E4B-04CCD77CFA44}" type="presParOf" srcId="{506BB677-D228-4B54-A05E-0C75324FFF66}" destId="{1665E352-C8E4-4FB0-A9C1-CCF6BC16F166}" srcOrd="2" destOrd="0" presId="urn:microsoft.com/office/officeart/2008/layout/SquareAccentList"/>
    <dgm:cxn modelId="{33960A9B-E42E-406E-A90D-FF8308B062DE}" type="presParOf" srcId="{4C01E35F-5DF9-4C2B-A0E3-C9B07F5EB351}" destId="{364E294B-8F9F-4E11-935C-A2FFEE89F282}" srcOrd="1" destOrd="0" presId="urn:microsoft.com/office/officeart/2008/layout/SquareAccentList"/>
    <dgm:cxn modelId="{326BF22F-6F0E-4E3F-8D68-828CC997357D}" type="presParOf" srcId="{364E294B-8F9F-4E11-935C-A2FFEE89F282}" destId="{98998633-926A-4FA3-A058-16639B9B06FE}" srcOrd="0" destOrd="0" presId="urn:microsoft.com/office/officeart/2008/layout/SquareAccentList"/>
    <dgm:cxn modelId="{434DE21F-CADA-4F43-AE60-1B6235B44913}" type="presParOf" srcId="{98998633-926A-4FA3-A058-16639B9B06FE}" destId="{03F24203-38FC-4C8D-8B3C-1234102A8543}" srcOrd="0" destOrd="0" presId="urn:microsoft.com/office/officeart/2008/layout/SquareAccentList"/>
    <dgm:cxn modelId="{D0657BA7-DBB6-4DF4-B458-5843EB7463D5}" type="presParOf" srcId="{98998633-926A-4FA3-A058-16639B9B06FE}" destId="{A4D68B46-636A-49D3-9A76-116657A4C453}" srcOrd="1" destOrd="0" presId="urn:microsoft.com/office/officeart/2008/layout/SquareAccentList"/>
    <dgm:cxn modelId="{5D6726CE-DF5B-40D0-9D79-22B8612B9D06}" type="presParOf" srcId="{364E294B-8F9F-4E11-935C-A2FFEE89F282}" destId="{82EA9D71-D852-4D07-B3AE-B904B6F0507E}" srcOrd="1" destOrd="0" presId="urn:microsoft.com/office/officeart/2008/layout/SquareAccentList"/>
    <dgm:cxn modelId="{043834EC-303A-48D1-87B1-53663064CB5C}" type="presParOf" srcId="{82EA9D71-D852-4D07-B3AE-B904B6F0507E}" destId="{E7ECE327-D061-49F9-885A-87320906BA4D}" srcOrd="0" destOrd="0" presId="urn:microsoft.com/office/officeart/2008/layout/SquareAccentList"/>
    <dgm:cxn modelId="{35FA5D9E-48C7-467A-9436-55153BFC2C0D}" type="presParOf" srcId="{82EA9D71-D852-4D07-B3AE-B904B6F0507E}" destId="{F640FF12-7C5A-420D-AC9D-C4B52D1E8D04}" srcOrd="1" destOrd="0" presId="urn:microsoft.com/office/officeart/2008/layout/SquareAccentList"/>
    <dgm:cxn modelId="{A463C7ED-AF02-4351-B454-C025AF8A26B6}" type="presParOf" srcId="{364E294B-8F9F-4E11-935C-A2FFEE89F282}" destId="{8830D0E0-23A9-4C39-B5F6-875DE841A7AD}" srcOrd="2" destOrd="0" presId="urn:microsoft.com/office/officeart/2008/layout/SquareAccentList"/>
    <dgm:cxn modelId="{27C9D476-0DE8-418F-A473-875EE4048860}" type="presParOf" srcId="{8830D0E0-23A9-4C39-B5F6-875DE841A7AD}" destId="{A8AC87A0-1797-4831-8802-F1668B5F67AB}" srcOrd="0" destOrd="0" presId="urn:microsoft.com/office/officeart/2008/layout/SquareAccentList"/>
    <dgm:cxn modelId="{9CF1FEAC-5766-4F95-A812-967C3F23B6A7}" type="presParOf" srcId="{8830D0E0-23A9-4C39-B5F6-875DE841A7AD}" destId="{14B07DE9-B012-4CFB-89DC-D39E9D280935}" srcOrd="1" destOrd="0" presId="urn:microsoft.com/office/officeart/2008/layout/SquareAccentList"/>
    <dgm:cxn modelId="{B7312583-6249-41AA-9F38-61FD6F55041F}" type="presParOf" srcId="{364E294B-8F9F-4E11-935C-A2FFEE89F282}" destId="{E83045B3-7048-4F59-9C9C-2A9F09EA608E}" srcOrd="3" destOrd="0" presId="urn:microsoft.com/office/officeart/2008/layout/SquareAccentList"/>
    <dgm:cxn modelId="{1DB60671-A5C6-4402-A7F5-BF153A62C902}" type="presParOf" srcId="{E83045B3-7048-4F59-9C9C-2A9F09EA608E}" destId="{01596405-7A0F-4944-8883-729E1180AE01}" srcOrd="0" destOrd="0" presId="urn:microsoft.com/office/officeart/2008/layout/SquareAccentList"/>
    <dgm:cxn modelId="{1D092419-00E3-474E-B0ED-F730A3813577}" type="presParOf" srcId="{E83045B3-7048-4F59-9C9C-2A9F09EA608E}" destId="{A83D041A-36D5-4FD7-AEBF-F507F4B651DA}" srcOrd="1" destOrd="0" presId="urn:microsoft.com/office/officeart/2008/layout/SquareAccentList"/>
    <dgm:cxn modelId="{82C13D36-64EE-4B78-BE93-85872ECA33E4}" type="presParOf" srcId="{E74708C1-A238-466C-AC54-2FFCAB27C965}" destId="{DCEEA2FB-E021-44FB-83F6-83ADF7EB89C4}" srcOrd="1" destOrd="0" presId="urn:microsoft.com/office/officeart/2008/layout/SquareAccentList"/>
    <dgm:cxn modelId="{2240452B-6D33-4051-8CFB-31BF1C7F724E}" type="presParOf" srcId="{DCEEA2FB-E021-44FB-83F6-83ADF7EB89C4}" destId="{9A0DB0B9-38E8-47DD-A55D-B02F241B6703}" srcOrd="0" destOrd="0" presId="urn:microsoft.com/office/officeart/2008/layout/SquareAccentList"/>
    <dgm:cxn modelId="{97982A15-9497-4751-BE2D-9BD9B913E82D}" type="presParOf" srcId="{9A0DB0B9-38E8-47DD-A55D-B02F241B6703}" destId="{4FF6B560-1BE9-4C2B-BC90-3AD7B3E1C471}" srcOrd="0" destOrd="0" presId="urn:microsoft.com/office/officeart/2008/layout/SquareAccentList"/>
    <dgm:cxn modelId="{8E2F721C-43F7-498F-8FF5-6E4CD0FDFF91}" type="presParOf" srcId="{9A0DB0B9-38E8-47DD-A55D-B02F241B6703}" destId="{0D2399BD-DCD0-493F-A47E-FCACC6803A1A}" srcOrd="1" destOrd="0" presId="urn:microsoft.com/office/officeart/2008/layout/SquareAccentList"/>
    <dgm:cxn modelId="{FB36A086-7C6B-4C79-9705-AAFA31026A5E}" type="presParOf" srcId="{9A0DB0B9-38E8-47DD-A55D-B02F241B6703}" destId="{C3891189-FC62-42DE-9C39-794BDC45CA5F}" srcOrd="2" destOrd="0" presId="urn:microsoft.com/office/officeart/2008/layout/SquareAccentList"/>
    <dgm:cxn modelId="{C3ECE3FD-727E-458C-B613-18779D569480}" type="presParOf" srcId="{DCEEA2FB-E021-44FB-83F6-83ADF7EB89C4}" destId="{E7309568-3F9B-4937-9164-024450F301E7}" srcOrd="1" destOrd="0" presId="urn:microsoft.com/office/officeart/2008/layout/SquareAccentList"/>
    <dgm:cxn modelId="{611415B3-BAF0-4CE7-9FC4-04F628CFAF18}" type="presParOf" srcId="{E7309568-3F9B-4937-9164-024450F301E7}" destId="{10BD4466-B48A-48E9-BAF9-277388DE237A}" srcOrd="0" destOrd="0" presId="urn:microsoft.com/office/officeart/2008/layout/SquareAccentList"/>
    <dgm:cxn modelId="{33AD818C-F7AF-403B-B016-842BD99CEC6B}" type="presParOf" srcId="{10BD4466-B48A-48E9-BAF9-277388DE237A}" destId="{0045C4FA-32E2-4ADF-8E09-1E5337229C7D}" srcOrd="0" destOrd="0" presId="urn:microsoft.com/office/officeart/2008/layout/SquareAccentList"/>
    <dgm:cxn modelId="{03F59C1A-1683-4B07-8EF2-7A495487B7FC}" type="presParOf" srcId="{10BD4466-B48A-48E9-BAF9-277388DE237A}" destId="{9D307AD9-1EA1-4063-8192-6B2B6A97F4EC}" srcOrd="1" destOrd="0" presId="urn:microsoft.com/office/officeart/2008/layout/SquareAccentList"/>
    <dgm:cxn modelId="{44502EE2-F4A5-4FC7-918C-709B12291A13}" type="presParOf" srcId="{E7309568-3F9B-4937-9164-024450F301E7}" destId="{4FE8CE28-43A0-4D2F-96B6-79A6E32B16F4}" srcOrd="1" destOrd="0" presId="urn:microsoft.com/office/officeart/2008/layout/SquareAccentList"/>
    <dgm:cxn modelId="{6EAA115C-0C44-4C40-9884-5760D495A6B8}" type="presParOf" srcId="{4FE8CE28-43A0-4D2F-96B6-79A6E32B16F4}" destId="{FEC75744-B6D5-4C29-8C82-B36A3D71F9A6}" srcOrd="0" destOrd="0" presId="urn:microsoft.com/office/officeart/2008/layout/SquareAccentList"/>
    <dgm:cxn modelId="{489A416F-6CF8-4554-841D-5BAC6459FB18}" type="presParOf" srcId="{4FE8CE28-43A0-4D2F-96B6-79A6E32B16F4}" destId="{2AEE0283-2CD8-4F77-9083-DD4815962386}" srcOrd="1" destOrd="0" presId="urn:microsoft.com/office/officeart/2008/layout/SquareAccentList"/>
    <dgm:cxn modelId="{A1A0D8A6-5948-4FCD-8C38-4E258DC1C637}" type="presParOf" srcId="{E7309568-3F9B-4937-9164-024450F301E7}" destId="{99BF1456-42D7-4963-BE37-5C228DF666EA}" srcOrd="2" destOrd="0" presId="urn:microsoft.com/office/officeart/2008/layout/SquareAccentList"/>
    <dgm:cxn modelId="{6FCF10C5-45EC-4A48-8CDE-D857B61ED090}" type="presParOf" srcId="{99BF1456-42D7-4963-BE37-5C228DF666EA}" destId="{A9A33848-3639-483F-868D-ACB1EB378002}" srcOrd="0" destOrd="0" presId="urn:microsoft.com/office/officeart/2008/layout/SquareAccentList"/>
    <dgm:cxn modelId="{B164A57F-0D16-406F-8E03-2B52877949BE}" type="presParOf" srcId="{99BF1456-42D7-4963-BE37-5C228DF666EA}" destId="{F72138AC-139A-4DB3-A9F5-9A11358653B6}" srcOrd="1" destOrd="0" presId="urn:microsoft.com/office/officeart/2008/layout/SquareAccentList"/>
    <dgm:cxn modelId="{86DA3DC4-8A64-42F2-B025-8F2CADA0123E}" type="presParOf" srcId="{E7309568-3F9B-4937-9164-024450F301E7}" destId="{B7E0BF65-70D1-44E6-AF91-E70733D63584}" srcOrd="3" destOrd="0" presId="urn:microsoft.com/office/officeart/2008/layout/SquareAccentList"/>
    <dgm:cxn modelId="{8B2E53CE-8229-4366-BF09-A5395DD5D08E}" type="presParOf" srcId="{B7E0BF65-70D1-44E6-AF91-E70733D63584}" destId="{BC995064-15D1-41E0-AA56-3BBA384AE57C}" srcOrd="0" destOrd="0" presId="urn:microsoft.com/office/officeart/2008/layout/SquareAccentList"/>
    <dgm:cxn modelId="{60316EED-B1C9-491C-A449-3933F4C08DD2}" type="presParOf" srcId="{B7E0BF65-70D1-44E6-AF91-E70733D63584}" destId="{2B93FC4C-350F-4463-A0D7-4FA54ED3BDE9}" srcOrd="1" destOrd="0" presId="urn:microsoft.com/office/officeart/2008/layout/SquareAccentList"/>
    <dgm:cxn modelId="{C9A9B429-4F76-4E2B-96F9-2E0338B68611}" type="presParOf" srcId="{E74708C1-A238-466C-AC54-2FFCAB27C965}" destId="{E165A02E-7374-4513-9C1D-96C7F05ACB64}" srcOrd="2" destOrd="0" presId="urn:microsoft.com/office/officeart/2008/layout/SquareAccentList"/>
    <dgm:cxn modelId="{33359A2D-4505-436A-8952-2652631C3D03}" type="presParOf" srcId="{E165A02E-7374-4513-9C1D-96C7F05ACB64}" destId="{8D75C2B3-5F73-44DB-AB43-72BE1520A648}" srcOrd="0" destOrd="0" presId="urn:microsoft.com/office/officeart/2008/layout/SquareAccentList"/>
    <dgm:cxn modelId="{1B61DEA8-6F0B-413F-AA53-4DA7E79BAC2A}" type="presParOf" srcId="{8D75C2B3-5F73-44DB-AB43-72BE1520A648}" destId="{736293B1-79D5-41AD-AD09-AC88E0744518}" srcOrd="0" destOrd="0" presId="urn:microsoft.com/office/officeart/2008/layout/SquareAccentList"/>
    <dgm:cxn modelId="{2A4EC08D-DA32-4097-A5B2-7D7AAB8C29BD}" type="presParOf" srcId="{8D75C2B3-5F73-44DB-AB43-72BE1520A648}" destId="{7512C231-9D08-412E-9B38-79CB6A788B82}" srcOrd="1" destOrd="0" presId="urn:microsoft.com/office/officeart/2008/layout/SquareAccentList"/>
    <dgm:cxn modelId="{F5B5C8DF-511E-49EB-A801-5D409246AD5F}" type="presParOf" srcId="{8D75C2B3-5F73-44DB-AB43-72BE1520A648}" destId="{10E47B6D-FB1D-4AF1-A8C8-ABB3349FC425}" srcOrd="2" destOrd="0" presId="urn:microsoft.com/office/officeart/2008/layout/SquareAccentList"/>
    <dgm:cxn modelId="{83255C89-88A1-4498-9704-6C87A1618E6E}" type="presParOf" srcId="{E165A02E-7374-4513-9C1D-96C7F05ACB64}" destId="{2E1D0F37-56FE-4260-A2DB-009291CB3C86}" srcOrd="1" destOrd="0" presId="urn:microsoft.com/office/officeart/2008/layout/SquareAccentList"/>
    <dgm:cxn modelId="{ADFA61A7-E4D5-4261-9717-A4992EC9BA64}" type="presParOf" srcId="{2E1D0F37-56FE-4260-A2DB-009291CB3C86}" destId="{293F8CAB-E4EA-4401-B60B-2DF90FC627A0}" srcOrd="0" destOrd="0" presId="urn:microsoft.com/office/officeart/2008/layout/SquareAccentList"/>
    <dgm:cxn modelId="{6C69B347-63A8-4CA7-BA66-95ECBFFD3D64}" type="presParOf" srcId="{293F8CAB-E4EA-4401-B60B-2DF90FC627A0}" destId="{7153B47F-62AC-465C-BAFE-8077698EF063}" srcOrd="0" destOrd="0" presId="urn:microsoft.com/office/officeart/2008/layout/SquareAccentList"/>
    <dgm:cxn modelId="{D81A2E44-91F8-4C8B-AD2B-685F3DB08992}" type="presParOf" srcId="{293F8CAB-E4EA-4401-B60B-2DF90FC627A0}" destId="{88E43DB6-97E0-4308-B85E-EFD862A055E0}" srcOrd="1" destOrd="0" presId="urn:microsoft.com/office/officeart/2008/layout/SquareAccentList"/>
    <dgm:cxn modelId="{5F44BD89-D586-4701-9DED-EFA9419792DE}" type="presParOf" srcId="{2E1D0F37-56FE-4260-A2DB-009291CB3C86}" destId="{AB81FF0B-03A8-45C6-BCEB-5C825AFBE5E3}" srcOrd="1" destOrd="0" presId="urn:microsoft.com/office/officeart/2008/layout/SquareAccentList"/>
    <dgm:cxn modelId="{2050943F-6182-45C5-AE3C-FA414717FA1E}" type="presParOf" srcId="{AB81FF0B-03A8-45C6-BCEB-5C825AFBE5E3}" destId="{93C34015-E203-412F-89D0-6E5C1E2C1B0B}" srcOrd="0" destOrd="0" presId="urn:microsoft.com/office/officeart/2008/layout/SquareAccentList"/>
    <dgm:cxn modelId="{8BF66CD8-EA30-4E9E-8B8E-361790B104C0}" type="presParOf" srcId="{AB81FF0B-03A8-45C6-BCEB-5C825AFBE5E3}" destId="{06D435D7-DB96-48C6-B319-DF8C3133B371}" srcOrd="1" destOrd="0" presId="urn:microsoft.com/office/officeart/2008/layout/SquareAccentList"/>
    <dgm:cxn modelId="{E9A10E2B-0151-482B-BAA8-3A8490222E4E}" type="presParOf" srcId="{2E1D0F37-56FE-4260-A2DB-009291CB3C86}" destId="{4F0B4E77-9B08-4318-9705-A49BBB8FC90C}" srcOrd="2" destOrd="0" presId="urn:microsoft.com/office/officeart/2008/layout/SquareAccentList"/>
    <dgm:cxn modelId="{D2BB1638-4648-4BE4-8416-C4CA393E13DE}" type="presParOf" srcId="{4F0B4E77-9B08-4318-9705-A49BBB8FC90C}" destId="{4F187C68-FA2C-41B3-8298-CB481EF28AE2}" srcOrd="0" destOrd="0" presId="urn:microsoft.com/office/officeart/2008/layout/SquareAccentList"/>
    <dgm:cxn modelId="{F52E65B6-1205-47CF-93BE-84BB6A81ED9B}" type="presParOf" srcId="{4F0B4E77-9B08-4318-9705-A49BBB8FC90C}" destId="{C7C8D86B-8532-45B6-92C1-D769431B3DC8}" srcOrd="1" destOrd="0" presId="urn:microsoft.com/office/officeart/2008/layout/SquareAccentList"/>
    <dgm:cxn modelId="{64986814-12DF-4A4A-8754-A46DDFBB85A4}" type="presParOf" srcId="{2E1D0F37-56FE-4260-A2DB-009291CB3C86}" destId="{7FD2C82E-1E6F-4674-B3F6-ECA119A06C10}" srcOrd="3" destOrd="0" presId="urn:microsoft.com/office/officeart/2008/layout/SquareAccentList"/>
    <dgm:cxn modelId="{0D248692-21E4-48B9-ACB0-ADDBB28724A9}" type="presParOf" srcId="{7FD2C82E-1E6F-4674-B3F6-ECA119A06C10}" destId="{4155BE39-1A8D-4324-B459-ED502EC6652F}" srcOrd="0" destOrd="0" presId="urn:microsoft.com/office/officeart/2008/layout/SquareAccentList"/>
    <dgm:cxn modelId="{6B822480-534D-4315-A849-2C50878A54DD}" type="presParOf" srcId="{7FD2C82E-1E6F-4674-B3F6-ECA119A06C10}" destId="{E079B1DC-9B4A-4EA9-A3B7-43FC84879DA3}" srcOrd="1" destOrd="0" presId="urn:microsoft.com/office/officeart/2008/layout/SquareAccentList"/>
    <dgm:cxn modelId="{EEBD24B0-58EE-46EE-BF22-244DE5C30D12}" type="presParOf" srcId="{E74708C1-A238-466C-AC54-2FFCAB27C965}" destId="{2413924A-9F4B-4834-AABD-9181E165184D}" srcOrd="3" destOrd="0" presId="urn:microsoft.com/office/officeart/2008/layout/SquareAccentList"/>
    <dgm:cxn modelId="{410A544E-6C7A-44ED-AFF3-DB83D3A73C6E}" type="presParOf" srcId="{2413924A-9F4B-4834-AABD-9181E165184D}" destId="{268C0843-D341-4A90-AC2A-F84F04738620}" srcOrd="0" destOrd="0" presId="urn:microsoft.com/office/officeart/2008/layout/SquareAccentList"/>
    <dgm:cxn modelId="{16EDDA61-C8B3-4AA4-977B-79F76BFA1E5C}" type="presParOf" srcId="{268C0843-D341-4A90-AC2A-F84F04738620}" destId="{4B69B368-2FA8-4006-A6D3-501A1D43409F}" srcOrd="0" destOrd="0" presId="urn:microsoft.com/office/officeart/2008/layout/SquareAccentList"/>
    <dgm:cxn modelId="{AB8B5A5A-257C-410C-8310-D950248F5D2F}" type="presParOf" srcId="{268C0843-D341-4A90-AC2A-F84F04738620}" destId="{77D9F643-345F-4AA3-960F-EDB5871231AF}" srcOrd="1" destOrd="0" presId="urn:microsoft.com/office/officeart/2008/layout/SquareAccentList"/>
    <dgm:cxn modelId="{418785AF-D111-4D2F-8C29-B061F4CAD9B0}" type="presParOf" srcId="{268C0843-D341-4A90-AC2A-F84F04738620}" destId="{75B52498-DFD3-4D75-890F-828EB2BF7A4A}" srcOrd="2" destOrd="0" presId="urn:microsoft.com/office/officeart/2008/layout/SquareAccentList"/>
    <dgm:cxn modelId="{05B27741-B143-49AF-8ABB-E06779900802}" type="presParOf" srcId="{2413924A-9F4B-4834-AABD-9181E165184D}" destId="{FF2EAE3C-8DAF-40DD-B9C6-F1B6E0BF049A}" srcOrd="1" destOrd="0" presId="urn:microsoft.com/office/officeart/2008/layout/SquareAccentList"/>
    <dgm:cxn modelId="{B85EC8CC-8C1D-42F4-9C53-4B5925F28B4B}" type="presParOf" srcId="{FF2EAE3C-8DAF-40DD-B9C6-F1B6E0BF049A}" destId="{77312732-70B2-4432-BC9E-80CB5306BE46}" srcOrd="0" destOrd="0" presId="urn:microsoft.com/office/officeart/2008/layout/SquareAccentList"/>
    <dgm:cxn modelId="{2AAB3A85-67BA-48CB-8B98-49BDCD0E44E1}" type="presParOf" srcId="{77312732-70B2-4432-BC9E-80CB5306BE46}" destId="{815A80C4-6228-496B-A5BD-7A1978614AE3}" srcOrd="0" destOrd="0" presId="urn:microsoft.com/office/officeart/2008/layout/SquareAccentList"/>
    <dgm:cxn modelId="{88CE0905-3F65-4D7F-B185-A3ED4E00D0CD}" type="presParOf" srcId="{77312732-70B2-4432-BC9E-80CB5306BE46}" destId="{1E80620C-A56C-4A94-8F2F-F438603A74AA}" srcOrd="1" destOrd="0" presId="urn:microsoft.com/office/officeart/2008/layout/SquareAccentList"/>
    <dgm:cxn modelId="{1D4AEDA1-6294-4057-B9B3-7B5DD30BB3FB}" type="presParOf" srcId="{FF2EAE3C-8DAF-40DD-B9C6-F1B6E0BF049A}" destId="{A6E714EE-C6CC-4C1B-B57B-401785FCD895}" srcOrd="1" destOrd="0" presId="urn:microsoft.com/office/officeart/2008/layout/SquareAccentList"/>
    <dgm:cxn modelId="{3F5CC51C-112A-498B-9713-2C20BBC653B6}" type="presParOf" srcId="{A6E714EE-C6CC-4C1B-B57B-401785FCD895}" destId="{9CE0E7D5-D515-4194-8149-6129F801D9DA}" srcOrd="0" destOrd="0" presId="urn:microsoft.com/office/officeart/2008/layout/SquareAccentList"/>
    <dgm:cxn modelId="{7D65398F-5793-43B8-9389-10735CB1C64C}" type="presParOf" srcId="{A6E714EE-C6CC-4C1B-B57B-401785FCD895}" destId="{69AD3EAE-FB92-4B3E-92FB-4108996B4D47}" srcOrd="1" destOrd="0" presId="urn:microsoft.com/office/officeart/2008/layout/SquareAccentList"/>
    <dgm:cxn modelId="{1F0DB1D8-B643-4782-9B26-5846BDC3115D}" type="presParOf" srcId="{FF2EAE3C-8DAF-40DD-B9C6-F1B6E0BF049A}" destId="{179832EF-0E52-4D5E-9D53-A6A1A0297908}" srcOrd="2" destOrd="0" presId="urn:microsoft.com/office/officeart/2008/layout/SquareAccentList"/>
    <dgm:cxn modelId="{E76FB026-58DE-4BAD-8564-45F5D9D5DAA4}" type="presParOf" srcId="{179832EF-0E52-4D5E-9D53-A6A1A0297908}" destId="{D681416A-69B1-42F4-95F4-A2390387B3AA}" srcOrd="0" destOrd="0" presId="urn:microsoft.com/office/officeart/2008/layout/SquareAccentList"/>
    <dgm:cxn modelId="{7FB7B406-3CAC-481D-948D-ABF43A764490}" type="presParOf" srcId="{179832EF-0E52-4D5E-9D53-A6A1A0297908}" destId="{066E386C-0670-47F6-A4FC-251285F86CE9}" srcOrd="1" destOrd="0" presId="urn:microsoft.com/office/officeart/2008/layout/SquareAccentList"/>
    <dgm:cxn modelId="{304BC3C2-A56C-478B-9F6F-D8FE5F051E65}" type="presParOf" srcId="{FF2EAE3C-8DAF-40DD-B9C6-F1B6E0BF049A}" destId="{67C3B2E9-CD58-4EE1-9229-2BEC34401796}" srcOrd="3" destOrd="0" presId="urn:microsoft.com/office/officeart/2008/layout/SquareAccentList"/>
    <dgm:cxn modelId="{96B6658B-9B26-4343-B1AD-FC7FDC5817F1}" type="presParOf" srcId="{67C3B2E9-CD58-4EE1-9229-2BEC34401796}" destId="{19EE1273-352F-4C13-B6D5-0BB7F63D09AF}" srcOrd="0" destOrd="0" presId="urn:microsoft.com/office/officeart/2008/layout/SquareAccentList"/>
    <dgm:cxn modelId="{9D1E5AFF-C95A-459B-8749-DB3123BDE35D}" type="presParOf" srcId="{67C3B2E9-CD58-4EE1-9229-2BEC34401796}" destId="{A93A1489-797E-4AD6-8724-AC4A43479948}" srcOrd="1" destOrd="0" presId="urn:microsoft.com/office/officeart/2008/layout/SquareAccentList"/>
    <dgm:cxn modelId="{3A096F60-8681-49F5-9DEC-0DD3345748BC}" type="presParOf" srcId="{E74708C1-A238-466C-AC54-2FFCAB27C965}" destId="{3EC0A20A-2C6B-404C-B10D-8DA08C914E51}" srcOrd="4" destOrd="0" presId="urn:microsoft.com/office/officeart/2008/layout/SquareAccentList"/>
    <dgm:cxn modelId="{B359FEC1-DD76-4E53-BE0F-27B3F772D524}" type="presParOf" srcId="{3EC0A20A-2C6B-404C-B10D-8DA08C914E51}" destId="{3C6F4D09-ECE3-4183-8316-08DEFB8427EF}" srcOrd="0" destOrd="0" presId="urn:microsoft.com/office/officeart/2008/layout/SquareAccentList"/>
    <dgm:cxn modelId="{93E47E7C-C1AF-4796-89F6-9DBBF4F26AA9}" type="presParOf" srcId="{3C6F4D09-ECE3-4183-8316-08DEFB8427EF}" destId="{CA1B4CC7-9E5A-4749-98EF-BDBDAA760CFF}" srcOrd="0" destOrd="0" presId="urn:microsoft.com/office/officeart/2008/layout/SquareAccentList"/>
    <dgm:cxn modelId="{5BE7318B-752C-4EB3-91D8-34383B161A26}" type="presParOf" srcId="{3C6F4D09-ECE3-4183-8316-08DEFB8427EF}" destId="{68CB2CCA-DD12-4BD3-ADE9-DC79BE7BDCC0}" srcOrd="1" destOrd="0" presId="urn:microsoft.com/office/officeart/2008/layout/SquareAccentList"/>
    <dgm:cxn modelId="{508FB162-C129-4C37-A050-F8857E61715B}" type="presParOf" srcId="{3C6F4D09-ECE3-4183-8316-08DEFB8427EF}" destId="{0B4B00C2-89F5-4D20-A1F8-4FD8D25E6BAC}" srcOrd="2" destOrd="0" presId="urn:microsoft.com/office/officeart/2008/layout/SquareAccentList"/>
    <dgm:cxn modelId="{FC45894C-4C32-4C78-B235-3EE7417FF8BB}" type="presParOf" srcId="{3EC0A20A-2C6B-404C-B10D-8DA08C914E51}" destId="{5D71016C-F9FF-4F05-855A-6B4587D1F174}" srcOrd="1" destOrd="0" presId="urn:microsoft.com/office/officeart/2008/layout/SquareAccentList"/>
    <dgm:cxn modelId="{CF84E8F0-0D25-4CEE-A2AF-31B852DC6E84}" type="presParOf" srcId="{5D71016C-F9FF-4F05-855A-6B4587D1F174}" destId="{50D7FD57-A6ED-4988-A891-48BC1A70F2A8}" srcOrd="0" destOrd="0" presId="urn:microsoft.com/office/officeart/2008/layout/SquareAccentList"/>
    <dgm:cxn modelId="{07DC9B09-D027-4D20-A274-D679FF268394}" type="presParOf" srcId="{50D7FD57-A6ED-4988-A891-48BC1A70F2A8}" destId="{81E5B8A5-04AB-49F3-A94F-8A4ED9C0CDC0}" srcOrd="0" destOrd="0" presId="urn:microsoft.com/office/officeart/2008/layout/SquareAccentList"/>
    <dgm:cxn modelId="{E9AFE26E-42B8-4BC6-933D-B5F9DF9AF0CF}" type="presParOf" srcId="{50D7FD57-A6ED-4988-A891-48BC1A70F2A8}" destId="{15FE77B4-2588-41FC-923E-FC67EA7CAD45}" srcOrd="1" destOrd="0" presId="urn:microsoft.com/office/officeart/2008/layout/SquareAccentList"/>
    <dgm:cxn modelId="{AB35044E-F347-4F8E-A43F-676F6FFBAFB0}" type="presParOf" srcId="{5D71016C-F9FF-4F05-855A-6B4587D1F174}" destId="{03FA3EEA-FE6A-40FC-B16C-379E70FC1209}" srcOrd="1" destOrd="0" presId="urn:microsoft.com/office/officeart/2008/layout/SquareAccentList"/>
    <dgm:cxn modelId="{8077714E-4FDF-4D10-8A96-2695FC46BADE}" type="presParOf" srcId="{03FA3EEA-FE6A-40FC-B16C-379E70FC1209}" destId="{F114D528-FA1F-40B0-883B-E89784BD9A3E}" srcOrd="0" destOrd="0" presId="urn:microsoft.com/office/officeart/2008/layout/SquareAccentList"/>
    <dgm:cxn modelId="{F9383A54-6BB5-4200-A4E8-6D424D475C6C}" type="presParOf" srcId="{03FA3EEA-FE6A-40FC-B16C-379E70FC1209}" destId="{4F892BDF-7144-4F25-B444-06DF55FCB0A5}" srcOrd="1" destOrd="0" presId="urn:microsoft.com/office/officeart/2008/layout/SquareAccentList"/>
    <dgm:cxn modelId="{D40F4DEA-BF51-4EDC-8C3C-07937E8C8B68}" type="presParOf" srcId="{5D71016C-F9FF-4F05-855A-6B4587D1F174}" destId="{6A6A47DE-A82C-4DEC-9DBB-C8331AE41E95}" srcOrd="2" destOrd="0" presId="urn:microsoft.com/office/officeart/2008/layout/SquareAccentList"/>
    <dgm:cxn modelId="{BFE80814-3F4F-4FB1-A84C-8B2D0D29F263}" type="presParOf" srcId="{6A6A47DE-A82C-4DEC-9DBB-C8331AE41E95}" destId="{DB6312BA-C912-420A-8DEE-D89A0B2F8DF5}" srcOrd="0" destOrd="0" presId="urn:microsoft.com/office/officeart/2008/layout/SquareAccentList"/>
    <dgm:cxn modelId="{C5A96C9B-1B65-43D8-AE1A-B9C5A2C5AEDB}" type="presParOf" srcId="{6A6A47DE-A82C-4DEC-9DBB-C8331AE41E95}" destId="{417EF894-4237-4612-A749-4C15EF93D73F}" srcOrd="1" destOrd="0" presId="urn:microsoft.com/office/officeart/2008/layout/SquareAccentList"/>
  </dgm:cxnLst>
  <dgm:bg>
    <a:solidFill>
      <a:schemeClr val="accent1">
        <a:lumMod val="10000"/>
        <a:lumOff val="90000"/>
        <a:alpha val="92000"/>
      </a:schemeClr>
    </a:solidFill>
  </dgm:bg>
  <dgm:whole>
    <a:ln>
      <a:solidFill>
        <a:schemeClr val="accent1">
          <a:lumMod val="50000"/>
          <a:lumOff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9638C4A-6A66-433B-BA27-E9618E73E3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09411B83-63A8-429D-9C79-47E47B34379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Desentraliserte FLK1-kurs 2 ganger </a:t>
          </a:r>
          <a:r>
            <a:rPr lang="nb-NO" sz="1400" dirty="0" err="1"/>
            <a:t>pr.år</a:t>
          </a:r>
          <a:endParaRPr lang="nb-NO" sz="1400" dirty="0"/>
        </a:p>
      </dgm:t>
    </dgm:pt>
    <dgm:pt modelId="{2FB8ACDB-3E83-4479-B3C6-E3EEDD7031D7}" type="parTrans" cxnId="{591406C5-F4B5-4F89-91AE-C9AC065645CD}">
      <dgm:prSet/>
      <dgm:spPr/>
      <dgm:t>
        <a:bodyPr/>
        <a:lstStyle/>
        <a:p>
          <a:endParaRPr lang="nb-NO"/>
        </a:p>
      </dgm:t>
    </dgm:pt>
    <dgm:pt modelId="{C0F9AF03-92AF-46CF-A628-E0FC130553E7}" type="sibTrans" cxnId="{591406C5-F4B5-4F89-91AE-C9AC065645CD}">
      <dgm:prSet/>
      <dgm:spPr/>
      <dgm:t>
        <a:bodyPr/>
        <a:lstStyle/>
        <a:p>
          <a:endParaRPr lang="nb-NO"/>
        </a:p>
      </dgm:t>
    </dgm:pt>
    <dgm:pt modelId="{4C862E70-C4C0-453F-9F9C-14AB688A8376}">
      <dgm:prSet phldrT="[Tekst]" custT="1"/>
      <dgm:spPr>
        <a:ln>
          <a:solidFill>
            <a:schemeClr val="accent1">
              <a:lumMod val="50000"/>
              <a:lumOff val="50000"/>
            </a:schemeClr>
          </a:solidFill>
        </a:ln>
      </dgm:spPr>
      <dgm:t>
        <a:bodyPr/>
        <a:lstStyle/>
        <a:p>
          <a:r>
            <a:rPr lang="nb-NO" sz="2800" dirty="0"/>
            <a:t>TILTAK MÅL 2</a:t>
          </a:r>
        </a:p>
      </dgm:t>
    </dgm:pt>
    <dgm:pt modelId="{520F74AC-771D-46C6-9E8C-DD4C0E37E12A}" type="parTrans" cxnId="{A70D5C04-477D-43A4-80E6-64D763A7BACC}">
      <dgm:prSet/>
      <dgm:spPr/>
      <dgm:t>
        <a:bodyPr/>
        <a:lstStyle/>
        <a:p>
          <a:endParaRPr lang="nb-NO"/>
        </a:p>
      </dgm:t>
    </dgm:pt>
    <dgm:pt modelId="{BB274FAC-2428-4D82-9227-D559B56A90F3}" type="sibTrans" cxnId="{A70D5C04-477D-43A4-80E6-64D763A7BACC}">
      <dgm:prSet/>
      <dgm:spPr/>
      <dgm:t>
        <a:bodyPr/>
        <a:lstStyle/>
        <a:p>
          <a:endParaRPr lang="nb-NO"/>
        </a:p>
      </dgm:t>
    </dgm:pt>
    <dgm:pt modelId="{ADB8AB64-6642-45BF-ACB9-AD212953A1F9}">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Krets: Dommeransvarlig i sone som gjennomfører kurs og bistår klubbene med rekruttering</a:t>
          </a:r>
        </a:p>
      </dgm:t>
    </dgm:pt>
    <dgm:pt modelId="{B62FA09A-C627-45A1-BFF2-03D32EB15957}" type="parTrans" cxnId="{116A4693-6A40-4D69-AFC4-40C0DF66084F}">
      <dgm:prSet/>
      <dgm:spPr/>
      <dgm:t>
        <a:bodyPr/>
        <a:lstStyle/>
        <a:p>
          <a:endParaRPr lang="nb-NO"/>
        </a:p>
      </dgm:t>
    </dgm:pt>
    <dgm:pt modelId="{376C474C-0A3E-4C10-8271-EF262A51137A}" type="sibTrans" cxnId="{116A4693-6A40-4D69-AFC4-40C0DF66084F}">
      <dgm:prSet/>
      <dgm:spPr/>
      <dgm:t>
        <a:bodyPr/>
        <a:lstStyle/>
        <a:p>
          <a:endParaRPr lang="nb-NO"/>
        </a:p>
      </dgm:t>
    </dgm:pt>
    <dgm:pt modelId="{037D3270-C53A-48D2-9F42-862E2A0C88F8}">
      <dgm:prSet phldrT="[Tekst]" custT="1"/>
      <dgm:spPr>
        <a:ln>
          <a:solidFill>
            <a:schemeClr val="accent1">
              <a:lumMod val="50000"/>
              <a:lumOff val="50000"/>
            </a:schemeClr>
          </a:solidFill>
        </a:ln>
      </dgm:spPr>
      <dgm:t>
        <a:bodyPr/>
        <a:lstStyle/>
        <a:p>
          <a:r>
            <a:rPr lang="nb-NO" sz="2400" dirty="0"/>
            <a:t>TILTAK MÅL 3</a:t>
          </a:r>
        </a:p>
      </dgm:t>
    </dgm:pt>
    <dgm:pt modelId="{8C10D43D-24D8-4D37-84B5-9F1964000AF8}" type="parTrans" cxnId="{B81C1E08-A1BC-490D-9C33-45C79D0DD835}">
      <dgm:prSet/>
      <dgm:spPr/>
      <dgm:t>
        <a:bodyPr/>
        <a:lstStyle/>
        <a:p>
          <a:endParaRPr lang="nb-NO"/>
        </a:p>
      </dgm:t>
    </dgm:pt>
    <dgm:pt modelId="{A48FAFD6-3C6F-4399-A93F-88176C76C877}" type="sibTrans" cxnId="{B81C1E08-A1BC-490D-9C33-45C79D0DD835}">
      <dgm:prSet/>
      <dgm:spPr/>
      <dgm:t>
        <a:bodyPr/>
        <a:lstStyle/>
        <a:p>
          <a:endParaRPr lang="nb-NO"/>
        </a:p>
      </dgm:t>
    </dgm:pt>
    <dgm:pt modelId="{3AE2C304-15FF-4A6B-ABFA-76589E3AE5D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200" dirty="0"/>
            <a:t>Krets: Aktivitetsutvikler i sone som bistår klubbene i lage mer aktivitet for barn</a:t>
          </a:r>
        </a:p>
      </dgm:t>
    </dgm:pt>
    <dgm:pt modelId="{654069C5-7AF2-47E5-B92B-AB005D4D7E18}" type="parTrans" cxnId="{BACC62FD-8A81-4F01-A486-518229F906FE}">
      <dgm:prSet/>
      <dgm:spPr/>
      <dgm:t>
        <a:bodyPr/>
        <a:lstStyle/>
        <a:p>
          <a:endParaRPr lang="nb-NO"/>
        </a:p>
      </dgm:t>
    </dgm:pt>
    <dgm:pt modelId="{42A6E003-AD21-4777-842B-5DEA381FED6A}" type="sibTrans" cxnId="{BACC62FD-8A81-4F01-A486-518229F906FE}">
      <dgm:prSet/>
      <dgm:spPr/>
      <dgm:t>
        <a:bodyPr/>
        <a:lstStyle/>
        <a:p>
          <a:endParaRPr lang="nb-NO"/>
        </a:p>
      </dgm:t>
    </dgm:pt>
    <dgm:pt modelId="{6D795D53-E210-44C1-8BBD-DFE6C6C75D4E}">
      <dgm:prSet phldrT="[Tekst]" custT="1"/>
      <dgm:spPr>
        <a:ln>
          <a:solidFill>
            <a:schemeClr val="accent1">
              <a:lumMod val="50000"/>
              <a:lumOff val="50000"/>
            </a:schemeClr>
          </a:solidFill>
        </a:ln>
      </dgm:spPr>
      <dgm:t>
        <a:bodyPr/>
        <a:lstStyle/>
        <a:p>
          <a:endParaRPr lang="nb-NO" sz="2800" dirty="0"/>
        </a:p>
        <a:p>
          <a:r>
            <a:rPr lang="nb-NO" sz="2800" dirty="0"/>
            <a:t>TILTAK MÅL 1</a:t>
          </a:r>
        </a:p>
        <a:p>
          <a:endParaRPr lang="nb-NO" sz="2800" dirty="0"/>
        </a:p>
      </dgm:t>
    </dgm:pt>
    <dgm:pt modelId="{155379EE-DB8B-4628-94FD-5FA8F7717BF3}" type="sibTrans" cxnId="{EBB26486-F337-4FE9-B821-EAE407ACF040}">
      <dgm:prSet/>
      <dgm:spPr/>
      <dgm:t>
        <a:bodyPr/>
        <a:lstStyle/>
        <a:p>
          <a:endParaRPr lang="nb-NO"/>
        </a:p>
      </dgm:t>
    </dgm:pt>
    <dgm:pt modelId="{461E7796-4D66-40A1-8854-8924F4F51BC8}" type="parTrans" cxnId="{EBB26486-F337-4FE9-B821-EAE407ACF040}">
      <dgm:prSet/>
      <dgm:spPr/>
      <dgm:t>
        <a:bodyPr/>
        <a:lstStyle/>
        <a:p>
          <a:endParaRPr lang="nb-NO"/>
        </a:p>
      </dgm:t>
    </dgm:pt>
    <dgm:pt modelId="{FFC6581F-41E9-496C-BA4F-03B22A83A6CF}">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endParaRPr lang="nb-NO" sz="1800" dirty="0"/>
        </a:p>
      </dgm:t>
    </dgm:pt>
    <dgm:pt modelId="{5F5484B7-4813-4D1E-AAE8-7B8BA88CFBE3}" type="parTrans" cxnId="{31E06EC4-A077-44F8-8E26-7CB8C371DF32}">
      <dgm:prSet/>
      <dgm:spPr/>
      <dgm:t>
        <a:bodyPr/>
        <a:lstStyle/>
        <a:p>
          <a:endParaRPr lang="nb-NO"/>
        </a:p>
      </dgm:t>
    </dgm:pt>
    <dgm:pt modelId="{101CA853-9E2B-427F-8B12-CA76458DF99C}" type="sibTrans" cxnId="{31E06EC4-A077-44F8-8E26-7CB8C371DF32}">
      <dgm:prSet/>
      <dgm:spPr/>
      <dgm:t>
        <a:bodyPr/>
        <a:lstStyle/>
        <a:p>
          <a:endParaRPr lang="nb-NO"/>
        </a:p>
      </dgm:t>
    </dgm:pt>
    <dgm:pt modelId="{D857DD01-D472-4A62-A9B7-3C581E4AF5AE}">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200" dirty="0"/>
            <a:t>Etablere helårs Klubb BDO gjennom et </a:t>
          </a:r>
          <a:r>
            <a:rPr lang="nb-NO" sz="1200" dirty="0" err="1"/>
            <a:t>klubbeid</a:t>
          </a:r>
          <a:r>
            <a:rPr lang="nb-NO" sz="1200" dirty="0"/>
            <a:t> prosjekt. Samspill med sone Gauldal</a:t>
          </a:r>
        </a:p>
      </dgm:t>
    </dgm:pt>
    <dgm:pt modelId="{17068DCD-CC9F-43A2-B2E4-07C262B97DE8}" type="parTrans" cxnId="{FF7CBB30-9130-41F1-A65F-8DFCB5190BB6}">
      <dgm:prSet/>
      <dgm:spPr/>
      <dgm:t>
        <a:bodyPr/>
        <a:lstStyle/>
        <a:p>
          <a:endParaRPr lang="nb-NO"/>
        </a:p>
      </dgm:t>
    </dgm:pt>
    <dgm:pt modelId="{80637F15-C089-4FBE-B555-CC1235D433F7}" type="sibTrans" cxnId="{FF7CBB30-9130-41F1-A65F-8DFCB5190BB6}">
      <dgm:prSet/>
      <dgm:spPr/>
      <dgm:t>
        <a:bodyPr/>
        <a:lstStyle/>
        <a:p>
          <a:endParaRPr lang="nb-NO"/>
        </a:p>
      </dgm:t>
    </dgm:pt>
    <dgm:pt modelId="{F61F3B0C-2E1B-4C4D-8355-94D6E56E49A5}">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Operative dommeransvarlige i de største klubbene</a:t>
          </a:r>
        </a:p>
      </dgm:t>
    </dgm:pt>
    <dgm:pt modelId="{DE7FD789-C8E2-4DDE-B613-3B0629CBEE71}" type="parTrans" cxnId="{FFECEE62-15BC-44C3-A1E6-0E5EED7BE250}">
      <dgm:prSet/>
      <dgm:spPr/>
    </dgm:pt>
    <dgm:pt modelId="{B9BEC8F6-471F-46CE-846A-6BAC8F6CE277}" type="sibTrans" cxnId="{FFECEE62-15BC-44C3-A1E6-0E5EED7BE250}">
      <dgm:prSet/>
      <dgm:spPr/>
    </dgm:pt>
    <dgm:pt modelId="{6B797762-A226-4280-B833-C3136BAAA5B1}">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Klubbdommerkurs i alle klubber og praksis gjennom turneringer i sonen</a:t>
          </a:r>
        </a:p>
      </dgm:t>
    </dgm:pt>
    <dgm:pt modelId="{BD034468-380F-4CAE-8F21-B3D27AC594E9}" type="parTrans" cxnId="{0ACAB0E5-19E3-4D08-BA26-2A855A0783AF}">
      <dgm:prSet/>
      <dgm:spPr/>
    </dgm:pt>
    <dgm:pt modelId="{C22479AE-667E-4D71-9BB5-F4D1D4CC0AB6}" type="sibTrans" cxnId="{0ACAB0E5-19E3-4D08-BA26-2A855A0783AF}">
      <dgm:prSet/>
      <dgm:spPr/>
    </dgm:pt>
    <dgm:pt modelId="{8040920C-2C00-41FC-B464-826925D36A00}">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Desentraliserte FLK2-kurs årlig</a:t>
          </a:r>
        </a:p>
      </dgm:t>
    </dgm:pt>
    <dgm:pt modelId="{2EB77618-2C1E-47D6-8174-DCB98D97C22C}" type="parTrans" cxnId="{14B2F32B-C3EA-4E26-BC4A-F0CDBE0EF649}">
      <dgm:prSet/>
      <dgm:spPr/>
    </dgm:pt>
    <dgm:pt modelId="{63922DDF-617E-4898-B421-B810CCA8009E}" type="sibTrans" cxnId="{14B2F32B-C3EA-4E26-BC4A-F0CDBE0EF649}">
      <dgm:prSet/>
      <dgm:spPr/>
    </dgm:pt>
    <dgm:pt modelId="{8C47B46E-F3D8-4643-B052-FBE8C5786F29}">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endParaRPr lang="nb-NO" sz="1400" dirty="0"/>
        </a:p>
      </dgm:t>
    </dgm:pt>
    <dgm:pt modelId="{CB35DDF9-3340-4EC9-BF4C-501AA105B7CE}" type="parTrans" cxnId="{22740E43-D775-48B2-A0E8-9ED14EDABE90}">
      <dgm:prSet/>
      <dgm:spPr/>
    </dgm:pt>
    <dgm:pt modelId="{0652D895-0E07-497F-9B2B-619CC58F651C}" type="sibTrans" cxnId="{22740E43-D775-48B2-A0E8-9ED14EDABE90}">
      <dgm:prSet/>
      <dgm:spPr/>
    </dgm:pt>
    <dgm:pt modelId="{815D2FF7-BAA6-4252-8716-418432255594}">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200" dirty="0"/>
            <a:t>UEFA C-lisens i samarbeid med sone Gauldal</a:t>
          </a:r>
        </a:p>
      </dgm:t>
    </dgm:pt>
    <dgm:pt modelId="{D42265F9-CC1D-4D68-80EE-62BD321FDE22}" type="parTrans" cxnId="{C2F92214-C161-4162-967A-D3F3178C66DD}">
      <dgm:prSet/>
      <dgm:spPr/>
    </dgm:pt>
    <dgm:pt modelId="{37A80B4C-5F96-4BD9-AF30-70C90CA99F90}" type="sibTrans" cxnId="{C2F92214-C161-4162-967A-D3F3178C66DD}">
      <dgm:prSet/>
      <dgm:spPr/>
    </dgm:pt>
    <dgm:pt modelId="{2A8966C4-622D-436E-B817-17E03A8AFA81}">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Styresamlinger/kompetansehelger</a:t>
          </a:r>
        </a:p>
      </dgm:t>
    </dgm:pt>
    <dgm:pt modelId="{6E97232A-0C0D-419C-BC06-8948B3C6A7D5}" type="parTrans" cxnId="{31FB58FB-58CC-4B3B-AE6B-38BC41CA5AD3}">
      <dgm:prSet/>
      <dgm:spPr/>
    </dgm:pt>
    <dgm:pt modelId="{DF36EB56-7C1F-4A50-8742-F5E207F96561}" type="sibTrans" cxnId="{31FB58FB-58CC-4B3B-AE6B-38BC41CA5AD3}">
      <dgm:prSet/>
      <dgm:spPr/>
    </dgm:pt>
    <dgm:pt modelId="{3072B222-3BF5-43EF-BD48-2AF5A5FBE22F}" type="pres">
      <dgm:prSet presAssocID="{E9638C4A-6A66-433B-BA27-E9618E73E3E0}" presName="Name0" presStyleCnt="0">
        <dgm:presLayoutVars>
          <dgm:dir/>
          <dgm:animLvl val="lvl"/>
          <dgm:resizeHandles val="exact"/>
        </dgm:presLayoutVars>
      </dgm:prSet>
      <dgm:spPr/>
    </dgm:pt>
    <dgm:pt modelId="{559645C7-2547-4CE1-834A-77865B714B31}" type="pres">
      <dgm:prSet presAssocID="{6D795D53-E210-44C1-8BBD-DFE6C6C75D4E}" presName="composite" presStyleCnt="0"/>
      <dgm:spPr/>
    </dgm:pt>
    <dgm:pt modelId="{87DF5CB0-3FAC-446F-AD9C-F183168B4BBB}" type="pres">
      <dgm:prSet presAssocID="{6D795D53-E210-44C1-8BBD-DFE6C6C75D4E}" presName="parTx" presStyleLbl="alignNode1" presStyleIdx="0" presStyleCnt="3">
        <dgm:presLayoutVars>
          <dgm:chMax val="0"/>
          <dgm:chPref val="0"/>
          <dgm:bulletEnabled val="1"/>
        </dgm:presLayoutVars>
      </dgm:prSet>
      <dgm:spPr/>
    </dgm:pt>
    <dgm:pt modelId="{CE76E8B0-7CDD-4F62-B642-B7085C1EAF2F}" type="pres">
      <dgm:prSet presAssocID="{6D795D53-E210-44C1-8BBD-DFE6C6C75D4E}" presName="desTx" presStyleLbl="alignAccFollowNode1" presStyleIdx="0" presStyleCnt="3">
        <dgm:presLayoutVars>
          <dgm:bulletEnabled val="1"/>
        </dgm:presLayoutVars>
      </dgm:prSet>
      <dgm:spPr/>
    </dgm:pt>
    <dgm:pt modelId="{0A7E4676-C80A-453A-B4D9-5F3AB9E584AD}" type="pres">
      <dgm:prSet presAssocID="{155379EE-DB8B-4628-94FD-5FA8F7717BF3}" presName="space" presStyleCnt="0"/>
      <dgm:spPr/>
    </dgm:pt>
    <dgm:pt modelId="{52334ED6-0CF5-401F-98F8-C79CBBF97C5B}" type="pres">
      <dgm:prSet presAssocID="{4C862E70-C4C0-453F-9F9C-14AB688A8376}" presName="composite" presStyleCnt="0"/>
      <dgm:spPr/>
    </dgm:pt>
    <dgm:pt modelId="{C46813DA-18DE-4D19-8BC3-6FC4840D3A52}" type="pres">
      <dgm:prSet presAssocID="{4C862E70-C4C0-453F-9F9C-14AB688A8376}" presName="parTx" presStyleLbl="alignNode1" presStyleIdx="1" presStyleCnt="3">
        <dgm:presLayoutVars>
          <dgm:chMax val="0"/>
          <dgm:chPref val="0"/>
          <dgm:bulletEnabled val="1"/>
        </dgm:presLayoutVars>
      </dgm:prSet>
      <dgm:spPr/>
    </dgm:pt>
    <dgm:pt modelId="{9C757482-CDAD-4FC3-BB2F-1AD1A422AD43}" type="pres">
      <dgm:prSet presAssocID="{4C862E70-C4C0-453F-9F9C-14AB688A8376}" presName="desTx" presStyleLbl="alignAccFollowNode1" presStyleIdx="1" presStyleCnt="3">
        <dgm:presLayoutVars>
          <dgm:bulletEnabled val="1"/>
        </dgm:presLayoutVars>
      </dgm:prSet>
      <dgm:spPr/>
    </dgm:pt>
    <dgm:pt modelId="{FF493A50-9024-4D86-A3BD-59ADECA53AFC}" type="pres">
      <dgm:prSet presAssocID="{BB274FAC-2428-4D82-9227-D559B56A90F3}" presName="space" presStyleCnt="0"/>
      <dgm:spPr/>
    </dgm:pt>
    <dgm:pt modelId="{2FA1D4AE-AC1E-48F2-A3C0-B112D4A984A0}" type="pres">
      <dgm:prSet presAssocID="{037D3270-C53A-48D2-9F42-862E2A0C88F8}" presName="composite" presStyleCnt="0"/>
      <dgm:spPr/>
    </dgm:pt>
    <dgm:pt modelId="{7C233C63-A62F-49E8-BCA7-CE6F1BD48B56}" type="pres">
      <dgm:prSet presAssocID="{037D3270-C53A-48D2-9F42-862E2A0C88F8}" presName="parTx" presStyleLbl="alignNode1" presStyleIdx="2" presStyleCnt="3">
        <dgm:presLayoutVars>
          <dgm:chMax val="0"/>
          <dgm:chPref val="0"/>
          <dgm:bulletEnabled val="1"/>
        </dgm:presLayoutVars>
      </dgm:prSet>
      <dgm:spPr/>
    </dgm:pt>
    <dgm:pt modelId="{D96148B2-FC3A-4555-A2E5-48AD5B823CE4}" type="pres">
      <dgm:prSet presAssocID="{037D3270-C53A-48D2-9F42-862E2A0C88F8}" presName="desTx" presStyleLbl="alignAccFollowNode1" presStyleIdx="2" presStyleCnt="3">
        <dgm:presLayoutVars>
          <dgm:bulletEnabled val="1"/>
        </dgm:presLayoutVars>
      </dgm:prSet>
      <dgm:spPr/>
    </dgm:pt>
  </dgm:ptLst>
  <dgm:cxnLst>
    <dgm:cxn modelId="{A70D5C04-477D-43A4-80E6-64D763A7BACC}" srcId="{E9638C4A-6A66-433B-BA27-E9618E73E3E0}" destId="{4C862E70-C4C0-453F-9F9C-14AB688A8376}" srcOrd="1" destOrd="0" parTransId="{520F74AC-771D-46C6-9E8C-DD4C0E37E12A}" sibTransId="{BB274FAC-2428-4D82-9227-D559B56A90F3}"/>
    <dgm:cxn modelId="{8D2C8607-39D7-4A26-91A6-02BA74BDFA88}" type="presOf" srcId="{E9638C4A-6A66-433B-BA27-E9618E73E3E0}" destId="{3072B222-3BF5-43EF-BD48-2AF5A5FBE22F}" srcOrd="0" destOrd="0" presId="urn:microsoft.com/office/officeart/2005/8/layout/hList1"/>
    <dgm:cxn modelId="{B81C1E08-A1BC-490D-9C33-45C79D0DD835}" srcId="{E9638C4A-6A66-433B-BA27-E9618E73E3E0}" destId="{037D3270-C53A-48D2-9F42-862E2A0C88F8}" srcOrd="2" destOrd="0" parTransId="{8C10D43D-24D8-4D37-84B5-9F1964000AF8}" sibTransId="{A48FAFD6-3C6F-4399-A93F-88176C76C877}"/>
    <dgm:cxn modelId="{C2F92214-C161-4162-967A-D3F3178C66DD}" srcId="{037D3270-C53A-48D2-9F42-862E2A0C88F8}" destId="{815D2FF7-BAA6-4252-8716-418432255594}" srcOrd="2" destOrd="0" parTransId="{D42265F9-CC1D-4D68-80EE-62BD321FDE22}" sibTransId="{37A80B4C-5F96-4BD9-AF30-70C90CA99F90}"/>
    <dgm:cxn modelId="{14B2F32B-C3EA-4E26-BC4A-F0CDBE0EF649}" srcId="{6D795D53-E210-44C1-8BBD-DFE6C6C75D4E}" destId="{8040920C-2C00-41FC-B464-826925D36A00}" srcOrd="1" destOrd="0" parTransId="{2EB77618-2C1E-47D6-8174-DCB98D97C22C}" sibTransId="{63922DDF-617E-4898-B421-B810CCA8009E}"/>
    <dgm:cxn modelId="{FF7CBB30-9130-41F1-A65F-8DFCB5190BB6}" srcId="{037D3270-C53A-48D2-9F42-862E2A0C88F8}" destId="{D857DD01-D472-4A62-A9B7-3C581E4AF5AE}" srcOrd="1" destOrd="0" parTransId="{17068DCD-CC9F-43A2-B2E4-07C262B97DE8}" sibTransId="{80637F15-C089-4FBE-B555-CC1235D433F7}"/>
    <dgm:cxn modelId="{BD681334-26E8-4A0C-B273-75E42D12EDB4}" type="presOf" srcId="{2A8966C4-622D-436E-B817-17E03A8AFA81}" destId="{CE76E8B0-7CDD-4F62-B642-B7085C1EAF2F}" srcOrd="0" destOrd="2" presId="urn:microsoft.com/office/officeart/2005/8/layout/hList1"/>
    <dgm:cxn modelId="{2BCA7C5C-5B30-48B2-A3F0-1B448C5E2A13}" type="presOf" srcId="{FFC6581F-41E9-496C-BA4F-03B22A83A6CF}" destId="{D96148B2-FC3A-4555-A2E5-48AD5B823CE4}" srcOrd="0" destOrd="3" presId="urn:microsoft.com/office/officeart/2005/8/layout/hList1"/>
    <dgm:cxn modelId="{FFECEE62-15BC-44C3-A1E6-0E5EED7BE250}" srcId="{4C862E70-C4C0-453F-9F9C-14AB688A8376}" destId="{F61F3B0C-2E1B-4C4D-8355-94D6E56E49A5}" srcOrd="1" destOrd="0" parTransId="{DE7FD789-C8E2-4DDE-B613-3B0629CBEE71}" sibTransId="{B9BEC8F6-471F-46CE-846A-6BAC8F6CE277}"/>
    <dgm:cxn modelId="{22740E43-D775-48B2-A0E8-9ED14EDABE90}" srcId="{6D795D53-E210-44C1-8BBD-DFE6C6C75D4E}" destId="{8C47B46E-F3D8-4643-B052-FBE8C5786F29}" srcOrd="3" destOrd="0" parTransId="{CB35DDF9-3340-4EC9-BF4C-501AA105B7CE}" sibTransId="{0652D895-0E07-497F-9B2B-619CC58F651C}"/>
    <dgm:cxn modelId="{ED3C796A-C108-4A6B-96D4-D6D29B270E60}" type="presOf" srcId="{4C862E70-C4C0-453F-9F9C-14AB688A8376}" destId="{C46813DA-18DE-4D19-8BC3-6FC4840D3A52}" srcOrd="0" destOrd="0" presId="urn:microsoft.com/office/officeart/2005/8/layout/hList1"/>
    <dgm:cxn modelId="{7836EE7C-6E68-41D5-A7BE-DE26A3C5FB61}" type="presOf" srcId="{ADB8AB64-6642-45BF-ACB9-AD212953A1F9}" destId="{9C757482-CDAD-4FC3-BB2F-1AD1A422AD43}" srcOrd="0" destOrd="0" presId="urn:microsoft.com/office/officeart/2005/8/layout/hList1"/>
    <dgm:cxn modelId="{EBB26486-F337-4FE9-B821-EAE407ACF040}" srcId="{E9638C4A-6A66-433B-BA27-E9618E73E3E0}" destId="{6D795D53-E210-44C1-8BBD-DFE6C6C75D4E}" srcOrd="0" destOrd="0" parTransId="{461E7796-4D66-40A1-8854-8924F4F51BC8}" sibTransId="{155379EE-DB8B-4628-94FD-5FA8F7717BF3}"/>
    <dgm:cxn modelId="{E900258A-41C7-4919-9D51-493E36DDA9AB}" type="presOf" srcId="{6B797762-A226-4280-B833-C3136BAAA5B1}" destId="{9C757482-CDAD-4FC3-BB2F-1AD1A422AD43}" srcOrd="0" destOrd="2" presId="urn:microsoft.com/office/officeart/2005/8/layout/hList1"/>
    <dgm:cxn modelId="{116A4693-6A40-4D69-AFC4-40C0DF66084F}" srcId="{4C862E70-C4C0-453F-9F9C-14AB688A8376}" destId="{ADB8AB64-6642-45BF-ACB9-AD212953A1F9}" srcOrd="0" destOrd="0" parTransId="{B62FA09A-C627-45A1-BFF2-03D32EB15957}" sibTransId="{376C474C-0A3E-4C10-8271-EF262A51137A}"/>
    <dgm:cxn modelId="{AD04B794-D35D-4EFE-BEAD-892281BA8DF7}" type="presOf" srcId="{F61F3B0C-2E1B-4C4D-8355-94D6E56E49A5}" destId="{9C757482-CDAD-4FC3-BB2F-1AD1A422AD43}" srcOrd="0" destOrd="1" presId="urn:microsoft.com/office/officeart/2005/8/layout/hList1"/>
    <dgm:cxn modelId="{8C593CA3-A28D-4CCA-96F9-8C45CE3328EA}" type="presOf" srcId="{D857DD01-D472-4A62-A9B7-3C581E4AF5AE}" destId="{D96148B2-FC3A-4555-A2E5-48AD5B823CE4}" srcOrd="0" destOrd="1" presId="urn:microsoft.com/office/officeart/2005/8/layout/hList1"/>
    <dgm:cxn modelId="{B10873AB-9747-4B13-BBEB-208F0B65CFD5}" type="presOf" srcId="{6D795D53-E210-44C1-8BBD-DFE6C6C75D4E}" destId="{87DF5CB0-3FAC-446F-AD9C-F183168B4BBB}" srcOrd="0" destOrd="0" presId="urn:microsoft.com/office/officeart/2005/8/layout/hList1"/>
    <dgm:cxn modelId="{F60960B1-CE0D-4334-B1E4-B244ED89F67E}" type="presOf" srcId="{8C47B46E-F3D8-4643-B052-FBE8C5786F29}" destId="{CE76E8B0-7CDD-4F62-B642-B7085C1EAF2F}" srcOrd="0" destOrd="3" presId="urn:microsoft.com/office/officeart/2005/8/layout/hList1"/>
    <dgm:cxn modelId="{CB0AD2B3-A269-469F-8A49-3F44B799C14A}" type="presOf" srcId="{815D2FF7-BAA6-4252-8716-418432255594}" destId="{D96148B2-FC3A-4555-A2E5-48AD5B823CE4}" srcOrd="0" destOrd="2" presId="urn:microsoft.com/office/officeart/2005/8/layout/hList1"/>
    <dgm:cxn modelId="{AD66E6B6-21D0-4CA1-AC0E-AC6E27BB1110}" type="presOf" srcId="{037D3270-C53A-48D2-9F42-862E2A0C88F8}" destId="{7C233C63-A62F-49E8-BCA7-CE6F1BD48B56}" srcOrd="0" destOrd="0" presId="urn:microsoft.com/office/officeart/2005/8/layout/hList1"/>
    <dgm:cxn modelId="{31E06EC4-A077-44F8-8E26-7CB8C371DF32}" srcId="{037D3270-C53A-48D2-9F42-862E2A0C88F8}" destId="{FFC6581F-41E9-496C-BA4F-03B22A83A6CF}" srcOrd="3" destOrd="0" parTransId="{5F5484B7-4813-4D1E-AAE8-7B8BA88CFBE3}" sibTransId="{101CA853-9E2B-427F-8B12-CA76458DF99C}"/>
    <dgm:cxn modelId="{591406C5-F4B5-4F89-91AE-C9AC065645CD}" srcId="{6D795D53-E210-44C1-8BBD-DFE6C6C75D4E}" destId="{09411B83-63A8-429D-9C79-47E47B343792}" srcOrd="0" destOrd="0" parTransId="{2FB8ACDB-3E83-4479-B3C6-E3EEDD7031D7}" sibTransId="{C0F9AF03-92AF-46CF-A628-E0FC130553E7}"/>
    <dgm:cxn modelId="{505178C7-774B-43A3-B41A-A120E49958C5}" type="presOf" srcId="{8040920C-2C00-41FC-B464-826925D36A00}" destId="{CE76E8B0-7CDD-4F62-B642-B7085C1EAF2F}" srcOrd="0" destOrd="1" presId="urn:microsoft.com/office/officeart/2005/8/layout/hList1"/>
    <dgm:cxn modelId="{856682CE-3E42-44CB-9746-5F0500D3D2E0}" type="presOf" srcId="{3AE2C304-15FF-4A6B-ABFA-76589E3AE5D6}" destId="{D96148B2-FC3A-4555-A2E5-48AD5B823CE4}" srcOrd="0" destOrd="0" presId="urn:microsoft.com/office/officeart/2005/8/layout/hList1"/>
    <dgm:cxn modelId="{CD28CEDA-C84A-4F5C-8DE3-3B83D23BDAA9}" type="presOf" srcId="{09411B83-63A8-429D-9C79-47E47B343792}" destId="{CE76E8B0-7CDD-4F62-B642-B7085C1EAF2F}" srcOrd="0" destOrd="0" presId="urn:microsoft.com/office/officeart/2005/8/layout/hList1"/>
    <dgm:cxn modelId="{0ACAB0E5-19E3-4D08-BA26-2A855A0783AF}" srcId="{4C862E70-C4C0-453F-9F9C-14AB688A8376}" destId="{6B797762-A226-4280-B833-C3136BAAA5B1}" srcOrd="2" destOrd="0" parTransId="{BD034468-380F-4CAE-8F21-B3D27AC594E9}" sibTransId="{C22479AE-667E-4D71-9BB5-F4D1D4CC0AB6}"/>
    <dgm:cxn modelId="{31FB58FB-58CC-4B3B-AE6B-38BC41CA5AD3}" srcId="{6D795D53-E210-44C1-8BBD-DFE6C6C75D4E}" destId="{2A8966C4-622D-436E-B817-17E03A8AFA81}" srcOrd="2" destOrd="0" parTransId="{6E97232A-0C0D-419C-BC06-8948B3C6A7D5}" sibTransId="{DF36EB56-7C1F-4A50-8742-F5E207F96561}"/>
    <dgm:cxn modelId="{BACC62FD-8A81-4F01-A486-518229F906FE}" srcId="{037D3270-C53A-48D2-9F42-862E2A0C88F8}" destId="{3AE2C304-15FF-4A6B-ABFA-76589E3AE5D6}" srcOrd="0" destOrd="0" parTransId="{654069C5-7AF2-47E5-B92B-AB005D4D7E18}" sibTransId="{42A6E003-AD21-4777-842B-5DEA381FED6A}"/>
    <dgm:cxn modelId="{73BA9C2C-2588-45F4-8865-145221F3DAEB}" type="presParOf" srcId="{3072B222-3BF5-43EF-BD48-2AF5A5FBE22F}" destId="{559645C7-2547-4CE1-834A-77865B714B31}" srcOrd="0" destOrd="0" presId="urn:microsoft.com/office/officeart/2005/8/layout/hList1"/>
    <dgm:cxn modelId="{D7EA1314-4527-4550-B1D2-DEFC48F48F05}" type="presParOf" srcId="{559645C7-2547-4CE1-834A-77865B714B31}" destId="{87DF5CB0-3FAC-446F-AD9C-F183168B4BBB}" srcOrd="0" destOrd="0" presId="urn:microsoft.com/office/officeart/2005/8/layout/hList1"/>
    <dgm:cxn modelId="{926E5FE8-BEEC-47DC-A778-4337223E7BAB}" type="presParOf" srcId="{559645C7-2547-4CE1-834A-77865B714B31}" destId="{CE76E8B0-7CDD-4F62-B642-B7085C1EAF2F}" srcOrd="1" destOrd="0" presId="urn:microsoft.com/office/officeart/2005/8/layout/hList1"/>
    <dgm:cxn modelId="{833DF569-AC28-4DC5-ABED-67E3DF3BF9F8}" type="presParOf" srcId="{3072B222-3BF5-43EF-BD48-2AF5A5FBE22F}" destId="{0A7E4676-C80A-453A-B4D9-5F3AB9E584AD}" srcOrd="1" destOrd="0" presId="urn:microsoft.com/office/officeart/2005/8/layout/hList1"/>
    <dgm:cxn modelId="{A4527406-4BBC-4AA8-9180-712FFA48B7BF}" type="presParOf" srcId="{3072B222-3BF5-43EF-BD48-2AF5A5FBE22F}" destId="{52334ED6-0CF5-401F-98F8-C79CBBF97C5B}" srcOrd="2" destOrd="0" presId="urn:microsoft.com/office/officeart/2005/8/layout/hList1"/>
    <dgm:cxn modelId="{CFC042E1-4AF4-4C22-B8F3-D1CE8A334DC5}" type="presParOf" srcId="{52334ED6-0CF5-401F-98F8-C79CBBF97C5B}" destId="{C46813DA-18DE-4D19-8BC3-6FC4840D3A52}" srcOrd="0" destOrd="0" presId="urn:microsoft.com/office/officeart/2005/8/layout/hList1"/>
    <dgm:cxn modelId="{43A0215D-4805-413B-9F50-D16E551A6B81}" type="presParOf" srcId="{52334ED6-0CF5-401F-98F8-C79CBBF97C5B}" destId="{9C757482-CDAD-4FC3-BB2F-1AD1A422AD43}" srcOrd="1" destOrd="0" presId="urn:microsoft.com/office/officeart/2005/8/layout/hList1"/>
    <dgm:cxn modelId="{B1F6C3D3-F184-4B9B-BF2F-CE3A3DB1D07E}" type="presParOf" srcId="{3072B222-3BF5-43EF-BD48-2AF5A5FBE22F}" destId="{FF493A50-9024-4D86-A3BD-59ADECA53AFC}" srcOrd="3" destOrd="0" presId="urn:microsoft.com/office/officeart/2005/8/layout/hList1"/>
    <dgm:cxn modelId="{69988891-8EC8-4C36-A3BD-F2C3154455FE}" type="presParOf" srcId="{3072B222-3BF5-43EF-BD48-2AF5A5FBE22F}" destId="{2FA1D4AE-AC1E-48F2-A3C0-B112D4A984A0}" srcOrd="4" destOrd="0" presId="urn:microsoft.com/office/officeart/2005/8/layout/hList1"/>
    <dgm:cxn modelId="{A35B620D-AA55-4810-877C-74E7A0CCCCA9}" type="presParOf" srcId="{2FA1D4AE-AC1E-48F2-A3C0-B112D4A984A0}" destId="{7C233C63-A62F-49E8-BCA7-CE6F1BD48B56}" srcOrd="0" destOrd="0" presId="urn:microsoft.com/office/officeart/2005/8/layout/hList1"/>
    <dgm:cxn modelId="{BBE1433A-00D0-4A0A-A362-47ADCFAB217E}" type="presParOf" srcId="{2FA1D4AE-AC1E-48F2-A3C0-B112D4A984A0}" destId="{D96148B2-FC3A-4555-A2E5-48AD5B823CE4}" srcOrd="1" destOrd="0" presId="urn:microsoft.com/office/officeart/2005/8/layout/hList1"/>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0D41ED3-94B7-4A78-912C-EE84A042755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b-NO"/>
        </a:p>
      </dgm:t>
    </dgm:pt>
    <dgm:pt modelId="{F3693A3D-AC61-4FAB-BA85-036766A124F4}">
      <dgm:prSet phldrT="[Tekst]" custT="1"/>
      <dgm:spPr>
        <a:solidFill>
          <a:schemeClr val="accent2"/>
        </a:solidFill>
      </dgm:spPr>
      <dgm:t>
        <a:bodyPr/>
        <a:lstStyle/>
        <a:p>
          <a:r>
            <a:rPr lang="nb-NO" sz="2000" dirty="0">
              <a:latin typeface="Arial Nova Cond" panose="020B0506020202020204" pitchFamily="34" charset="0"/>
            </a:rPr>
            <a:t>Nøkkeldatoer og frister</a:t>
          </a:r>
        </a:p>
      </dgm:t>
    </dgm:pt>
    <dgm:pt modelId="{3B55A08D-93A0-45AF-A176-66769EBB43FD}" type="parTrans" cxnId="{00327ECB-2332-4EF3-BB23-3EFDA5FD32A8}">
      <dgm:prSet/>
      <dgm:spPr/>
      <dgm:t>
        <a:bodyPr/>
        <a:lstStyle/>
        <a:p>
          <a:endParaRPr lang="nb-NO" sz="1400">
            <a:latin typeface="Arial Nova Cond" panose="020B0506020202020204" pitchFamily="34" charset="0"/>
          </a:endParaRPr>
        </a:p>
      </dgm:t>
    </dgm:pt>
    <dgm:pt modelId="{1984189E-9DE4-481C-951F-80AFCA539EFB}" type="sibTrans" cxnId="{00327ECB-2332-4EF3-BB23-3EFDA5FD32A8}">
      <dgm:prSet/>
      <dgm:spPr/>
      <dgm:t>
        <a:bodyPr/>
        <a:lstStyle/>
        <a:p>
          <a:endParaRPr lang="nb-NO" sz="1400">
            <a:latin typeface="Arial Nova Cond" panose="020B0506020202020204" pitchFamily="34" charset="0"/>
          </a:endParaRPr>
        </a:p>
      </dgm:t>
    </dgm:pt>
    <dgm:pt modelId="{97BB0002-DB7A-41B6-8E9D-E8EEB8D19D28}">
      <dgm:prSet phldrT="[Tekst]" custT="1"/>
      <dgm:spPr>
        <a:solidFill>
          <a:schemeClr val="accent6">
            <a:lumMod val="75000"/>
          </a:schemeClr>
        </a:solidFill>
      </dgm:spPr>
      <dgm:t>
        <a:bodyPr/>
        <a:lstStyle/>
        <a:p>
          <a:r>
            <a:rPr lang="nb-NO" sz="2000" dirty="0">
              <a:latin typeface="Arial Nova Cond" panose="020B0506020202020204" pitchFamily="34" charset="0"/>
            </a:rPr>
            <a:t>Konkurranseaktivitet – Seriespill, OBOS-cup, Trøndersk Mesterskap, NM, Futsal, Klubbturneringer</a:t>
          </a:r>
        </a:p>
      </dgm:t>
    </dgm:pt>
    <dgm:pt modelId="{B28638C1-D8CA-49BF-A893-27AD0F1EF138}" type="parTrans" cxnId="{8B8B0A19-E136-4584-AA23-5C2DB6CC70A0}">
      <dgm:prSet/>
      <dgm:spPr/>
      <dgm:t>
        <a:bodyPr/>
        <a:lstStyle/>
        <a:p>
          <a:endParaRPr lang="nb-NO" sz="1400">
            <a:latin typeface="Arial Nova Cond" panose="020B0506020202020204" pitchFamily="34" charset="0"/>
          </a:endParaRPr>
        </a:p>
      </dgm:t>
    </dgm:pt>
    <dgm:pt modelId="{48AD6B04-7151-483E-9167-C199D5623060}" type="sibTrans" cxnId="{8B8B0A19-E136-4584-AA23-5C2DB6CC70A0}">
      <dgm:prSet/>
      <dgm:spPr/>
      <dgm:t>
        <a:bodyPr/>
        <a:lstStyle/>
        <a:p>
          <a:endParaRPr lang="nb-NO" sz="1400">
            <a:latin typeface="Arial Nova Cond" panose="020B0506020202020204" pitchFamily="34" charset="0"/>
          </a:endParaRPr>
        </a:p>
      </dgm:t>
    </dgm:pt>
    <dgm:pt modelId="{E44C942C-2C6C-4FB5-BBD8-98E281CE4949}">
      <dgm:prSet phldrT="[Tekst]" custT="1"/>
      <dgm:spPr>
        <a:solidFill>
          <a:srgbClr val="7030A0"/>
        </a:solidFill>
      </dgm:spPr>
      <dgm:t>
        <a:bodyPr/>
        <a:lstStyle/>
        <a:p>
          <a:r>
            <a:rPr lang="nb-NO" sz="2000">
              <a:latin typeface="Arial Nova Cond" panose="020B0506020202020204" pitchFamily="34" charset="0"/>
            </a:rPr>
            <a:t>Utviklingsaktivitet – Spiller/trener/dommer/leder/klubb</a:t>
          </a:r>
        </a:p>
      </dgm:t>
    </dgm:pt>
    <dgm:pt modelId="{F36A5ED2-D454-432A-BB11-E5C056C1FF37}" type="parTrans" cxnId="{50A4467C-EE94-4A12-9DFF-0A6127C61B6B}">
      <dgm:prSet/>
      <dgm:spPr/>
      <dgm:t>
        <a:bodyPr/>
        <a:lstStyle/>
        <a:p>
          <a:endParaRPr lang="nb-NO" sz="1400">
            <a:latin typeface="Arial Nova Cond" panose="020B0506020202020204" pitchFamily="34" charset="0"/>
          </a:endParaRPr>
        </a:p>
      </dgm:t>
    </dgm:pt>
    <dgm:pt modelId="{BCAC3D18-C884-4D83-9D76-749E79CBBE69}" type="sibTrans" cxnId="{50A4467C-EE94-4A12-9DFF-0A6127C61B6B}">
      <dgm:prSet/>
      <dgm:spPr/>
      <dgm:t>
        <a:bodyPr/>
        <a:lstStyle/>
        <a:p>
          <a:endParaRPr lang="nb-NO" sz="1400">
            <a:latin typeface="Arial Nova Cond" panose="020B0506020202020204" pitchFamily="34" charset="0"/>
          </a:endParaRPr>
        </a:p>
      </dgm:t>
    </dgm:pt>
    <dgm:pt modelId="{FDCA2962-8CAB-42D7-A2BF-9690EC9607F4}">
      <dgm:prSet custT="1"/>
      <dgm:spPr>
        <a:solidFill>
          <a:srgbClr val="0000FF"/>
        </a:solidFill>
      </dgm:spPr>
      <dgm:t>
        <a:bodyPr/>
        <a:lstStyle/>
        <a:p>
          <a:r>
            <a:rPr lang="nb-NO" sz="2000" dirty="0">
              <a:latin typeface="Arial Nova Cond" panose="020B0506020202020204" pitchFamily="34" charset="0"/>
            </a:rPr>
            <a:t>Fysiske eller digitale møteplasser, seminarer, kurs</a:t>
          </a:r>
        </a:p>
      </dgm:t>
    </dgm:pt>
    <dgm:pt modelId="{838CAAB6-71F6-4FD0-B3A0-5ABA13583322}" type="parTrans" cxnId="{A6AB0690-A88B-44C2-B3FF-0CFFDC34D459}">
      <dgm:prSet/>
      <dgm:spPr/>
      <dgm:t>
        <a:bodyPr/>
        <a:lstStyle/>
        <a:p>
          <a:endParaRPr lang="nb-NO" sz="1400">
            <a:latin typeface="Arial Nova Cond" panose="020B0506020202020204" pitchFamily="34" charset="0"/>
          </a:endParaRPr>
        </a:p>
      </dgm:t>
    </dgm:pt>
    <dgm:pt modelId="{036724A3-99DC-4458-B712-6F214387E145}" type="sibTrans" cxnId="{A6AB0690-A88B-44C2-B3FF-0CFFDC34D459}">
      <dgm:prSet/>
      <dgm:spPr/>
      <dgm:t>
        <a:bodyPr/>
        <a:lstStyle/>
        <a:p>
          <a:endParaRPr lang="nb-NO" sz="1400">
            <a:latin typeface="Arial Nova Cond" panose="020B0506020202020204" pitchFamily="34" charset="0"/>
          </a:endParaRPr>
        </a:p>
      </dgm:t>
    </dgm:pt>
    <dgm:pt modelId="{89C9D1F6-B86B-47CB-874E-2B719BEDB289}" type="pres">
      <dgm:prSet presAssocID="{90D41ED3-94B7-4A78-912C-EE84A0427554}" presName="Name0" presStyleCnt="0">
        <dgm:presLayoutVars>
          <dgm:chMax val="7"/>
          <dgm:chPref val="7"/>
          <dgm:dir/>
        </dgm:presLayoutVars>
      </dgm:prSet>
      <dgm:spPr/>
    </dgm:pt>
    <dgm:pt modelId="{9F7CF292-C057-4007-B17A-3B25E201C368}" type="pres">
      <dgm:prSet presAssocID="{90D41ED3-94B7-4A78-912C-EE84A0427554}" presName="Name1" presStyleCnt="0"/>
      <dgm:spPr/>
    </dgm:pt>
    <dgm:pt modelId="{463C6EA9-FF72-4D8C-81EF-0EAB1264F7C4}" type="pres">
      <dgm:prSet presAssocID="{90D41ED3-94B7-4A78-912C-EE84A0427554}" presName="cycle" presStyleCnt="0"/>
      <dgm:spPr/>
    </dgm:pt>
    <dgm:pt modelId="{92039890-C165-41E4-92BD-80BCD0BD7C87}" type="pres">
      <dgm:prSet presAssocID="{90D41ED3-94B7-4A78-912C-EE84A0427554}" presName="srcNode" presStyleLbl="node1" presStyleIdx="0" presStyleCnt="4"/>
      <dgm:spPr/>
    </dgm:pt>
    <dgm:pt modelId="{44D271D1-7341-4B78-8FEF-07041DEDAA06}" type="pres">
      <dgm:prSet presAssocID="{90D41ED3-94B7-4A78-912C-EE84A0427554}" presName="conn" presStyleLbl="parChTrans1D2" presStyleIdx="0" presStyleCnt="1"/>
      <dgm:spPr/>
    </dgm:pt>
    <dgm:pt modelId="{D30229FC-2DDE-4807-85E4-341974C3E20B}" type="pres">
      <dgm:prSet presAssocID="{90D41ED3-94B7-4A78-912C-EE84A0427554}" presName="extraNode" presStyleLbl="node1" presStyleIdx="0" presStyleCnt="4"/>
      <dgm:spPr/>
    </dgm:pt>
    <dgm:pt modelId="{F8FC1897-67E1-4429-862D-4826C98CF221}" type="pres">
      <dgm:prSet presAssocID="{90D41ED3-94B7-4A78-912C-EE84A0427554}" presName="dstNode" presStyleLbl="node1" presStyleIdx="0" presStyleCnt="4"/>
      <dgm:spPr/>
    </dgm:pt>
    <dgm:pt modelId="{6356EB0F-BBD3-41C3-BA4B-3F63CF297BB4}" type="pres">
      <dgm:prSet presAssocID="{F3693A3D-AC61-4FAB-BA85-036766A124F4}" presName="text_1" presStyleLbl="node1" presStyleIdx="0" presStyleCnt="4">
        <dgm:presLayoutVars>
          <dgm:bulletEnabled val="1"/>
        </dgm:presLayoutVars>
      </dgm:prSet>
      <dgm:spPr/>
    </dgm:pt>
    <dgm:pt modelId="{2A0F4770-740F-4133-91BE-FB8FB202E039}" type="pres">
      <dgm:prSet presAssocID="{F3693A3D-AC61-4FAB-BA85-036766A124F4}" presName="accent_1" presStyleCnt="0"/>
      <dgm:spPr/>
    </dgm:pt>
    <dgm:pt modelId="{E457EB9E-E0B5-49C6-A4B1-2E39A48D3E36}" type="pres">
      <dgm:prSet presAssocID="{F3693A3D-AC61-4FAB-BA85-036766A124F4}" presName="accentRepeatNode" presStyleLbl="solidFgAcc1" presStyleIdx="0" presStyleCnt="4"/>
      <dgm:spPr>
        <a:blipFill rotWithShape="0">
          <a:blip xmlns:r="http://schemas.openxmlformats.org/officeDocument/2006/relationships" r:embed="rId1"/>
          <a:srcRect/>
          <a:stretch>
            <a:fillRect t="-15000" b="-15000"/>
          </a:stretch>
        </a:blipFill>
      </dgm:spPr>
    </dgm:pt>
    <dgm:pt modelId="{DFF61A9A-D2B6-47B9-ACF9-496E14EA3AFB}" type="pres">
      <dgm:prSet presAssocID="{97BB0002-DB7A-41B6-8E9D-E8EEB8D19D28}" presName="text_2" presStyleLbl="node1" presStyleIdx="1" presStyleCnt="4">
        <dgm:presLayoutVars>
          <dgm:bulletEnabled val="1"/>
        </dgm:presLayoutVars>
      </dgm:prSet>
      <dgm:spPr/>
    </dgm:pt>
    <dgm:pt modelId="{72C37A7A-6787-4818-B525-E8064E291F88}" type="pres">
      <dgm:prSet presAssocID="{97BB0002-DB7A-41B6-8E9D-E8EEB8D19D28}" presName="accent_2" presStyleCnt="0"/>
      <dgm:spPr/>
    </dgm:pt>
    <dgm:pt modelId="{36D232E4-FAF3-485B-8C31-7B6A1EE2D41A}" type="pres">
      <dgm:prSet presAssocID="{97BB0002-DB7A-41B6-8E9D-E8EEB8D19D28}" presName="accentRepeatNode" presStyleLbl="solidFgAcc1" presStyleIdx="1" presStyleCnt="4"/>
      <dgm:spPr>
        <a:blipFill rotWithShape="0">
          <a:blip xmlns:r="http://schemas.openxmlformats.org/officeDocument/2006/relationships" r:embed="rId1"/>
          <a:srcRect/>
          <a:stretch>
            <a:fillRect t="-15000" b="-15000"/>
          </a:stretch>
        </a:blipFill>
      </dgm:spPr>
    </dgm:pt>
    <dgm:pt modelId="{22579A04-79DA-49C2-B07E-4C7AC69F6C8F}" type="pres">
      <dgm:prSet presAssocID="{E44C942C-2C6C-4FB5-BBD8-98E281CE4949}" presName="text_3" presStyleLbl="node1" presStyleIdx="2" presStyleCnt="4">
        <dgm:presLayoutVars>
          <dgm:bulletEnabled val="1"/>
        </dgm:presLayoutVars>
      </dgm:prSet>
      <dgm:spPr/>
    </dgm:pt>
    <dgm:pt modelId="{AA6CCADF-C17B-4013-8029-FE4D13E7CF03}" type="pres">
      <dgm:prSet presAssocID="{E44C942C-2C6C-4FB5-BBD8-98E281CE4949}" presName="accent_3" presStyleCnt="0"/>
      <dgm:spPr/>
    </dgm:pt>
    <dgm:pt modelId="{1A8D5C8A-86C5-4E2E-994A-E645401773DD}" type="pres">
      <dgm:prSet presAssocID="{E44C942C-2C6C-4FB5-BBD8-98E281CE4949}" presName="accentRepeatNode" presStyleLbl="solidFgAcc1" presStyleIdx="2" presStyleCnt="4"/>
      <dgm:spPr>
        <a:blipFill rotWithShape="0">
          <a:blip xmlns:r="http://schemas.openxmlformats.org/officeDocument/2006/relationships" r:embed="rId1"/>
          <a:srcRect/>
          <a:stretch>
            <a:fillRect t="-15000" b="-15000"/>
          </a:stretch>
        </a:blipFill>
      </dgm:spPr>
    </dgm:pt>
    <dgm:pt modelId="{7B5CDF20-329F-4524-92CC-296FF89D00FE}" type="pres">
      <dgm:prSet presAssocID="{FDCA2962-8CAB-42D7-A2BF-9690EC9607F4}" presName="text_4" presStyleLbl="node1" presStyleIdx="3" presStyleCnt="4">
        <dgm:presLayoutVars>
          <dgm:bulletEnabled val="1"/>
        </dgm:presLayoutVars>
      </dgm:prSet>
      <dgm:spPr/>
    </dgm:pt>
    <dgm:pt modelId="{5D5CBA1B-3CC5-4924-88CD-B5E55CE63004}" type="pres">
      <dgm:prSet presAssocID="{FDCA2962-8CAB-42D7-A2BF-9690EC9607F4}" presName="accent_4" presStyleCnt="0"/>
      <dgm:spPr/>
    </dgm:pt>
    <dgm:pt modelId="{AB4F9FDF-A0A3-4EBD-A6EE-36E76777ACD2}" type="pres">
      <dgm:prSet presAssocID="{FDCA2962-8CAB-42D7-A2BF-9690EC9607F4}" presName="accentRepeatNode" presStyleLbl="solidFgAcc1" presStyleIdx="3" presStyleCnt="4"/>
      <dgm:spPr>
        <a:blipFill rotWithShape="0">
          <a:blip xmlns:r="http://schemas.openxmlformats.org/officeDocument/2006/relationships" r:embed="rId1"/>
          <a:srcRect/>
          <a:stretch>
            <a:fillRect t="-15000" b="-15000"/>
          </a:stretch>
        </a:blipFill>
      </dgm:spPr>
    </dgm:pt>
  </dgm:ptLst>
  <dgm:cxnLst>
    <dgm:cxn modelId="{8DEEF706-8CFA-4AC8-BE0A-5D670486EB04}" type="presOf" srcId="{97BB0002-DB7A-41B6-8E9D-E8EEB8D19D28}" destId="{DFF61A9A-D2B6-47B9-ACF9-496E14EA3AFB}" srcOrd="0" destOrd="0" presId="urn:microsoft.com/office/officeart/2008/layout/VerticalCurvedList"/>
    <dgm:cxn modelId="{8B8B0A19-E136-4584-AA23-5C2DB6CC70A0}" srcId="{90D41ED3-94B7-4A78-912C-EE84A0427554}" destId="{97BB0002-DB7A-41B6-8E9D-E8EEB8D19D28}" srcOrd="1" destOrd="0" parTransId="{B28638C1-D8CA-49BF-A893-27AD0F1EF138}" sibTransId="{48AD6B04-7151-483E-9167-C199D5623060}"/>
    <dgm:cxn modelId="{D9C6041F-3FA6-4F9D-8D00-34BA50E77772}" type="presOf" srcId="{F3693A3D-AC61-4FAB-BA85-036766A124F4}" destId="{6356EB0F-BBD3-41C3-BA4B-3F63CF297BB4}" srcOrd="0" destOrd="0" presId="urn:microsoft.com/office/officeart/2008/layout/VerticalCurvedList"/>
    <dgm:cxn modelId="{B9B51C2A-CDD3-4F45-B7CF-3AB068A10F63}" type="presOf" srcId="{90D41ED3-94B7-4A78-912C-EE84A0427554}" destId="{89C9D1F6-B86B-47CB-874E-2B719BEDB289}" srcOrd="0" destOrd="0" presId="urn:microsoft.com/office/officeart/2008/layout/VerticalCurvedList"/>
    <dgm:cxn modelId="{48DA632C-377D-44B9-86E5-9684E69806AE}" type="presOf" srcId="{FDCA2962-8CAB-42D7-A2BF-9690EC9607F4}" destId="{7B5CDF20-329F-4524-92CC-296FF89D00FE}" srcOrd="0" destOrd="0" presId="urn:microsoft.com/office/officeart/2008/layout/VerticalCurvedList"/>
    <dgm:cxn modelId="{8EFA2649-3F44-4CC6-AFE6-4A69C61FF437}" type="presOf" srcId="{1984189E-9DE4-481C-951F-80AFCA539EFB}" destId="{44D271D1-7341-4B78-8FEF-07041DEDAA06}" srcOrd="0" destOrd="0" presId="urn:microsoft.com/office/officeart/2008/layout/VerticalCurvedList"/>
    <dgm:cxn modelId="{50A4467C-EE94-4A12-9DFF-0A6127C61B6B}" srcId="{90D41ED3-94B7-4A78-912C-EE84A0427554}" destId="{E44C942C-2C6C-4FB5-BBD8-98E281CE4949}" srcOrd="2" destOrd="0" parTransId="{F36A5ED2-D454-432A-BB11-E5C056C1FF37}" sibTransId="{BCAC3D18-C884-4D83-9D76-749E79CBBE69}"/>
    <dgm:cxn modelId="{A6AB0690-A88B-44C2-B3FF-0CFFDC34D459}" srcId="{90D41ED3-94B7-4A78-912C-EE84A0427554}" destId="{FDCA2962-8CAB-42D7-A2BF-9690EC9607F4}" srcOrd="3" destOrd="0" parTransId="{838CAAB6-71F6-4FD0-B3A0-5ABA13583322}" sibTransId="{036724A3-99DC-4458-B712-6F214387E145}"/>
    <dgm:cxn modelId="{00327ECB-2332-4EF3-BB23-3EFDA5FD32A8}" srcId="{90D41ED3-94B7-4A78-912C-EE84A0427554}" destId="{F3693A3D-AC61-4FAB-BA85-036766A124F4}" srcOrd="0" destOrd="0" parTransId="{3B55A08D-93A0-45AF-A176-66769EBB43FD}" sibTransId="{1984189E-9DE4-481C-951F-80AFCA539EFB}"/>
    <dgm:cxn modelId="{40D333DF-AE20-4F83-AF8C-52575BF2CAEA}" type="presOf" srcId="{E44C942C-2C6C-4FB5-BBD8-98E281CE4949}" destId="{22579A04-79DA-49C2-B07E-4C7AC69F6C8F}" srcOrd="0" destOrd="0" presId="urn:microsoft.com/office/officeart/2008/layout/VerticalCurvedList"/>
    <dgm:cxn modelId="{924114B6-FE86-46C7-A045-A3451BD79086}" type="presParOf" srcId="{89C9D1F6-B86B-47CB-874E-2B719BEDB289}" destId="{9F7CF292-C057-4007-B17A-3B25E201C368}" srcOrd="0" destOrd="0" presId="urn:microsoft.com/office/officeart/2008/layout/VerticalCurvedList"/>
    <dgm:cxn modelId="{CE207F43-DBBD-4197-8CCF-77BDB6DDAEF7}" type="presParOf" srcId="{9F7CF292-C057-4007-B17A-3B25E201C368}" destId="{463C6EA9-FF72-4D8C-81EF-0EAB1264F7C4}" srcOrd="0" destOrd="0" presId="urn:microsoft.com/office/officeart/2008/layout/VerticalCurvedList"/>
    <dgm:cxn modelId="{36E8D70D-13F4-4AC0-8A25-5E1598551A7A}" type="presParOf" srcId="{463C6EA9-FF72-4D8C-81EF-0EAB1264F7C4}" destId="{92039890-C165-41E4-92BD-80BCD0BD7C87}" srcOrd="0" destOrd="0" presId="urn:microsoft.com/office/officeart/2008/layout/VerticalCurvedList"/>
    <dgm:cxn modelId="{39948AEE-C1CF-48D3-A851-09346088F68F}" type="presParOf" srcId="{463C6EA9-FF72-4D8C-81EF-0EAB1264F7C4}" destId="{44D271D1-7341-4B78-8FEF-07041DEDAA06}" srcOrd="1" destOrd="0" presId="urn:microsoft.com/office/officeart/2008/layout/VerticalCurvedList"/>
    <dgm:cxn modelId="{FF7C3F64-32AC-462A-A9CB-30C99620A9D7}" type="presParOf" srcId="{463C6EA9-FF72-4D8C-81EF-0EAB1264F7C4}" destId="{D30229FC-2DDE-4807-85E4-341974C3E20B}" srcOrd="2" destOrd="0" presId="urn:microsoft.com/office/officeart/2008/layout/VerticalCurvedList"/>
    <dgm:cxn modelId="{29977D89-90EA-4D19-92D8-BF44F318C1DD}" type="presParOf" srcId="{463C6EA9-FF72-4D8C-81EF-0EAB1264F7C4}" destId="{F8FC1897-67E1-4429-862D-4826C98CF221}" srcOrd="3" destOrd="0" presId="urn:microsoft.com/office/officeart/2008/layout/VerticalCurvedList"/>
    <dgm:cxn modelId="{4CC660E4-3074-43E4-84F9-6A5E49E20B67}" type="presParOf" srcId="{9F7CF292-C057-4007-B17A-3B25E201C368}" destId="{6356EB0F-BBD3-41C3-BA4B-3F63CF297BB4}" srcOrd="1" destOrd="0" presId="urn:microsoft.com/office/officeart/2008/layout/VerticalCurvedList"/>
    <dgm:cxn modelId="{84091DDD-7E42-4500-896E-BE12A988E674}" type="presParOf" srcId="{9F7CF292-C057-4007-B17A-3B25E201C368}" destId="{2A0F4770-740F-4133-91BE-FB8FB202E039}" srcOrd="2" destOrd="0" presId="urn:microsoft.com/office/officeart/2008/layout/VerticalCurvedList"/>
    <dgm:cxn modelId="{83346FA5-B458-4F74-924B-DAAB43922A6C}" type="presParOf" srcId="{2A0F4770-740F-4133-91BE-FB8FB202E039}" destId="{E457EB9E-E0B5-49C6-A4B1-2E39A48D3E36}" srcOrd="0" destOrd="0" presId="urn:microsoft.com/office/officeart/2008/layout/VerticalCurvedList"/>
    <dgm:cxn modelId="{9CBE164A-8636-448A-8A39-BC19F3CB7B71}" type="presParOf" srcId="{9F7CF292-C057-4007-B17A-3B25E201C368}" destId="{DFF61A9A-D2B6-47B9-ACF9-496E14EA3AFB}" srcOrd="3" destOrd="0" presId="urn:microsoft.com/office/officeart/2008/layout/VerticalCurvedList"/>
    <dgm:cxn modelId="{C60831A2-C6EB-4884-B10F-CD2A3776B77E}" type="presParOf" srcId="{9F7CF292-C057-4007-B17A-3B25E201C368}" destId="{72C37A7A-6787-4818-B525-E8064E291F88}" srcOrd="4" destOrd="0" presId="urn:microsoft.com/office/officeart/2008/layout/VerticalCurvedList"/>
    <dgm:cxn modelId="{9ACC9395-A1A9-4918-9BF5-CD7C80204F41}" type="presParOf" srcId="{72C37A7A-6787-4818-B525-E8064E291F88}" destId="{36D232E4-FAF3-485B-8C31-7B6A1EE2D41A}" srcOrd="0" destOrd="0" presId="urn:microsoft.com/office/officeart/2008/layout/VerticalCurvedList"/>
    <dgm:cxn modelId="{45122824-7D82-40BC-93C4-CF2B164E54D9}" type="presParOf" srcId="{9F7CF292-C057-4007-B17A-3B25E201C368}" destId="{22579A04-79DA-49C2-B07E-4C7AC69F6C8F}" srcOrd="5" destOrd="0" presId="urn:microsoft.com/office/officeart/2008/layout/VerticalCurvedList"/>
    <dgm:cxn modelId="{7DF4E9A3-FA9A-4CF3-AAB5-F58827061A20}" type="presParOf" srcId="{9F7CF292-C057-4007-B17A-3B25E201C368}" destId="{AA6CCADF-C17B-4013-8029-FE4D13E7CF03}" srcOrd="6" destOrd="0" presId="urn:microsoft.com/office/officeart/2008/layout/VerticalCurvedList"/>
    <dgm:cxn modelId="{5AD19F08-ADFE-42D7-A279-3DCF1CE679DC}" type="presParOf" srcId="{AA6CCADF-C17B-4013-8029-FE4D13E7CF03}" destId="{1A8D5C8A-86C5-4E2E-994A-E645401773DD}" srcOrd="0" destOrd="0" presId="urn:microsoft.com/office/officeart/2008/layout/VerticalCurvedList"/>
    <dgm:cxn modelId="{B21CBF16-FFA1-4A79-9658-649CF4B7EC49}" type="presParOf" srcId="{9F7CF292-C057-4007-B17A-3B25E201C368}" destId="{7B5CDF20-329F-4524-92CC-296FF89D00FE}" srcOrd="7" destOrd="0" presId="urn:microsoft.com/office/officeart/2008/layout/VerticalCurvedList"/>
    <dgm:cxn modelId="{71DEF57B-F164-4567-BD10-B75F804A97A1}" type="presParOf" srcId="{9F7CF292-C057-4007-B17A-3B25E201C368}" destId="{5D5CBA1B-3CC5-4924-88CD-B5E55CE63004}" srcOrd="8" destOrd="0" presId="urn:microsoft.com/office/officeart/2008/layout/VerticalCurvedList"/>
    <dgm:cxn modelId="{8FB04F63-9DB9-4D60-B3A8-C8D799D8B09D}" type="presParOf" srcId="{5D5CBA1B-3CC5-4924-88CD-B5E55CE63004}" destId="{AB4F9FDF-A0A3-4EBD-A6EE-36E76777ACD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C56A1F-436C-44C2-B878-595EAEF3288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b-NO"/>
        </a:p>
      </dgm:t>
    </dgm:pt>
    <dgm:pt modelId="{96124152-DDC5-4717-9B91-142AAA557A38}">
      <dgm:prSet phldrT="[Tekst]"/>
      <dgm:spPr>
        <a:ln>
          <a:solidFill>
            <a:schemeClr val="accent1">
              <a:lumMod val="50000"/>
              <a:lumOff val="50000"/>
            </a:schemeClr>
          </a:solidFill>
        </a:ln>
      </dgm:spPr>
      <dgm:t>
        <a:bodyPr/>
        <a:lstStyle/>
        <a:p>
          <a:r>
            <a:rPr lang="nb-NO" dirty="0"/>
            <a:t>Utvikle robuste og </a:t>
          </a:r>
          <a:r>
            <a:rPr lang="nb-NO" b="1" dirty="0"/>
            <a:t>bærekraftige klubbmiljøer </a:t>
          </a:r>
          <a:r>
            <a:rPr lang="nb-NO" dirty="0"/>
            <a:t>basert på sterke klubbstyrer som styrer godt i egen klubb og samhandler med andre klubbstyrer på et strategisk nivå</a:t>
          </a:r>
        </a:p>
      </dgm:t>
    </dgm:pt>
    <dgm:pt modelId="{892F1DF8-13E1-4DAC-BDD7-5AB30ECCCE99}" type="parTrans" cxnId="{475447D2-E5A6-44E8-B6D8-37644B700BB3}">
      <dgm:prSet/>
      <dgm:spPr/>
      <dgm:t>
        <a:bodyPr/>
        <a:lstStyle/>
        <a:p>
          <a:endParaRPr lang="nb-NO"/>
        </a:p>
      </dgm:t>
    </dgm:pt>
    <dgm:pt modelId="{48B83D02-8DC2-40A1-B381-D2B21EC41317}" type="sibTrans" cxnId="{475447D2-E5A6-44E8-B6D8-37644B700BB3}">
      <dgm:prSet/>
      <dgm:spPr/>
      <dgm:t>
        <a:bodyPr/>
        <a:lstStyle/>
        <a:p>
          <a:endParaRPr lang="nb-NO"/>
        </a:p>
      </dgm:t>
    </dgm:pt>
    <dgm:pt modelId="{0EB3C474-3E0F-444F-B1CA-47F66C5CAA4B}">
      <dgm:prSet phldrT="[Tekst]"/>
      <dgm:spPr>
        <a:ln>
          <a:solidFill>
            <a:schemeClr val="accent1">
              <a:lumMod val="50000"/>
              <a:lumOff val="50000"/>
            </a:schemeClr>
          </a:solidFill>
        </a:ln>
      </dgm:spPr>
      <dgm:t>
        <a:bodyPr/>
        <a:lstStyle/>
        <a:p>
          <a:r>
            <a:rPr lang="nb-NO" b="1" dirty="0"/>
            <a:t>Øke aktiviteten </a:t>
          </a:r>
          <a:r>
            <a:rPr lang="nb-NO" dirty="0"/>
            <a:t>for barn og da spesielt i distriktsonene. Økt aktivitet for studenter og voksne samt videreutvikle eksisterende aktiviteter (Futsal o.l.)</a:t>
          </a:r>
        </a:p>
      </dgm:t>
    </dgm:pt>
    <dgm:pt modelId="{97A21C7D-BB8B-4DE9-BB28-6775462C268B}" type="parTrans" cxnId="{7CA544EF-5835-4E4B-93CA-4D292CB36543}">
      <dgm:prSet/>
      <dgm:spPr/>
      <dgm:t>
        <a:bodyPr/>
        <a:lstStyle/>
        <a:p>
          <a:endParaRPr lang="nb-NO"/>
        </a:p>
      </dgm:t>
    </dgm:pt>
    <dgm:pt modelId="{4545989D-70E2-4DED-998A-DA32D4D41E64}" type="sibTrans" cxnId="{7CA544EF-5835-4E4B-93CA-4D292CB36543}">
      <dgm:prSet/>
      <dgm:spPr/>
      <dgm:t>
        <a:bodyPr/>
        <a:lstStyle/>
        <a:p>
          <a:endParaRPr lang="nb-NO"/>
        </a:p>
      </dgm:t>
    </dgm:pt>
    <dgm:pt modelId="{100481EB-4369-4157-BAC5-820C66365807}">
      <dgm:prSet/>
      <dgm:spPr>
        <a:ln>
          <a:solidFill>
            <a:schemeClr val="accent1">
              <a:lumMod val="50000"/>
              <a:lumOff val="50000"/>
            </a:schemeClr>
          </a:solidFill>
        </a:ln>
      </dgm:spPr>
      <dgm:t>
        <a:bodyPr/>
        <a:lstStyle/>
        <a:p>
          <a:r>
            <a:rPr lang="nb-NO" b="1" dirty="0"/>
            <a:t>Høyne kompetansenivået </a:t>
          </a:r>
          <a:r>
            <a:rPr lang="nb-NO" dirty="0"/>
            <a:t>på alle sentrale funksjoner i klubbene (leder/trener/dommer) og da spesifikt i mindre klubber  </a:t>
          </a:r>
        </a:p>
      </dgm:t>
    </dgm:pt>
    <dgm:pt modelId="{FBA8F0B0-2A29-45B8-BBFA-8C290DCD4E89}" type="parTrans" cxnId="{E67F6713-907F-4A6F-933F-B1679361BB36}">
      <dgm:prSet/>
      <dgm:spPr/>
      <dgm:t>
        <a:bodyPr/>
        <a:lstStyle/>
        <a:p>
          <a:endParaRPr lang="nb-NO"/>
        </a:p>
      </dgm:t>
    </dgm:pt>
    <dgm:pt modelId="{90AFBD48-3410-4DF1-B1CF-4CFBD13241B7}" type="sibTrans" cxnId="{E67F6713-907F-4A6F-933F-B1679361BB36}">
      <dgm:prSet/>
      <dgm:spPr/>
      <dgm:t>
        <a:bodyPr/>
        <a:lstStyle/>
        <a:p>
          <a:endParaRPr lang="nb-NO"/>
        </a:p>
      </dgm:t>
    </dgm:pt>
    <dgm:pt modelId="{71A09E59-5C4B-4DC6-BFD1-886F86241E04}" type="pres">
      <dgm:prSet presAssocID="{6FC56A1F-436C-44C2-B878-595EAEF32881}" presName="Name0" presStyleCnt="0">
        <dgm:presLayoutVars>
          <dgm:chMax val="7"/>
          <dgm:chPref val="7"/>
          <dgm:dir/>
        </dgm:presLayoutVars>
      </dgm:prSet>
      <dgm:spPr/>
    </dgm:pt>
    <dgm:pt modelId="{F4A6E31A-2F15-4DFE-A855-FA08FF3D2DF0}" type="pres">
      <dgm:prSet presAssocID="{6FC56A1F-436C-44C2-B878-595EAEF32881}" presName="Name1" presStyleCnt="0"/>
      <dgm:spPr/>
    </dgm:pt>
    <dgm:pt modelId="{23A1D207-ACD5-4FC5-B17B-C2F2233AC85D}" type="pres">
      <dgm:prSet presAssocID="{6FC56A1F-436C-44C2-B878-595EAEF32881}" presName="cycle" presStyleCnt="0"/>
      <dgm:spPr/>
    </dgm:pt>
    <dgm:pt modelId="{5E538332-2B0F-4227-A17D-40D4E5215DEB}" type="pres">
      <dgm:prSet presAssocID="{6FC56A1F-436C-44C2-B878-595EAEF32881}" presName="srcNode" presStyleLbl="node1" presStyleIdx="0" presStyleCnt="3"/>
      <dgm:spPr/>
    </dgm:pt>
    <dgm:pt modelId="{352E58F7-9250-4D18-86D9-2BC9BD5642A4}" type="pres">
      <dgm:prSet presAssocID="{6FC56A1F-436C-44C2-B878-595EAEF32881}" presName="conn" presStyleLbl="parChTrans1D2" presStyleIdx="0" presStyleCnt="1"/>
      <dgm:spPr/>
    </dgm:pt>
    <dgm:pt modelId="{3063E871-D5C6-474A-A84D-3A03D465BD40}" type="pres">
      <dgm:prSet presAssocID="{6FC56A1F-436C-44C2-B878-595EAEF32881}" presName="extraNode" presStyleLbl="node1" presStyleIdx="0" presStyleCnt="3"/>
      <dgm:spPr/>
    </dgm:pt>
    <dgm:pt modelId="{5D94416D-FCFE-48C7-BAB7-09EDCFA840E3}" type="pres">
      <dgm:prSet presAssocID="{6FC56A1F-436C-44C2-B878-595EAEF32881}" presName="dstNode" presStyleLbl="node1" presStyleIdx="0" presStyleCnt="3"/>
      <dgm:spPr/>
    </dgm:pt>
    <dgm:pt modelId="{05F42132-D435-49CB-B340-FF71286DC171}" type="pres">
      <dgm:prSet presAssocID="{96124152-DDC5-4717-9B91-142AAA557A38}" presName="text_1" presStyleLbl="node1" presStyleIdx="0" presStyleCnt="3">
        <dgm:presLayoutVars>
          <dgm:bulletEnabled val="1"/>
        </dgm:presLayoutVars>
      </dgm:prSet>
      <dgm:spPr/>
    </dgm:pt>
    <dgm:pt modelId="{05E75B2F-EB00-4262-B22A-B3181EA3DAF4}" type="pres">
      <dgm:prSet presAssocID="{96124152-DDC5-4717-9B91-142AAA557A38}" presName="accent_1" presStyleCnt="0"/>
      <dgm:spPr/>
    </dgm:pt>
    <dgm:pt modelId="{5166E76A-C7B3-44F4-9C43-B403B9D4DCE7}" type="pres">
      <dgm:prSet presAssocID="{96124152-DDC5-4717-9B91-142AAA557A38}" presName="accentRepeatNode" presStyleLbl="solidFgAcc1" presStyleIdx="0" presStyleCnt="3"/>
      <dgm:spPr/>
    </dgm:pt>
    <dgm:pt modelId="{A90495A5-9006-4E7D-8E7F-8D4B1C622BB4}" type="pres">
      <dgm:prSet presAssocID="{0EB3C474-3E0F-444F-B1CA-47F66C5CAA4B}" presName="text_2" presStyleLbl="node1" presStyleIdx="1" presStyleCnt="3">
        <dgm:presLayoutVars>
          <dgm:bulletEnabled val="1"/>
        </dgm:presLayoutVars>
      </dgm:prSet>
      <dgm:spPr/>
    </dgm:pt>
    <dgm:pt modelId="{92777686-AEBB-4EB7-B2ED-0D79AC572D6D}" type="pres">
      <dgm:prSet presAssocID="{0EB3C474-3E0F-444F-B1CA-47F66C5CAA4B}" presName="accent_2" presStyleCnt="0"/>
      <dgm:spPr/>
    </dgm:pt>
    <dgm:pt modelId="{336A4CB9-11B2-4042-84FE-4AC4CD2909D4}" type="pres">
      <dgm:prSet presAssocID="{0EB3C474-3E0F-444F-B1CA-47F66C5CAA4B}" presName="accentRepeatNode" presStyleLbl="solidFgAcc1" presStyleIdx="1" presStyleCnt="3"/>
      <dgm:spPr/>
    </dgm:pt>
    <dgm:pt modelId="{DE555429-9C38-44C4-9750-A3E3C0B04753}" type="pres">
      <dgm:prSet presAssocID="{100481EB-4369-4157-BAC5-820C66365807}" presName="text_3" presStyleLbl="node1" presStyleIdx="2" presStyleCnt="3">
        <dgm:presLayoutVars>
          <dgm:bulletEnabled val="1"/>
        </dgm:presLayoutVars>
      </dgm:prSet>
      <dgm:spPr/>
    </dgm:pt>
    <dgm:pt modelId="{4DE0F70A-506C-4DD4-846E-3524199E8675}" type="pres">
      <dgm:prSet presAssocID="{100481EB-4369-4157-BAC5-820C66365807}" presName="accent_3" presStyleCnt="0"/>
      <dgm:spPr/>
    </dgm:pt>
    <dgm:pt modelId="{CD7EAE94-1DAC-449B-A799-EA10030A05E5}" type="pres">
      <dgm:prSet presAssocID="{100481EB-4369-4157-BAC5-820C66365807}" presName="accentRepeatNode" presStyleLbl="solidFgAcc1" presStyleIdx="2" presStyleCnt="3"/>
      <dgm:spPr/>
    </dgm:pt>
  </dgm:ptLst>
  <dgm:cxnLst>
    <dgm:cxn modelId="{B18AA00F-0D41-445C-BE42-09907D9E52F3}" type="presOf" srcId="{6FC56A1F-436C-44C2-B878-595EAEF32881}" destId="{71A09E59-5C4B-4DC6-BFD1-886F86241E04}" srcOrd="0" destOrd="0" presId="urn:microsoft.com/office/officeart/2008/layout/VerticalCurvedList"/>
    <dgm:cxn modelId="{E67F6713-907F-4A6F-933F-B1679361BB36}" srcId="{6FC56A1F-436C-44C2-B878-595EAEF32881}" destId="{100481EB-4369-4157-BAC5-820C66365807}" srcOrd="2" destOrd="0" parTransId="{FBA8F0B0-2A29-45B8-BBFA-8C290DCD4E89}" sibTransId="{90AFBD48-3410-4DF1-B1CF-4CFBD13241B7}"/>
    <dgm:cxn modelId="{B0A43122-0E7F-46D7-9A94-75F4A69CEF65}" type="presOf" srcId="{96124152-DDC5-4717-9B91-142AAA557A38}" destId="{05F42132-D435-49CB-B340-FF71286DC171}" srcOrd="0" destOrd="0" presId="urn:microsoft.com/office/officeart/2008/layout/VerticalCurvedList"/>
    <dgm:cxn modelId="{DCC7422E-235D-4399-99D1-A6925C376166}" type="presOf" srcId="{100481EB-4369-4157-BAC5-820C66365807}" destId="{DE555429-9C38-44C4-9750-A3E3C0B04753}" srcOrd="0" destOrd="0" presId="urn:microsoft.com/office/officeart/2008/layout/VerticalCurvedList"/>
    <dgm:cxn modelId="{5A6CC07B-8498-4DD7-A5C6-4CF8ED368041}" type="presOf" srcId="{48B83D02-8DC2-40A1-B381-D2B21EC41317}" destId="{352E58F7-9250-4D18-86D9-2BC9BD5642A4}" srcOrd="0" destOrd="0" presId="urn:microsoft.com/office/officeart/2008/layout/VerticalCurvedList"/>
    <dgm:cxn modelId="{9D021DB0-C60B-47F6-B4D9-ED21A625D80D}" type="presOf" srcId="{0EB3C474-3E0F-444F-B1CA-47F66C5CAA4B}" destId="{A90495A5-9006-4E7D-8E7F-8D4B1C622BB4}" srcOrd="0" destOrd="0" presId="urn:microsoft.com/office/officeart/2008/layout/VerticalCurvedList"/>
    <dgm:cxn modelId="{475447D2-E5A6-44E8-B6D8-37644B700BB3}" srcId="{6FC56A1F-436C-44C2-B878-595EAEF32881}" destId="{96124152-DDC5-4717-9B91-142AAA557A38}" srcOrd="0" destOrd="0" parTransId="{892F1DF8-13E1-4DAC-BDD7-5AB30ECCCE99}" sibTransId="{48B83D02-8DC2-40A1-B381-D2B21EC41317}"/>
    <dgm:cxn modelId="{7CA544EF-5835-4E4B-93CA-4D292CB36543}" srcId="{6FC56A1F-436C-44C2-B878-595EAEF32881}" destId="{0EB3C474-3E0F-444F-B1CA-47F66C5CAA4B}" srcOrd="1" destOrd="0" parTransId="{97A21C7D-BB8B-4DE9-BB28-6775462C268B}" sibTransId="{4545989D-70E2-4DED-998A-DA32D4D41E64}"/>
    <dgm:cxn modelId="{E9320E2D-1AD8-466F-8B03-E57DB26B66D7}" type="presParOf" srcId="{71A09E59-5C4B-4DC6-BFD1-886F86241E04}" destId="{F4A6E31A-2F15-4DFE-A855-FA08FF3D2DF0}" srcOrd="0" destOrd="0" presId="urn:microsoft.com/office/officeart/2008/layout/VerticalCurvedList"/>
    <dgm:cxn modelId="{C8398385-9678-4546-809D-C3343889AA12}" type="presParOf" srcId="{F4A6E31A-2F15-4DFE-A855-FA08FF3D2DF0}" destId="{23A1D207-ACD5-4FC5-B17B-C2F2233AC85D}" srcOrd="0" destOrd="0" presId="urn:microsoft.com/office/officeart/2008/layout/VerticalCurvedList"/>
    <dgm:cxn modelId="{CC6D456C-9209-4672-9A8F-54F1A8142889}" type="presParOf" srcId="{23A1D207-ACD5-4FC5-B17B-C2F2233AC85D}" destId="{5E538332-2B0F-4227-A17D-40D4E5215DEB}" srcOrd="0" destOrd="0" presId="urn:microsoft.com/office/officeart/2008/layout/VerticalCurvedList"/>
    <dgm:cxn modelId="{DE426DE7-FF54-4E86-A798-187048E777E5}" type="presParOf" srcId="{23A1D207-ACD5-4FC5-B17B-C2F2233AC85D}" destId="{352E58F7-9250-4D18-86D9-2BC9BD5642A4}" srcOrd="1" destOrd="0" presId="urn:microsoft.com/office/officeart/2008/layout/VerticalCurvedList"/>
    <dgm:cxn modelId="{5BF8E8DB-B734-49F4-992A-0CEC98873ECC}" type="presParOf" srcId="{23A1D207-ACD5-4FC5-B17B-C2F2233AC85D}" destId="{3063E871-D5C6-474A-A84D-3A03D465BD40}" srcOrd="2" destOrd="0" presId="urn:microsoft.com/office/officeart/2008/layout/VerticalCurvedList"/>
    <dgm:cxn modelId="{9AE10FAC-FD6E-49B8-B34D-6646A6C51618}" type="presParOf" srcId="{23A1D207-ACD5-4FC5-B17B-C2F2233AC85D}" destId="{5D94416D-FCFE-48C7-BAB7-09EDCFA840E3}" srcOrd="3" destOrd="0" presId="urn:microsoft.com/office/officeart/2008/layout/VerticalCurvedList"/>
    <dgm:cxn modelId="{159281A6-7939-4C99-B443-434464A4CD5A}" type="presParOf" srcId="{F4A6E31A-2F15-4DFE-A855-FA08FF3D2DF0}" destId="{05F42132-D435-49CB-B340-FF71286DC171}" srcOrd="1" destOrd="0" presId="urn:microsoft.com/office/officeart/2008/layout/VerticalCurvedList"/>
    <dgm:cxn modelId="{293D5551-16F3-456F-8727-1878ED88E1B8}" type="presParOf" srcId="{F4A6E31A-2F15-4DFE-A855-FA08FF3D2DF0}" destId="{05E75B2F-EB00-4262-B22A-B3181EA3DAF4}" srcOrd="2" destOrd="0" presId="urn:microsoft.com/office/officeart/2008/layout/VerticalCurvedList"/>
    <dgm:cxn modelId="{75A6715A-5DA3-4A19-B324-E84D79A6E21D}" type="presParOf" srcId="{05E75B2F-EB00-4262-B22A-B3181EA3DAF4}" destId="{5166E76A-C7B3-44F4-9C43-B403B9D4DCE7}" srcOrd="0" destOrd="0" presId="urn:microsoft.com/office/officeart/2008/layout/VerticalCurvedList"/>
    <dgm:cxn modelId="{F93585EA-76F8-455E-AC5B-F198543A2E80}" type="presParOf" srcId="{F4A6E31A-2F15-4DFE-A855-FA08FF3D2DF0}" destId="{A90495A5-9006-4E7D-8E7F-8D4B1C622BB4}" srcOrd="3" destOrd="0" presId="urn:microsoft.com/office/officeart/2008/layout/VerticalCurvedList"/>
    <dgm:cxn modelId="{255CB705-F4C4-45AC-876D-90B007D954E1}" type="presParOf" srcId="{F4A6E31A-2F15-4DFE-A855-FA08FF3D2DF0}" destId="{92777686-AEBB-4EB7-B2ED-0D79AC572D6D}" srcOrd="4" destOrd="0" presId="urn:microsoft.com/office/officeart/2008/layout/VerticalCurvedList"/>
    <dgm:cxn modelId="{522D61D0-23B1-4104-ACA9-F0E66B36957D}" type="presParOf" srcId="{92777686-AEBB-4EB7-B2ED-0D79AC572D6D}" destId="{336A4CB9-11B2-4042-84FE-4AC4CD2909D4}" srcOrd="0" destOrd="0" presId="urn:microsoft.com/office/officeart/2008/layout/VerticalCurvedList"/>
    <dgm:cxn modelId="{07F7D036-07FB-4F41-B8D2-E92D23CCAF7C}" type="presParOf" srcId="{F4A6E31A-2F15-4DFE-A855-FA08FF3D2DF0}" destId="{DE555429-9C38-44C4-9750-A3E3C0B04753}" srcOrd="5" destOrd="0" presId="urn:microsoft.com/office/officeart/2008/layout/VerticalCurvedList"/>
    <dgm:cxn modelId="{FC9D8276-D50F-46CE-802F-34D1D31139AF}" type="presParOf" srcId="{F4A6E31A-2F15-4DFE-A855-FA08FF3D2DF0}" destId="{4DE0F70A-506C-4DD4-846E-3524199E8675}" srcOrd="6" destOrd="0" presId="urn:microsoft.com/office/officeart/2008/layout/VerticalCurvedList"/>
    <dgm:cxn modelId="{BB79501E-0D8E-4BD2-8930-4AC56BD7B9D3}" type="presParOf" srcId="{4DE0F70A-506C-4DD4-846E-3524199E8675}" destId="{CD7EAE94-1DAC-449B-A799-EA10030A05E5}"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C56A1F-436C-44C2-B878-595EAEF3288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b-NO"/>
        </a:p>
      </dgm:t>
    </dgm:pt>
    <dgm:pt modelId="{96124152-DDC5-4717-9B91-142AAA557A38}">
      <dgm:prSet phldrT="[Tekst]" custT="1"/>
      <dgm:spPr/>
      <dgm:t>
        <a:bodyPr/>
        <a:lstStyle/>
        <a:p>
          <a:r>
            <a:rPr lang="nb-NO" sz="1800" dirty="0"/>
            <a:t>Etablere et strategisk samarbeid mellom klubber gjennom nye møteplasser og arbeidsmetoder</a:t>
          </a:r>
        </a:p>
      </dgm:t>
    </dgm:pt>
    <dgm:pt modelId="{892F1DF8-13E1-4DAC-BDD7-5AB30ECCCE99}" type="parTrans" cxnId="{475447D2-E5A6-44E8-B6D8-37644B700BB3}">
      <dgm:prSet/>
      <dgm:spPr/>
      <dgm:t>
        <a:bodyPr/>
        <a:lstStyle/>
        <a:p>
          <a:endParaRPr lang="nb-NO" sz="1400"/>
        </a:p>
      </dgm:t>
    </dgm:pt>
    <dgm:pt modelId="{48B83D02-8DC2-40A1-B381-D2B21EC41317}" type="sibTrans" cxnId="{475447D2-E5A6-44E8-B6D8-37644B700BB3}">
      <dgm:prSet/>
      <dgm:spPr/>
      <dgm:t>
        <a:bodyPr/>
        <a:lstStyle/>
        <a:p>
          <a:endParaRPr lang="nb-NO" sz="1400"/>
        </a:p>
      </dgm:t>
    </dgm:pt>
    <dgm:pt modelId="{0EB3C474-3E0F-444F-B1CA-47F66C5CAA4B}">
      <dgm:prSet phldrT="[Tekst]" custT="1"/>
      <dgm:spPr/>
      <dgm:t>
        <a:bodyPr/>
        <a:lstStyle/>
        <a:p>
          <a:r>
            <a:rPr lang="nb-NO" sz="1800" dirty="0"/>
            <a:t>Styrke </a:t>
          </a:r>
          <a:r>
            <a:rPr lang="nb-NO" sz="1800" dirty="0" err="1"/>
            <a:t>distriktssonene</a:t>
          </a:r>
          <a:endParaRPr lang="nb-NO" sz="1800" dirty="0"/>
        </a:p>
      </dgm:t>
    </dgm:pt>
    <dgm:pt modelId="{97A21C7D-BB8B-4DE9-BB28-6775462C268B}" type="parTrans" cxnId="{7CA544EF-5835-4E4B-93CA-4D292CB36543}">
      <dgm:prSet/>
      <dgm:spPr/>
      <dgm:t>
        <a:bodyPr/>
        <a:lstStyle/>
        <a:p>
          <a:endParaRPr lang="nb-NO" sz="1400"/>
        </a:p>
      </dgm:t>
    </dgm:pt>
    <dgm:pt modelId="{4545989D-70E2-4DED-998A-DA32D4D41E64}" type="sibTrans" cxnId="{7CA544EF-5835-4E4B-93CA-4D292CB36543}">
      <dgm:prSet/>
      <dgm:spPr/>
      <dgm:t>
        <a:bodyPr/>
        <a:lstStyle/>
        <a:p>
          <a:endParaRPr lang="nb-NO" sz="1400"/>
        </a:p>
      </dgm:t>
    </dgm:pt>
    <dgm:pt modelId="{100481EB-4369-4157-BAC5-820C66365807}">
      <dgm:prSet custT="1"/>
      <dgm:spPr/>
      <dgm:t>
        <a:bodyPr/>
        <a:lstStyle/>
        <a:p>
          <a:r>
            <a:rPr lang="nb-NO" sz="1800" dirty="0"/>
            <a:t>Skape mer likeverdige tilbud</a:t>
          </a:r>
        </a:p>
      </dgm:t>
    </dgm:pt>
    <dgm:pt modelId="{FBA8F0B0-2A29-45B8-BBFA-8C290DCD4E89}" type="parTrans" cxnId="{E67F6713-907F-4A6F-933F-B1679361BB36}">
      <dgm:prSet/>
      <dgm:spPr/>
      <dgm:t>
        <a:bodyPr/>
        <a:lstStyle/>
        <a:p>
          <a:endParaRPr lang="nb-NO" sz="1400"/>
        </a:p>
      </dgm:t>
    </dgm:pt>
    <dgm:pt modelId="{90AFBD48-3410-4DF1-B1CF-4CFBD13241B7}" type="sibTrans" cxnId="{E67F6713-907F-4A6F-933F-B1679361BB36}">
      <dgm:prSet/>
      <dgm:spPr/>
      <dgm:t>
        <a:bodyPr/>
        <a:lstStyle/>
        <a:p>
          <a:endParaRPr lang="nb-NO" sz="1400"/>
        </a:p>
      </dgm:t>
    </dgm:pt>
    <dgm:pt modelId="{2C1DAEAB-3BF0-442D-9795-B40BFAC9826F}">
      <dgm:prSet custT="1"/>
      <dgm:spPr/>
      <dgm:t>
        <a:bodyPr/>
        <a:lstStyle/>
        <a:p>
          <a:r>
            <a:rPr lang="nb-NO" sz="1800" dirty="0"/>
            <a:t>Gjøre det lettere å delta</a:t>
          </a:r>
        </a:p>
      </dgm:t>
    </dgm:pt>
    <dgm:pt modelId="{A0F33CC3-C835-46AF-9587-6EEEA74ABE32}" type="parTrans" cxnId="{8A11DAAB-6750-4410-AB14-B465EEE54DBC}">
      <dgm:prSet/>
      <dgm:spPr/>
      <dgm:t>
        <a:bodyPr/>
        <a:lstStyle/>
        <a:p>
          <a:endParaRPr lang="nb-NO" sz="1400"/>
        </a:p>
      </dgm:t>
    </dgm:pt>
    <dgm:pt modelId="{378A9018-B7A3-44E3-860E-9AFBC3B7AAD2}" type="sibTrans" cxnId="{8A11DAAB-6750-4410-AB14-B465EEE54DBC}">
      <dgm:prSet/>
      <dgm:spPr/>
      <dgm:t>
        <a:bodyPr/>
        <a:lstStyle/>
        <a:p>
          <a:endParaRPr lang="nb-NO" sz="1400"/>
        </a:p>
      </dgm:t>
    </dgm:pt>
    <dgm:pt modelId="{BE3EDA60-BC67-442B-AC2D-D9460F93F7A5}">
      <dgm:prSet custT="1"/>
      <dgm:spPr/>
      <dgm:t>
        <a:bodyPr/>
        <a:lstStyle/>
        <a:p>
          <a:r>
            <a:rPr lang="nb-NO" sz="1800" dirty="0"/>
            <a:t>Utvikle nye konkurranseprodukter – videreutvikle de eksisterende produktene</a:t>
          </a:r>
        </a:p>
      </dgm:t>
    </dgm:pt>
    <dgm:pt modelId="{F1800508-31E8-4F03-9C1A-9C68767D631D}" type="parTrans" cxnId="{BB4C0BE1-BA53-4888-9AEC-7A078436DBC9}">
      <dgm:prSet/>
      <dgm:spPr/>
      <dgm:t>
        <a:bodyPr/>
        <a:lstStyle/>
        <a:p>
          <a:endParaRPr lang="nb-NO" sz="1400"/>
        </a:p>
      </dgm:t>
    </dgm:pt>
    <dgm:pt modelId="{AE91D304-C6BC-4CCE-B13C-0B4D924780BD}" type="sibTrans" cxnId="{BB4C0BE1-BA53-4888-9AEC-7A078436DBC9}">
      <dgm:prSet/>
      <dgm:spPr/>
      <dgm:t>
        <a:bodyPr/>
        <a:lstStyle/>
        <a:p>
          <a:endParaRPr lang="nb-NO" sz="1400"/>
        </a:p>
      </dgm:t>
    </dgm:pt>
    <dgm:pt modelId="{7990D800-800E-4340-BE70-83824E3BBA31}">
      <dgm:prSet custT="1"/>
      <dgm:spPr/>
      <dgm:t>
        <a:bodyPr/>
        <a:lstStyle/>
        <a:p>
          <a:r>
            <a:rPr lang="nb-NO" sz="1800" dirty="0"/>
            <a:t>Skape nye aktivitetsprodukter tilpasset ulike målgrupper</a:t>
          </a:r>
        </a:p>
      </dgm:t>
    </dgm:pt>
    <dgm:pt modelId="{50F8BEC8-BA2F-450B-83B1-98D7C63B4A70}" type="parTrans" cxnId="{F31E3D99-3309-4C4C-8F06-0BFFEA7F823B}">
      <dgm:prSet/>
      <dgm:spPr/>
      <dgm:t>
        <a:bodyPr/>
        <a:lstStyle/>
        <a:p>
          <a:endParaRPr lang="nb-NO" sz="1400"/>
        </a:p>
      </dgm:t>
    </dgm:pt>
    <dgm:pt modelId="{5D62286A-2D8C-470F-A1B5-C70FC1E2C522}" type="sibTrans" cxnId="{F31E3D99-3309-4C4C-8F06-0BFFEA7F823B}">
      <dgm:prSet/>
      <dgm:spPr/>
      <dgm:t>
        <a:bodyPr/>
        <a:lstStyle/>
        <a:p>
          <a:endParaRPr lang="nb-NO" sz="1400"/>
        </a:p>
      </dgm:t>
    </dgm:pt>
    <dgm:pt modelId="{813E3D3A-9359-4BBE-949C-1A21F486EBE9}">
      <dgm:prSet custT="1"/>
      <dgm:spPr/>
      <dgm:t>
        <a:bodyPr/>
        <a:lstStyle/>
        <a:p>
          <a:r>
            <a:rPr lang="nb-NO" sz="1800" dirty="0"/>
            <a:t>Sørge for god registrering av alle lag samt evaluere organiseringen av barnefotballen</a:t>
          </a:r>
        </a:p>
      </dgm:t>
    </dgm:pt>
    <dgm:pt modelId="{1A672264-118B-4859-B581-402DA4824790}" type="parTrans" cxnId="{B25B98E3-6F5A-4C02-A662-EBAF1B98F169}">
      <dgm:prSet/>
      <dgm:spPr/>
      <dgm:t>
        <a:bodyPr/>
        <a:lstStyle/>
        <a:p>
          <a:endParaRPr lang="nb-NO"/>
        </a:p>
      </dgm:t>
    </dgm:pt>
    <dgm:pt modelId="{E3212417-F6EA-45D7-9545-BA01E9327B4B}" type="sibTrans" cxnId="{B25B98E3-6F5A-4C02-A662-EBAF1B98F169}">
      <dgm:prSet/>
      <dgm:spPr/>
      <dgm:t>
        <a:bodyPr/>
        <a:lstStyle/>
        <a:p>
          <a:endParaRPr lang="nb-NO"/>
        </a:p>
      </dgm:t>
    </dgm:pt>
    <dgm:pt modelId="{71A09E59-5C4B-4DC6-BFD1-886F86241E04}" type="pres">
      <dgm:prSet presAssocID="{6FC56A1F-436C-44C2-B878-595EAEF32881}" presName="Name0" presStyleCnt="0">
        <dgm:presLayoutVars>
          <dgm:chMax val="7"/>
          <dgm:chPref val="7"/>
          <dgm:dir/>
        </dgm:presLayoutVars>
      </dgm:prSet>
      <dgm:spPr/>
    </dgm:pt>
    <dgm:pt modelId="{F4A6E31A-2F15-4DFE-A855-FA08FF3D2DF0}" type="pres">
      <dgm:prSet presAssocID="{6FC56A1F-436C-44C2-B878-595EAEF32881}" presName="Name1" presStyleCnt="0"/>
      <dgm:spPr/>
    </dgm:pt>
    <dgm:pt modelId="{23A1D207-ACD5-4FC5-B17B-C2F2233AC85D}" type="pres">
      <dgm:prSet presAssocID="{6FC56A1F-436C-44C2-B878-595EAEF32881}" presName="cycle" presStyleCnt="0"/>
      <dgm:spPr/>
    </dgm:pt>
    <dgm:pt modelId="{5E538332-2B0F-4227-A17D-40D4E5215DEB}" type="pres">
      <dgm:prSet presAssocID="{6FC56A1F-436C-44C2-B878-595EAEF32881}" presName="srcNode" presStyleLbl="node1" presStyleIdx="0" presStyleCnt="7"/>
      <dgm:spPr/>
    </dgm:pt>
    <dgm:pt modelId="{352E58F7-9250-4D18-86D9-2BC9BD5642A4}" type="pres">
      <dgm:prSet presAssocID="{6FC56A1F-436C-44C2-B878-595EAEF32881}" presName="conn" presStyleLbl="parChTrans1D2" presStyleIdx="0" presStyleCnt="1"/>
      <dgm:spPr/>
    </dgm:pt>
    <dgm:pt modelId="{3063E871-D5C6-474A-A84D-3A03D465BD40}" type="pres">
      <dgm:prSet presAssocID="{6FC56A1F-436C-44C2-B878-595EAEF32881}" presName="extraNode" presStyleLbl="node1" presStyleIdx="0" presStyleCnt="7"/>
      <dgm:spPr/>
    </dgm:pt>
    <dgm:pt modelId="{5D94416D-FCFE-48C7-BAB7-09EDCFA840E3}" type="pres">
      <dgm:prSet presAssocID="{6FC56A1F-436C-44C2-B878-595EAEF32881}" presName="dstNode" presStyleLbl="node1" presStyleIdx="0" presStyleCnt="7"/>
      <dgm:spPr/>
    </dgm:pt>
    <dgm:pt modelId="{05F42132-D435-49CB-B340-FF71286DC171}" type="pres">
      <dgm:prSet presAssocID="{96124152-DDC5-4717-9B91-142AAA557A38}" presName="text_1" presStyleLbl="node1" presStyleIdx="0" presStyleCnt="7">
        <dgm:presLayoutVars>
          <dgm:bulletEnabled val="1"/>
        </dgm:presLayoutVars>
      </dgm:prSet>
      <dgm:spPr/>
    </dgm:pt>
    <dgm:pt modelId="{05E75B2F-EB00-4262-B22A-B3181EA3DAF4}" type="pres">
      <dgm:prSet presAssocID="{96124152-DDC5-4717-9B91-142AAA557A38}" presName="accent_1" presStyleCnt="0"/>
      <dgm:spPr/>
    </dgm:pt>
    <dgm:pt modelId="{5166E76A-C7B3-44F4-9C43-B403B9D4DCE7}" type="pres">
      <dgm:prSet presAssocID="{96124152-DDC5-4717-9B91-142AAA557A38}" presName="accentRepeatNode" presStyleLbl="solidFgAcc1" presStyleIdx="0" presStyleCnt="7"/>
      <dgm:spPr/>
    </dgm:pt>
    <dgm:pt modelId="{A90495A5-9006-4E7D-8E7F-8D4B1C622BB4}" type="pres">
      <dgm:prSet presAssocID="{0EB3C474-3E0F-444F-B1CA-47F66C5CAA4B}" presName="text_2" presStyleLbl="node1" presStyleIdx="1" presStyleCnt="7">
        <dgm:presLayoutVars>
          <dgm:bulletEnabled val="1"/>
        </dgm:presLayoutVars>
      </dgm:prSet>
      <dgm:spPr/>
    </dgm:pt>
    <dgm:pt modelId="{92777686-AEBB-4EB7-B2ED-0D79AC572D6D}" type="pres">
      <dgm:prSet presAssocID="{0EB3C474-3E0F-444F-B1CA-47F66C5CAA4B}" presName="accent_2" presStyleCnt="0"/>
      <dgm:spPr/>
    </dgm:pt>
    <dgm:pt modelId="{336A4CB9-11B2-4042-84FE-4AC4CD2909D4}" type="pres">
      <dgm:prSet presAssocID="{0EB3C474-3E0F-444F-B1CA-47F66C5CAA4B}" presName="accentRepeatNode" presStyleLbl="solidFgAcc1" presStyleIdx="1" presStyleCnt="7"/>
      <dgm:spPr/>
    </dgm:pt>
    <dgm:pt modelId="{DE555429-9C38-44C4-9750-A3E3C0B04753}" type="pres">
      <dgm:prSet presAssocID="{100481EB-4369-4157-BAC5-820C66365807}" presName="text_3" presStyleLbl="node1" presStyleIdx="2" presStyleCnt="7">
        <dgm:presLayoutVars>
          <dgm:bulletEnabled val="1"/>
        </dgm:presLayoutVars>
      </dgm:prSet>
      <dgm:spPr/>
    </dgm:pt>
    <dgm:pt modelId="{4DE0F70A-506C-4DD4-846E-3524199E8675}" type="pres">
      <dgm:prSet presAssocID="{100481EB-4369-4157-BAC5-820C66365807}" presName="accent_3" presStyleCnt="0"/>
      <dgm:spPr/>
    </dgm:pt>
    <dgm:pt modelId="{CD7EAE94-1DAC-449B-A799-EA10030A05E5}" type="pres">
      <dgm:prSet presAssocID="{100481EB-4369-4157-BAC5-820C66365807}" presName="accentRepeatNode" presStyleLbl="solidFgAcc1" presStyleIdx="2" presStyleCnt="7"/>
      <dgm:spPr/>
    </dgm:pt>
    <dgm:pt modelId="{E3994D6B-6AED-4A43-92A3-A159CB8D8652}" type="pres">
      <dgm:prSet presAssocID="{2C1DAEAB-3BF0-442D-9795-B40BFAC9826F}" presName="text_4" presStyleLbl="node1" presStyleIdx="3" presStyleCnt="7">
        <dgm:presLayoutVars>
          <dgm:bulletEnabled val="1"/>
        </dgm:presLayoutVars>
      </dgm:prSet>
      <dgm:spPr/>
    </dgm:pt>
    <dgm:pt modelId="{38685BC7-434C-416E-AEC6-CAC38D760869}" type="pres">
      <dgm:prSet presAssocID="{2C1DAEAB-3BF0-442D-9795-B40BFAC9826F}" presName="accent_4" presStyleCnt="0"/>
      <dgm:spPr/>
    </dgm:pt>
    <dgm:pt modelId="{66FAF623-DEF2-4675-A039-C98B26031C17}" type="pres">
      <dgm:prSet presAssocID="{2C1DAEAB-3BF0-442D-9795-B40BFAC9826F}" presName="accentRepeatNode" presStyleLbl="solidFgAcc1" presStyleIdx="3" presStyleCnt="7"/>
      <dgm:spPr/>
    </dgm:pt>
    <dgm:pt modelId="{AFE2D359-69CD-402A-8CA8-1E8F14ABA5EF}" type="pres">
      <dgm:prSet presAssocID="{BE3EDA60-BC67-442B-AC2D-D9460F93F7A5}" presName="text_5" presStyleLbl="node1" presStyleIdx="4" presStyleCnt="7">
        <dgm:presLayoutVars>
          <dgm:bulletEnabled val="1"/>
        </dgm:presLayoutVars>
      </dgm:prSet>
      <dgm:spPr/>
    </dgm:pt>
    <dgm:pt modelId="{57374685-A841-4C12-98A3-4D68E4560E56}" type="pres">
      <dgm:prSet presAssocID="{BE3EDA60-BC67-442B-AC2D-D9460F93F7A5}" presName="accent_5" presStyleCnt="0"/>
      <dgm:spPr/>
    </dgm:pt>
    <dgm:pt modelId="{C56189AB-FD7F-471F-BF44-F2F2831CB05C}" type="pres">
      <dgm:prSet presAssocID="{BE3EDA60-BC67-442B-AC2D-D9460F93F7A5}" presName="accentRepeatNode" presStyleLbl="solidFgAcc1" presStyleIdx="4" presStyleCnt="7"/>
      <dgm:spPr/>
    </dgm:pt>
    <dgm:pt modelId="{ACA0E48B-25AE-4FE0-8BC2-858D29F870AA}" type="pres">
      <dgm:prSet presAssocID="{7990D800-800E-4340-BE70-83824E3BBA31}" presName="text_6" presStyleLbl="node1" presStyleIdx="5" presStyleCnt="7">
        <dgm:presLayoutVars>
          <dgm:bulletEnabled val="1"/>
        </dgm:presLayoutVars>
      </dgm:prSet>
      <dgm:spPr/>
    </dgm:pt>
    <dgm:pt modelId="{D5F424D8-9115-42C6-8CAA-5D89C6F84F7F}" type="pres">
      <dgm:prSet presAssocID="{7990D800-800E-4340-BE70-83824E3BBA31}" presName="accent_6" presStyleCnt="0"/>
      <dgm:spPr/>
    </dgm:pt>
    <dgm:pt modelId="{013DCDD7-633F-4906-9D17-5E46F6A86181}" type="pres">
      <dgm:prSet presAssocID="{7990D800-800E-4340-BE70-83824E3BBA31}" presName="accentRepeatNode" presStyleLbl="solidFgAcc1" presStyleIdx="5" presStyleCnt="7"/>
      <dgm:spPr/>
    </dgm:pt>
    <dgm:pt modelId="{A5E9E2C0-53BA-486E-98A0-AE9A9F964F84}" type="pres">
      <dgm:prSet presAssocID="{813E3D3A-9359-4BBE-949C-1A21F486EBE9}" presName="text_7" presStyleLbl="node1" presStyleIdx="6" presStyleCnt="7">
        <dgm:presLayoutVars>
          <dgm:bulletEnabled val="1"/>
        </dgm:presLayoutVars>
      </dgm:prSet>
      <dgm:spPr/>
    </dgm:pt>
    <dgm:pt modelId="{DBA5F4D9-23D7-4F4D-A4B0-F4376E88CCA1}" type="pres">
      <dgm:prSet presAssocID="{813E3D3A-9359-4BBE-949C-1A21F486EBE9}" presName="accent_7" presStyleCnt="0"/>
      <dgm:spPr/>
    </dgm:pt>
    <dgm:pt modelId="{2019C1D4-1219-4A6C-A703-48616F25C4B9}" type="pres">
      <dgm:prSet presAssocID="{813E3D3A-9359-4BBE-949C-1A21F486EBE9}" presName="accentRepeatNode" presStyleLbl="solidFgAcc1" presStyleIdx="6" presStyleCnt="7"/>
      <dgm:spPr/>
    </dgm:pt>
  </dgm:ptLst>
  <dgm:cxnLst>
    <dgm:cxn modelId="{368F4301-9792-45EB-8EEB-9FC5A1166770}" type="presOf" srcId="{813E3D3A-9359-4BBE-949C-1A21F486EBE9}" destId="{A5E9E2C0-53BA-486E-98A0-AE9A9F964F84}" srcOrd="0" destOrd="0" presId="urn:microsoft.com/office/officeart/2008/layout/VerticalCurvedList"/>
    <dgm:cxn modelId="{E566200C-CB8C-47F3-852B-F375F5766053}" type="presOf" srcId="{7990D800-800E-4340-BE70-83824E3BBA31}" destId="{ACA0E48B-25AE-4FE0-8BC2-858D29F870AA}" srcOrd="0" destOrd="0" presId="urn:microsoft.com/office/officeart/2008/layout/VerticalCurvedList"/>
    <dgm:cxn modelId="{B18AA00F-0D41-445C-BE42-09907D9E52F3}" type="presOf" srcId="{6FC56A1F-436C-44C2-B878-595EAEF32881}" destId="{71A09E59-5C4B-4DC6-BFD1-886F86241E04}" srcOrd="0" destOrd="0" presId="urn:microsoft.com/office/officeart/2008/layout/VerticalCurvedList"/>
    <dgm:cxn modelId="{E67F6713-907F-4A6F-933F-B1679361BB36}" srcId="{6FC56A1F-436C-44C2-B878-595EAEF32881}" destId="{100481EB-4369-4157-BAC5-820C66365807}" srcOrd="2" destOrd="0" parTransId="{FBA8F0B0-2A29-45B8-BBFA-8C290DCD4E89}" sibTransId="{90AFBD48-3410-4DF1-B1CF-4CFBD13241B7}"/>
    <dgm:cxn modelId="{B0A43122-0E7F-46D7-9A94-75F4A69CEF65}" type="presOf" srcId="{96124152-DDC5-4717-9B91-142AAA557A38}" destId="{05F42132-D435-49CB-B340-FF71286DC171}" srcOrd="0" destOrd="0" presId="urn:microsoft.com/office/officeart/2008/layout/VerticalCurvedList"/>
    <dgm:cxn modelId="{DCC7422E-235D-4399-99D1-A6925C376166}" type="presOf" srcId="{100481EB-4369-4157-BAC5-820C66365807}" destId="{DE555429-9C38-44C4-9750-A3E3C0B04753}" srcOrd="0" destOrd="0" presId="urn:microsoft.com/office/officeart/2008/layout/VerticalCurvedList"/>
    <dgm:cxn modelId="{5A6CC07B-8498-4DD7-A5C6-4CF8ED368041}" type="presOf" srcId="{48B83D02-8DC2-40A1-B381-D2B21EC41317}" destId="{352E58F7-9250-4D18-86D9-2BC9BD5642A4}" srcOrd="0" destOrd="0" presId="urn:microsoft.com/office/officeart/2008/layout/VerticalCurvedList"/>
    <dgm:cxn modelId="{F31E3D99-3309-4C4C-8F06-0BFFEA7F823B}" srcId="{6FC56A1F-436C-44C2-B878-595EAEF32881}" destId="{7990D800-800E-4340-BE70-83824E3BBA31}" srcOrd="5" destOrd="0" parTransId="{50F8BEC8-BA2F-450B-83B1-98D7C63B4A70}" sibTransId="{5D62286A-2D8C-470F-A1B5-C70FC1E2C522}"/>
    <dgm:cxn modelId="{8A11DAAB-6750-4410-AB14-B465EEE54DBC}" srcId="{6FC56A1F-436C-44C2-B878-595EAEF32881}" destId="{2C1DAEAB-3BF0-442D-9795-B40BFAC9826F}" srcOrd="3" destOrd="0" parTransId="{A0F33CC3-C835-46AF-9587-6EEEA74ABE32}" sibTransId="{378A9018-B7A3-44E3-860E-9AFBC3B7AAD2}"/>
    <dgm:cxn modelId="{9D021DB0-C60B-47F6-B4D9-ED21A625D80D}" type="presOf" srcId="{0EB3C474-3E0F-444F-B1CA-47F66C5CAA4B}" destId="{A90495A5-9006-4E7D-8E7F-8D4B1C622BB4}" srcOrd="0" destOrd="0" presId="urn:microsoft.com/office/officeart/2008/layout/VerticalCurvedList"/>
    <dgm:cxn modelId="{0F375AB6-1F78-4353-B82B-00E0B4948EBF}" type="presOf" srcId="{BE3EDA60-BC67-442B-AC2D-D9460F93F7A5}" destId="{AFE2D359-69CD-402A-8CA8-1E8F14ABA5EF}" srcOrd="0" destOrd="0" presId="urn:microsoft.com/office/officeart/2008/layout/VerticalCurvedList"/>
    <dgm:cxn modelId="{475447D2-E5A6-44E8-B6D8-37644B700BB3}" srcId="{6FC56A1F-436C-44C2-B878-595EAEF32881}" destId="{96124152-DDC5-4717-9B91-142AAA557A38}" srcOrd="0" destOrd="0" parTransId="{892F1DF8-13E1-4DAC-BDD7-5AB30ECCCE99}" sibTransId="{48B83D02-8DC2-40A1-B381-D2B21EC41317}"/>
    <dgm:cxn modelId="{C0B853D2-60DE-417E-8B23-12CDD9093F03}" type="presOf" srcId="{2C1DAEAB-3BF0-442D-9795-B40BFAC9826F}" destId="{E3994D6B-6AED-4A43-92A3-A159CB8D8652}" srcOrd="0" destOrd="0" presId="urn:microsoft.com/office/officeart/2008/layout/VerticalCurvedList"/>
    <dgm:cxn modelId="{BB4C0BE1-BA53-4888-9AEC-7A078436DBC9}" srcId="{6FC56A1F-436C-44C2-B878-595EAEF32881}" destId="{BE3EDA60-BC67-442B-AC2D-D9460F93F7A5}" srcOrd="4" destOrd="0" parTransId="{F1800508-31E8-4F03-9C1A-9C68767D631D}" sibTransId="{AE91D304-C6BC-4CCE-B13C-0B4D924780BD}"/>
    <dgm:cxn modelId="{B25B98E3-6F5A-4C02-A662-EBAF1B98F169}" srcId="{6FC56A1F-436C-44C2-B878-595EAEF32881}" destId="{813E3D3A-9359-4BBE-949C-1A21F486EBE9}" srcOrd="6" destOrd="0" parTransId="{1A672264-118B-4859-B581-402DA4824790}" sibTransId="{E3212417-F6EA-45D7-9545-BA01E9327B4B}"/>
    <dgm:cxn modelId="{7CA544EF-5835-4E4B-93CA-4D292CB36543}" srcId="{6FC56A1F-436C-44C2-B878-595EAEF32881}" destId="{0EB3C474-3E0F-444F-B1CA-47F66C5CAA4B}" srcOrd="1" destOrd="0" parTransId="{97A21C7D-BB8B-4DE9-BB28-6775462C268B}" sibTransId="{4545989D-70E2-4DED-998A-DA32D4D41E64}"/>
    <dgm:cxn modelId="{E9320E2D-1AD8-466F-8B03-E57DB26B66D7}" type="presParOf" srcId="{71A09E59-5C4B-4DC6-BFD1-886F86241E04}" destId="{F4A6E31A-2F15-4DFE-A855-FA08FF3D2DF0}" srcOrd="0" destOrd="0" presId="urn:microsoft.com/office/officeart/2008/layout/VerticalCurvedList"/>
    <dgm:cxn modelId="{C8398385-9678-4546-809D-C3343889AA12}" type="presParOf" srcId="{F4A6E31A-2F15-4DFE-A855-FA08FF3D2DF0}" destId="{23A1D207-ACD5-4FC5-B17B-C2F2233AC85D}" srcOrd="0" destOrd="0" presId="urn:microsoft.com/office/officeart/2008/layout/VerticalCurvedList"/>
    <dgm:cxn modelId="{CC6D456C-9209-4672-9A8F-54F1A8142889}" type="presParOf" srcId="{23A1D207-ACD5-4FC5-B17B-C2F2233AC85D}" destId="{5E538332-2B0F-4227-A17D-40D4E5215DEB}" srcOrd="0" destOrd="0" presId="urn:microsoft.com/office/officeart/2008/layout/VerticalCurvedList"/>
    <dgm:cxn modelId="{DE426DE7-FF54-4E86-A798-187048E777E5}" type="presParOf" srcId="{23A1D207-ACD5-4FC5-B17B-C2F2233AC85D}" destId="{352E58F7-9250-4D18-86D9-2BC9BD5642A4}" srcOrd="1" destOrd="0" presId="urn:microsoft.com/office/officeart/2008/layout/VerticalCurvedList"/>
    <dgm:cxn modelId="{5BF8E8DB-B734-49F4-992A-0CEC98873ECC}" type="presParOf" srcId="{23A1D207-ACD5-4FC5-B17B-C2F2233AC85D}" destId="{3063E871-D5C6-474A-A84D-3A03D465BD40}" srcOrd="2" destOrd="0" presId="urn:microsoft.com/office/officeart/2008/layout/VerticalCurvedList"/>
    <dgm:cxn modelId="{9AE10FAC-FD6E-49B8-B34D-6646A6C51618}" type="presParOf" srcId="{23A1D207-ACD5-4FC5-B17B-C2F2233AC85D}" destId="{5D94416D-FCFE-48C7-BAB7-09EDCFA840E3}" srcOrd="3" destOrd="0" presId="urn:microsoft.com/office/officeart/2008/layout/VerticalCurvedList"/>
    <dgm:cxn modelId="{159281A6-7939-4C99-B443-434464A4CD5A}" type="presParOf" srcId="{F4A6E31A-2F15-4DFE-A855-FA08FF3D2DF0}" destId="{05F42132-D435-49CB-B340-FF71286DC171}" srcOrd="1" destOrd="0" presId="urn:microsoft.com/office/officeart/2008/layout/VerticalCurvedList"/>
    <dgm:cxn modelId="{293D5551-16F3-456F-8727-1878ED88E1B8}" type="presParOf" srcId="{F4A6E31A-2F15-4DFE-A855-FA08FF3D2DF0}" destId="{05E75B2F-EB00-4262-B22A-B3181EA3DAF4}" srcOrd="2" destOrd="0" presId="urn:microsoft.com/office/officeart/2008/layout/VerticalCurvedList"/>
    <dgm:cxn modelId="{75A6715A-5DA3-4A19-B324-E84D79A6E21D}" type="presParOf" srcId="{05E75B2F-EB00-4262-B22A-B3181EA3DAF4}" destId="{5166E76A-C7B3-44F4-9C43-B403B9D4DCE7}" srcOrd="0" destOrd="0" presId="urn:microsoft.com/office/officeart/2008/layout/VerticalCurvedList"/>
    <dgm:cxn modelId="{F93585EA-76F8-455E-AC5B-F198543A2E80}" type="presParOf" srcId="{F4A6E31A-2F15-4DFE-A855-FA08FF3D2DF0}" destId="{A90495A5-9006-4E7D-8E7F-8D4B1C622BB4}" srcOrd="3" destOrd="0" presId="urn:microsoft.com/office/officeart/2008/layout/VerticalCurvedList"/>
    <dgm:cxn modelId="{255CB705-F4C4-45AC-876D-90B007D954E1}" type="presParOf" srcId="{F4A6E31A-2F15-4DFE-A855-FA08FF3D2DF0}" destId="{92777686-AEBB-4EB7-B2ED-0D79AC572D6D}" srcOrd="4" destOrd="0" presId="urn:microsoft.com/office/officeart/2008/layout/VerticalCurvedList"/>
    <dgm:cxn modelId="{522D61D0-23B1-4104-ACA9-F0E66B36957D}" type="presParOf" srcId="{92777686-AEBB-4EB7-B2ED-0D79AC572D6D}" destId="{336A4CB9-11B2-4042-84FE-4AC4CD2909D4}" srcOrd="0" destOrd="0" presId="urn:microsoft.com/office/officeart/2008/layout/VerticalCurvedList"/>
    <dgm:cxn modelId="{07F7D036-07FB-4F41-B8D2-E92D23CCAF7C}" type="presParOf" srcId="{F4A6E31A-2F15-4DFE-A855-FA08FF3D2DF0}" destId="{DE555429-9C38-44C4-9750-A3E3C0B04753}" srcOrd="5" destOrd="0" presId="urn:microsoft.com/office/officeart/2008/layout/VerticalCurvedList"/>
    <dgm:cxn modelId="{FC9D8276-D50F-46CE-802F-34D1D31139AF}" type="presParOf" srcId="{F4A6E31A-2F15-4DFE-A855-FA08FF3D2DF0}" destId="{4DE0F70A-506C-4DD4-846E-3524199E8675}" srcOrd="6" destOrd="0" presId="urn:microsoft.com/office/officeart/2008/layout/VerticalCurvedList"/>
    <dgm:cxn modelId="{BB79501E-0D8E-4BD2-8930-4AC56BD7B9D3}" type="presParOf" srcId="{4DE0F70A-506C-4DD4-846E-3524199E8675}" destId="{CD7EAE94-1DAC-449B-A799-EA10030A05E5}" srcOrd="0" destOrd="0" presId="urn:microsoft.com/office/officeart/2008/layout/VerticalCurvedList"/>
    <dgm:cxn modelId="{0047283E-761B-4548-B2DB-CB857AF5E1E6}" type="presParOf" srcId="{F4A6E31A-2F15-4DFE-A855-FA08FF3D2DF0}" destId="{E3994D6B-6AED-4A43-92A3-A159CB8D8652}" srcOrd="7" destOrd="0" presId="urn:microsoft.com/office/officeart/2008/layout/VerticalCurvedList"/>
    <dgm:cxn modelId="{7E1AAFC4-8791-4B97-A444-C33629A21B5F}" type="presParOf" srcId="{F4A6E31A-2F15-4DFE-A855-FA08FF3D2DF0}" destId="{38685BC7-434C-416E-AEC6-CAC38D760869}" srcOrd="8" destOrd="0" presId="urn:microsoft.com/office/officeart/2008/layout/VerticalCurvedList"/>
    <dgm:cxn modelId="{B58ABAEC-1900-48E8-9FB8-3F63B5296052}" type="presParOf" srcId="{38685BC7-434C-416E-AEC6-CAC38D760869}" destId="{66FAF623-DEF2-4675-A039-C98B26031C17}" srcOrd="0" destOrd="0" presId="urn:microsoft.com/office/officeart/2008/layout/VerticalCurvedList"/>
    <dgm:cxn modelId="{8208779E-3D77-437A-A476-813353BB849C}" type="presParOf" srcId="{F4A6E31A-2F15-4DFE-A855-FA08FF3D2DF0}" destId="{AFE2D359-69CD-402A-8CA8-1E8F14ABA5EF}" srcOrd="9" destOrd="0" presId="urn:microsoft.com/office/officeart/2008/layout/VerticalCurvedList"/>
    <dgm:cxn modelId="{4EB1579B-CE5A-4C55-B5CB-01A9747ED402}" type="presParOf" srcId="{F4A6E31A-2F15-4DFE-A855-FA08FF3D2DF0}" destId="{57374685-A841-4C12-98A3-4D68E4560E56}" srcOrd="10" destOrd="0" presId="urn:microsoft.com/office/officeart/2008/layout/VerticalCurvedList"/>
    <dgm:cxn modelId="{A6844BF4-4486-47AD-BAA9-54EB31DB40DC}" type="presParOf" srcId="{57374685-A841-4C12-98A3-4D68E4560E56}" destId="{C56189AB-FD7F-471F-BF44-F2F2831CB05C}" srcOrd="0" destOrd="0" presId="urn:microsoft.com/office/officeart/2008/layout/VerticalCurvedList"/>
    <dgm:cxn modelId="{2F969574-F00B-4233-AD1B-07C4BD7AAA1D}" type="presParOf" srcId="{F4A6E31A-2F15-4DFE-A855-FA08FF3D2DF0}" destId="{ACA0E48B-25AE-4FE0-8BC2-858D29F870AA}" srcOrd="11" destOrd="0" presId="urn:microsoft.com/office/officeart/2008/layout/VerticalCurvedList"/>
    <dgm:cxn modelId="{D8CF80F3-6332-4B27-A4B8-6639C6496C0B}" type="presParOf" srcId="{F4A6E31A-2F15-4DFE-A855-FA08FF3D2DF0}" destId="{D5F424D8-9115-42C6-8CAA-5D89C6F84F7F}" srcOrd="12" destOrd="0" presId="urn:microsoft.com/office/officeart/2008/layout/VerticalCurvedList"/>
    <dgm:cxn modelId="{7AF47B6F-DC79-4C41-8B14-E470D008498E}" type="presParOf" srcId="{D5F424D8-9115-42C6-8CAA-5D89C6F84F7F}" destId="{013DCDD7-633F-4906-9D17-5E46F6A86181}" srcOrd="0" destOrd="0" presId="urn:microsoft.com/office/officeart/2008/layout/VerticalCurvedList"/>
    <dgm:cxn modelId="{1C115284-62CC-48FA-8BAE-883836A15EFF}" type="presParOf" srcId="{F4A6E31A-2F15-4DFE-A855-FA08FF3D2DF0}" destId="{A5E9E2C0-53BA-486E-98A0-AE9A9F964F84}" srcOrd="13" destOrd="0" presId="urn:microsoft.com/office/officeart/2008/layout/VerticalCurvedList"/>
    <dgm:cxn modelId="{14AD67C2-722F-43AC-A95D-AD622BCC511E}" type="presParOf" srcId="{F4A6E31A-2F15-4DFE-A855-FA08FF3D2DF0}" destId="{DBA5F4D9-23D7-4F4D-A4B0-F4376E88CCA1}" srcOrd="14" destOrd="0" presId="urn:microsoft.com/office/officeart/2008/layout/VerticalCurvedList"/>
    <dgm:cxn modelId="{7A248E58-0CBF-4E0E-8B10-069D72F42D10}" type="presParOf" srcId="{DBA5F4D9-23D7-4F4D-A4B0-F4376E88CCA1}" destId="{2019C1D4-1219-4A6C-A703-48616F25C4B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602C8C-BEF8-4A69-A3C3-93F868AFBCA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0A83827-9050-4E7D-BF2C-D2A07B105A01}">
      <dgm:prSet phldrT="[Text]" phldr="0" custT="1"/>
      <dgm:spPr/>
      <dgm:t>
        <a:bodyPr/>
        <a:lstStyle/>
        <a:p>
          <a:r>
            <a:rPr lang="en-US" sz="1400" dirty="0">
              <a:solidFill>
                <a:schemeClr val="bg1"/>
              </a:solidFill>
              <a:latin typeface="Arial"/>
            </a:rPr>
            <a:t>1.</a:t>
          </a:r>
          <a:endParaRPr lang="en-US" sz="1400" dirty="0">
            <a:solidFill>
              <a:schemeClr val="bg1"/>
            </a:solidFill>
          </a:endParaRPr>
        </a:p>
      </dgm:t>
    </dgm:pt>
    <dgm:pt modelId="{0D9FDE54-B27A-42CB-8AAB-4D56F2F822D1}" type="parTrans" cxnId="{26768641-423E-4DAB-9240-5D8A22A0B8E5}">
      <dgm:prSet/>
      <dgm:spPr/>
      <dgm:t>
        <a:bodyPr/>
        <a:lstStyle/>
        <a:p>
          <a:endParaRPr lang="en-US" sz="1400">
            <a:solidFill>
              <a:schemeClr val="tx1"/>
            </a:solidFill>
          </a:endParaRPr>
        </a:p>
      </dgm:t>
    </dgm:pt>
    <dgm:pt modelId="{034353EA-5F6C-46B6-8DD7-4FED34196981}" type="sibTrans" cxnId="{26768641-423E-4DAB-9240-5D8A22A0B8E5}">
      <dgm:prSet/>
      <dgm:spPr/>
      <dgm:t>
        <a:bodyPr/>
        <a:lstStyle/>
        <a:p>
          <a:endParaRPr lang="en-US" sz="1400">
            <a:solidFill>
              <a:schemeClr val="tx1"/>
            </a:solidFill>
          </a:endParaRPr>
        </a:p>
      </dgm:t>
    </dgm:pt>
    <dgm:pt modelId="{D966FD55-97B9-4C61-BAAC-1D89D685781D}">
      <dgm:prSet phldrT="[Text]" phldr="0" custT="1"/>
      <dgm:spPr>
        <a:solidFill>
          <a:srgbClr val="006600">
            <a:alpha val="90000"/>
          </a:srgbClr>
        </a:solidFill>
      </dgm:spPr>
      <dgm:t>
        <a:bodyPr/>
        <a:lstStyle/>
        <a:p>
          <a:pPr rtl="0"/>
          <a:r>
            <a:rPr lang="en-US" sz="1400" dirty="0" err="1">
              <a:solidFill>
                <a:schemeClr val="bg1"/>
              </a:solidFill>
              <a:latin typeface="Arial"/>
            </a:rPr>
            <a:t>Utvikle</a:t>
          </a:r>
          <a:r>
            <a:rPr lang="en-US" sz="1400" dirty="0">
              <a:solidFill>
                <a:schemeClr val="bg1"/>
              </a:solidFill>
              <a:latin typeface="Arial"/>
            </a:rPr>
            <a:t> </a:t>
          </a:r>
          <a:r>
            <a:rPr lang="en-US" sz="1400" dirty="0" err="1">
              <a:solidFill>
                <a:schemeClr val="bg1"/>
              </a:solidFill>
              <a:latin typeface="Arial"/>
            </a:rPr>
            <a:t>en</a:t>
          </a:r>
          <a:r>
            <a:rPr lang="en-US" sz="1400" dirty="0">
              <a:solidFill>
                <a:schemeClr val="bg1"/>
              </a:solidFill>
              <a:latin typeface="Arial"/>
            </a:rPr>
            <a:t> </a:t>
          </a:r>
          <a:r>
            <a:rPr lang="en-US" sz="1400" dirty="0" err="1">
              <a:solidFill>
                <a:schemeClr val="bg1"/>
              </a:solidFill>
              <a:latin typeface="Arial"/>
            </a:rPr>
            <a:t>helhetlig</a:t>
          </a:r>
          <a:r>
            <a:rPr lang="en-US" sz="1400" dirty="0">
              <a:solidFill>
                <a:schemeClr val="bg1"/>
              </a:solidFill>
              <a:latin typeface="Arial"/>
            </a:rPr>
            <a:t> </a:t>
          </a:r>
          <a:r>
            <a:rPr lang="en-US" sz="1400" b="1" dirty="0" err="1">
              <a:solidFill>
                <a:schemeClr val="bg1"/>
              </a:solidFill>
              <a:latin typeface="Arial"/>
            </a:rPr>
            <a:t>strategiplan</a:t>
          </a:r>
          <a:r>
            <a:rPr lang="en-US" sz="1400" b="1" dirty="0">
              <a:solidFill>
                <a:schemeClr val="bg1"/>
              </a:solidFill>
              <a:latin typeface="Arial"/>
            </a:rPr>
            <a:t> for "</a:t>
          </a:r>
          <a:r>
            <a:rPr lang="en-US" sz="1400" b="1" dirty="0" err="1">
              <a:solidFill>
                <a:schemeClr val="bg1"/>
              </a:solidFill>
              <a:latin typeface="Arial"/>
            </a:rPr>
            <a:t>Deltagelse</a:t>
          </a:r>
          <a:r>
            <a:rPr lang="en-US" sz="1400" b="1" dirty="0">
              <a:solidFill>
                <a:schemeClr val="bg1"/>
              </a:solidFill>
              <a:latin typeface="Arial"/>
            </a:rPr>
            <a:t>": </a:t>
          </a:r>
          <a:r>
            <a:rPr lang="en-US" sz="1400" dirty="0" err="1">
              <a:solidFill>
                <a:schemeClr val="bg1"/>
              </a:solidFill>
              <a:latin typeface="Arial"/>
            </a:rPr>
            <a:t>Sikre</a:t>
          </a:r>
          <a:r>
            <a:rPr lang="en-US" sz="1400" dirty="0">
              <a:solidFill>
                <a:schemeClr val="bg1"/>
              </a:solidFill>
            </a:rPr>
            <a:t> et </a:t>
          </a:r>
          <a:r>
            <a:rPr lang="en-US" sz="1400" dirty="0" err="1">
              <a:solidFill>
                <a:schemeClr val="bg1"/>
              </a:solidFill>
            </a:rPr>
            <a:t>godt</a:t>
          </a:r>
          <a:r>
            <a:rPr lang="en-US" sz="1400" dirty="0">
              <a:solidFill>
                <a:schemeClr val="bg1"/>
              </a:solidFill>
            </a:rPr>
            <a:t> </a:t>
          </a:r>
          <a:r>
            <a:rPr lang="en-US" sz="1400" dirty="0" err="1">
              <a:solidFill>
                <a:schemeClr val="bg1"/>
              </a:solidFill>
            </a:rPr>
            <a:t>kunnskapsgrunnlag</a:t>
          </a:r>
          <a:r>
            <a:rPr lang="en-US" sz="1400" dirty="0">
              <a:solidFill>
                <a:schemeClr val="bg1"/>
              </a:solidFill>
            </a:rPr>
            <a:t>, </a:t>
          </a:r>
          <a:r>
            <a:rPr lang="en-US" sz="1400" dirty="0" err="1">
              <a:solidFill>
                <a:schemeClr val="bg1"/>
              </a:solidFill>
            </a:rPr>
            <a:t>foreta</a:t>
          </a:r>
          <a:r>
            <a:rPr lang="en-US" sz="1400" dirty="0">
              <a:solidFill>
                <a:schemeClr val="bg1"/>
              </a:solidFill>
            </a:rPr>
            <a:t> </a:t>
          </a:r>
          <a:r>
            <a:rPr lang="en-US" sz="1400" dirty="0" err="1">
              <a:solidFill>
                <a:schemeClr val="bg1"/>
              </a:solidFill>
            </a:rPr>
            <a:t>analyser</a:t>
          </a:r>
          <a:r>
            <a:rPr lang="en-US" sz="1400" dirty="0">
              <a:solidFill>
                <a:schemeClr val="bg1"/>
              </a:solidFill>
            </a:rPr>
            <a:t> av </a:t>
          </a:r>
          <a:r>
            <a:rPr lang="en-US" sz="1400" dirty="0" err="1">
              <a:solidFill>
                <a:schemeClr val="bg1"/>
              </a:solidFill>
            </a:rPr>
            <a:t>hver</a:t>
          </a:r>
          <a:r>
            <a:rPr lang="en-US" sz="1400" dirty="0">
              <a:solidFill>
                <a:schemeClr val="bg1"/>
              </a:solidFill>
            </a:rPr>
            <a:t> sone </a:t>
          </a:r>
          <a:r>
            <a:rPr lang="en-US" sz="1400" dirty="0" err="1">
              <a:solidFill>
                <a:schemeClr val="bg1"/>
              </a:solidFill>
            </a:rPr>
            <a:t>samt</a:t>
          </a:r>
          <a:r>
            <a:rPr lang="en-US" sz="1400" dirty="0">
              <a:solidFill>
                <a:schemeClr val="bg1"/>
              </a:solidFill>
            </a:rPr>
            <a:t> definer </a:t>
          </a:r>
          <a:r>
            <a:rPr lang="en-US" sz="1400" dirty="0" err="1">
              <a:solidFill>
                <a:schemeClr val="bg1"/>
              </a:solidFill>
            </a:rPr>
            <a:t>mål</a:t>
          </a:r>
          <a:r>
            <a:rPr lang="en-US" sz="1400" dirty="0">
              <a:solidFill>
                <a:schemeClr val="bg1"/>
              </a:solidFill>
            </a:rPr>
            <a:t> og </a:t>
          </a:r>
          <a:r>
            <a:rPr lang="en-US" sz="1400" dirty="0" err="1">
              <a:solidFill>
                <a:schemeClr val="bg1"/>
              </a:solidFill>
            </a:rPr>
            <a:t>tiltak</a:t>
          </a:r>
          <a:r>
            <a:rPr lang="en-US" sz="1400" dirty="0">
              <a:solidFill>
                <a:schemeClr val="bg1"/>
              </a:solidFill>
            </a:rPr>
            <a:t> for alle </a:t>
          </a:r>
          <a:r>
            <a:rPr lang="en-US" sz="1400" dirty="0" err="1">
              <a:solidFill>
                <a:schemeClr val="bg1"/>
              </a:solidFill>
            </a:rPr>
            <a:t>soner</a:t>
          </a:r>
          <a:r>
            <a:rPr lang="en-US" sz="1400" dirty="0">
              <a:solidFill>
                <a:schemeClr val="bg1"/>
              </a:solidFill>
            </a:rPr>
            <a:t> </a:t>
          </a:r>
          <a:r>
            <a:rPr lang="en-US" sz="1400" dirty="0" err="1">
              <a:solidFill>
                <a:schemeClr val="bg1"/>
              </a:solidFill>
            </a:rPr>
            <a:t>gjeldende</a:t>
          </a:r>
          <a:r>
            <a:rPr lang="en-US" sz="1400" dirty="0">
              <a:solidFill>
                <a:schemeClr val="bg1"/>
              </a:solidFill>
            </a:rPr>
            <a:t> for 2022. </a:t>
          </a:r>
          <a:r>
            <a:rPr lang="en-US" sz="1400" dirty="0" err="1">
              <a:solidFill>
                <a:schemeClr val="bg1"/>
              </a:solidFill>
            </a:rPr>
            <a:t>Avsette</a:t>
          </a:r>
          <a:r>
            <a:rPr lang="en-US" sz="1400" dirty="0">
              <a:solidFill>
                <a:schemeClr val="bg1"/>
              </a:solidFill>
            </a:rPr>
            <a:t> </a:t>
          </a:r>
          <a:r>
            <a:rPr lang="en-US" sz="1400" dirty="0" err="1">
              <a:solidFill>
                <a:schemeClr val="bg1"/>
              </a:solidFill>
            </a:rPr>
            <a:t>stillingsressurser</a:t>
          </a:r>
          <a:r>
            <a:rPr lang="en-US" sz="1400" dirty="0">
              <a:solidFill>
                <a:schemeClr val="bg1"/>
              </a:solidFill>
            </a:rPr>
            <a:t> </a:t>
          </a:r>
          <a:r>
            <a:rPr lang="en-US" sz="1400" dirty="0" err="1">
              <a:solidFill>
                <a:schemeClr val="bg1"/>
              </a:solidFill>
            </a:rPr>
            <a:t>til</a:t>
          </a:r>
          <a:r>
            <a:rPr lang="en-US" sz="1400" dirty="0">
              <a:solidFill>
                <a:schemeClr val="bg1"/>
              </a:solidFill>
            </a:rPr>
            <a:t> </a:t>
          </a:r>
          <a:r>
            <a:rPr lang="en-US" sz="1400" dirty="0" err="1">
              <a:solidFill>
                <a:schemeClr val="bg1"/>
              </a:solidFill>
            </a:rPr>
            <a:t>videre</a:t>
          </a:r>
          <a:r>
            <a:rPr lang="en-US" sz="1400" dirty="0">
              <a:solidFill>
                <a:schemeClr val="bg1"/>
              </a:solidFill>
            </a:rPr>
            <a:t> </a:t>
          </a:r>
          <a:r>
            <a:rPr lang="en-US" sz="1400" dirty="0" err="1">
              <a:solidFill>
                <a:schemeClr val="bg1"/>
              </a:solidFill>
            </a:rPr>
            <a:t>oppfølging</a:t>
          </a:r>
          <a:r>
            <a:rPr lang="en-US" sz="1400" dirty="0">
              <a:solidFill>
                <a:schemeClr val="bg1"/>
              </a:solidFill>
            </a:rPr>
            <a:t> av </a:t>
          </a:r>
          <a:r>
            <a:rPr lang="en-US" sz="1400" dirty="0" err="1">
              <a:solidFill>
                <a:schemeClr val="bg1"/>
              </a:solidFill>
            </a:rPr>
            <a:t>kunnskapsgrunnlag</a:t>
          </a:r>
          <a:r>
            <a:rPr lang="en-US" sz="1400" dirty="0">
              <a:solidFill>
                <a:schemeClr val="bg1"/>
              </a:solidFill>
            </a:rPr>
            <a:t> og </a:t>
          </a:r>
          <a:r>
            <a:rPr lang="en-US" sz="1400" dirty="0" err="1">
              <a:solidFill>
                <a:schemeClr val="bg1"/>
              </a:solidFill>
            </a:rPr>
            <a:t>videre</a:t>
          </a:r>
          <a:r>
            <a:rPr lang="en-US" sz="1400" dirty="0">
              <a:solidFill>
                <a:schemeClr val="bg1"/>
              </a:solidFill>
            </a:rPr>
            <a:t> </a:t>
          </a:r>
          <a:r>
            <a:rPr lang="en-US" sz="1400" dirty="0" err="1">
              <a:solidFill>
                <a:schemeClr val="bg1"/>
              </a:solidFill>
            </a:rPr>
            <a:t>strategiutvikling</a:t>
          </a:r>
          <a:r>
            <a:rPr lang="en-US" sz="1400" dirty="0">
              <a:solidFill>
                <a:schemeClr val="bg1"/>
              </a:solidFill>
            </a:rPr>
            <a:t>. </a:t>
          </a:r>
        </a:p>
      </dgm:t>
    </dgm:pt>
    <dgm:pt modelId="{C6E79061-017E-433C-9DD6-15FE1991FC56}" type="parTrans" cxnId="{31E09BDB-CC02-4004-B4F1-0DB3F6CC16A9}">
      <dgm:prSet/>
      <dgm:spPr/>
      <dgm:t>
        <a:bodyPr/>
        <a:lstStyle/>
        <a:p>
          <a:endParaRPr lang="en-US" sz="1400">
            <a:solidFill>
              <a:schemeClr val="tx1"/>
            </a:solidFill>
          </a:endParaRPr>
        </a:p>
      </dgm:t>
    </dgm:pt>
    <dgm:pt modelId="{DBAC4067-923A-4DC2-BCDD-46858B81FED5}" type="sibTrans" cxnId="{31E09BDB-CC02-4004-B4F1-0DB3F6CC16A9}">
      <dgm:prSet/>
      <dgm:spPr/>
      <dgm:t>
        <a:bodyPr/>
        <a:lstStyle/>
        <a:p>
          <a:endParaRPr lang="en-US" sz="1400">
            <a:solidFill>
              <a:schemeClr val="tx1"/>
            </a:solidFill>
          </a:endParaRPr>
        </a:p>
      </dgm:t>
    </dgm:pt>
    <dgm:pt modelId="{71F69AE9-E39E-41D1-868C-C03846D23500}">
      <dgm:prSet phldrT="[Text]" phldr="0" custT="1"/>
      <dgm:spPr/>
      <dgm:t>
        <a:bodyPr/>
        <a:lstStyle/>
        <a:p>
          <a:r>
            <a:rPr lang="en-US" sz="1400">
              <a:solidFill>
                <a:schemeClr val="bg1"/>
              </a:solidFill>
              <a:latin typeface="Arial"/>
            </a:rPr>
            <a:t>2.</a:t>
          </a:r>
          <a:endParaRPr lang="en-US" sz="1400">
            <a:solidFill>
              <a:schemeClr val="bg1"/>
            </a:solidFill>
          </a:endParaRPr>
        </a:p>
      </dgm:t>
    </dgm:pt>
    <dgm:pt modelId="{14F5F78B-2CCD-4EE7-AB30-4B5009173510}" type="parTrans" cxnId="{3853F258-F07E-40C4-93E6-587560A6FC8C}">
      <dgm:prSet/>
      <dgm:spPr/>
      <dgm:t>
        <a:bodyPr/>
        <a:lstStyle/>
        <a:p>
          <a:endParaRPr lang="en-US" sz="1400">
            <a:solidFill>
              <a:schemeClr val="tx1"/>
            </a:solidFill>
          </a:endParaRPr>
        </a:p>
      </dgm:t>
    </dgm:pt>
    <dgm:pt modelId="{7777070D-74D2-4363-8F9A-E02827E57C31}" type="sibTrans" cxnId="{3853F258-F07E-40C4-93E6-587560A6FC8C}">
      <dgm:prSet/>
      <dgm:spPr/>
      <dgm:t>
        <a:bodyPr/>
        <a:lstStyle/>
        <a:p>
          <a:endParaRPr lang="en-US" sz="1400">
            <a:solidFill>
              <a:schemeClr val="tx1"/>
            </a:solidFill>
          </a:endParaRPr>
        </a:p>
      </dgm:t>
    </dgm:pt>
    <dgm:pt modelId="{99B14281-655D-420A-ABDB-82C693E71685}">
      <dgm:prSet phldrT="[Text]" phldr="0" custT="1"/>
      <dgm:spPr>
        <a:solidFill>
          <a:srgbClr val="006600">
            <a:alpha val="90000"/>
          </a:srgbClr>
        </a:solidFill>
      </dgm:spPr>
      <dgm:t>
        <a:bodyPr/>
        <a:lstStyle/>
        <a:p>
          <a:pPr rtl="0"/>
          <a:r>
            <a:rPr lang="en-US" sz="1400" dirty="0" err="1">
              <a:solidFill>
                <a:schemeClr val="bg1"/>
              </a:solidFill>
            </a:rPr>
            <a:t>På</a:t>
          </a:r>
          <a:r>
            <a:rPr lang="en-US" sz="1400" dirty="0">
              <a:solidFill>
                <a:schemeClr val="bg1"/>
              </a:solidFill>
            </a:rPr>
            <a:t> </a:t>
          </a:r>
          <a:r>
            <a:rPr lang="en-US" sz="1400" dirty="0" err="1">
              <a:solidFill>
                <a:schemeClr val="bg1"/>
              </a:solidFill>
            </a:rPr>
            <a:t>strategisk</a:t>
          </a:r>
          <a:r>
            <a:rPr lang="en-US" sz="1400" dirty="0">
              <a:solidFill>
                <a:schemeClr val="bg1"/>
              </a:solidFill>
            </a:rPr>
            <a:t> </a:t>
          </a:r>
          <a:r>
            <a:rPr lang="en-US" sz="1400" dirty="0" err="1">
              <a:solidFill>
                <a:schemeClr val="bg1"/>
              </a:solidFill>
            </a:rPr>
            <a:t>nivå</a:t>
          </a:r>
          <a:r>
            <a:rPr lang="en-US" sz="1400" dirty="0">
              <a:solidFill>
                <a:schemeClr val="bg1"/>
              </a:solidFill>
            </a:rPr>
            <a:t>: </a:t>
          </a:r>
          <a:r>
            <a:rPr lang="en-US" sz="1400" dirty="0" err="1">
              <a:solidFill>
                <a:schemeClr val="bg1"/>
              </a:solidFill>
            </a:rPr>
            <a:t>Sørge</a:t>
          </a:r>
          <a:r>
            <a:rPr lang="en-US" sz="1400" dirty="0">
              <a:solidFill>
                <a:schemeClr val="bg1"/>
              </a:solidFill>
            </a:rPr>
            <a:t> for å </a:t>
          </a:r>
          <a:r>
            <a:rPr lang="en-US" sz="1400" dirty="0" err="1">
              <a:solidFill>
                <a:schemeClr val="bg1"/>
              </a:solidFill>
            </a:rPr>
            <a:t>koble</a:t>
          </a:r>
          <a:r>
            <a:rPr lang="en-US" sz="1400" dirty="0">
              <a:solidFill>
                <a:schemeClr val="bg1"/>
              </a:solidFill>
            </a:rPr>
            <a:t> </a:t>
          </a:r>
          <a:r>
            <a:rPr lang="en-US" sz="1400" dirty="0" err="1">
              <a:solidFill>
                <a:schemeClr val="bg1"/>
              </a:solidFill>
            </a:rPr>
            <a:t>fagområdenes</a:t>
          </a:r>
          <a:r>
            <a:rPr lang="en-US" sz="1400" dirty="0">
              <a:solidFill>
                <a:schemeClr val="bg1"/>
              </a:solidFill>
            </a:rPr>
            <a:t> </a:t>
          </a:r>
          <a:r>
            <a:rPr lang="en-US" sz="1400" dirty="0" err="1">
              <a:solidFill>
                <a:schemeClr val="bg1"/>
              </a:solidFill>
            </a:rPr>
            <a:t>dialogkort</a:t>
          </a:r>
          <a:r>
            <a:rPr lang="en-US" sz="1400" dirty="0">
              <a:solidFill>
                <a:schemeClr val="bg1"/>
              </a:solidFill>
            </a:rPr>
            <a:t> (</a:t>
          </a:r>
          <a:r>
            <a:rPr lang="en-US" sz="1400" dirty="0" err="1">
              <a:solidFill>
                <a:schemeClr val="bg1"/>
              </a:solidFill>
            </a:rPr>
            <a:t>prioriterte</a:t>
          </a:r>
          <a:r>
            <a:rPr lang="en-US" sz="1400" dirty="0">
              <a:solidFill>
                <a:schemeClr val="bg1"/>
              </a:solidFill>
            </a:rPr>
            <a:t> </a:t>
          </a:r>
          <a:r>
            <a:rPr lang="en-US" sz="1400" dirty="0" err="1">
              <a:solidFill>
                <a:schemeClr val="bg1"/>
              </a:solidFill>
            </a:rPr>
            <a:t>mål</a:t>
          </a:r>
          <a:r>
            <a:rPr lang="en-US" sz="1400" dirty="0">
              <a:solidFill>
                <a:schemeClr val="bg1"/>
              </a:solidFill>
            </a:rPr>
            <a:t> for 2022) </a:t>
          </a:r>
          <a:r>
            <a:rPr lang="en-US" sz="1400" dirty="0" err="1">
              <a:solidFill>
                <a:schemeClr val="bg1"/>
              </a:solidFill>
            </a:rPr>
            <a:t>opp</a:t>
          </a:r>
          <a:r>
            <a:rPr lang="en-US" sz="1400" dirty="0">
              <a:solidFill>
                <a:schemeClr val="bg1"/>
              </a:solidFill>
            </a:rPr>
            <a:t> mot </a:t>
          </a:r>
          <a:r>
            <a:rPr lang="en-US" sz="1400" dirty="0" err="1">
              <a:solidFill>
                <a:schemeClr val="bg1"/>
              </a:solidFill>
            </a:rPr>
            <a:t>sonenes</a:t>
          </a:r>
          <a:r>
            <a:rPr lang="en-US" sz="1400" dirty="0">
              <a:solidFill>
                <a:schemeClr val="bg1"/>
              </a:solidFill>
            </a:rPr>
            <a:t> </a:t>
          </a:r>
          <a:r>
            <a:rPr lang="en-US" sz="1400" dirty="0" err="1">
              <a:solidFill>
                <a:schemeClr val="bg1"/>
              </a:solidFill>
            </a:rPr>
            <a:t>mål</a:t>
          </a:r>
          <a:r>
            <a:rPr lang="en-US" sz="1400" dirty="0">
              <a:solidFill>
                <a:schemeClr val="bg1"/>
              </a:solidFill>
            </a:rPr>
            <a:t> for </a:t>
          </a:r>
          <a:r>
            <a:rPr lang="en-US" sz="1400" dirty="0" err="1">
              <a:solidFill>
                <a:schemeClr val="bg1"/>
              </a:solidFill>
            </a:rPr>
            <a:t>økt</a:t>
          </a:r>
          <a:r>
            <a:rPr lang="en-US" sz="1400" dirty="0">
              <a:solidFill>
                <a:schemeClr val="bg1"/>
              </a:solidFill>
            </a:rPr>
            <a:t> </a:t>
          </a:r>
          <a:r>
            <a:rPr lang="en-US" sz="1400" dirty="0" err="1">
              <a:solidFill>
                <a:schemeClr val="bg1"/>
              </a:solidFill>
            </a:rPr>
            <a:t>deltagelse</a:t>
          </a:r>
          <a:r>
            <a:rPr lang="en-US" sz="1400" dirty="0">
              <a:solidFill>
                <a:schemeClr val="bg1"/>
              </a:solidFill>
            </a:rPr>
            <a:t>. Alle </a:t>
          </a:r>
          <a:r>
            <a:rPr lang="en-US" sz="1400" dirty="0" err="1">
              <a:solidFill>
                <a:schemeClr val="bg1"/>
              </a:solidFill>
            </a:rPr>
            <a:t>fagområder</a:t>
          </a:r>
          <a:r>
            <a:rPr lang="en-US" sz="1400" dirty="0">
              <a:solidFill>
                <a:schemeClr val="bg1"/>
              </a:solidFill>
            </a:rPr>
            <a:t>/utvalg </a:t>
          </a:r>
          <a:r>
            <a:rPr lang="en-US" sz="1400" dirty="0" err="1">
              <a:solidFill>
                <a:schemeClr val="bg1"/>
              </a:solidFill>
            </a:rPr>
            <a:t>skal</a:t>
          </a:r>
          <a:r>
            <a:rPr lang="en-US" sz="1400" dirty="0">
              <a:solidFill>
                <a:schemeClr val="bg1"/>
              </a:solidFill>
            </a:rPr>
            <a:t> </a:t>
          </a:r>
          <a:r>
            <a:rPr lang="en-US" sz="1400" dirty="0" err="1">
              <a:solidFill>
                <a:schemeClr val="bg1"/>
              </a:solidFill>
            </a:rPr>
            <a:t>utvikle</a:t>
          </a:r>
          <a:r>
            <a:rPr lang="en-US" sz="1400" dirty="0">
              <a:solidFill>
                <a:schemeClr val="bg1"/>
              </a:solidFill>
            </a:rPr>
            <a:t> </a:t>
          </a:r>
          <a:r>
            <a:rPr lang="en-US" sz="1400" dirty="0" err="1">
              <a:solidFill>
                <a:schemeClr val="bg1"/>
              </a:solidFill>
            </a:rPr>
            <a:t>egne</a:t>
          </a:r>
          <a:r>
            <a:rPr lang="en-US" sz="1400" dirty="0">
              <a:solidFill>
                <a:schemeClr val="bg1"/>
              </a:solidFill>
            </a:rPr>
            <a:t> "</a:t>
          </a:r>
          <a:r>
            <a:rPr lang="en-US" sz="1400" dirty="0" err="1">
              <a:solidFill>
                <a:schemeClr val="bg1"/>
              </a:solidFill>
            </a:rPr>
            <a:t>tiltakspakker</a:t>
          </a:r>
          <a:r>
            <a:rPr lang="en-US" sz="1400" dirty="0">
              <a:solidFill>
                <a:schemeClr val="bg1"/>
              </a:solidFill>
            </a:rPr>
            <a:t>“ </a:t>
          </a:r>
          <a:r>
            <a:rPr lang="en-US" sz="1400" dirty="0" err="1">
              <a:solidFill>
                <a:schemeClr val="bg1"/>
              </a:solidFill>
            </a:rPr>
            <a:t>knyttet</a:t>
          </a:r>
          <a:r>
            <a:rPr lang="en-US" sz="1400" dirty="0">
              <a:solidFill>
                <a:schemeClr val="bg1"/>
              </a:solidFill>
            </a:rPr>
            <a:t> </a:t>
          </a:r>
          <a:r>
            <a:rPr lang="en-US" sz="1400" dirty="0" err="1">
              <a:solidFill>
                <a:schemeClr val="bg1"/>
              </a:solidFill>
            </a:rPr>
            <a:t>til</a:t>
          </a:r>
          <a:r>
            <a:rPr lang="en-US" sz="1400" dirty="0">
              <a:solidFill>
                <a:schemeClr val="bg1"/>
              </a:solidFill>
            </a:rPr>
            <a:t> å </a:t>
          </a:r>
          <a:r>
            <a:rPr lang="en-US" sz="1400" dirty="0" err="1">
              <a:solidFill>
                <a:schemeClr val="bg1"/>
              </a:solidFill>
            </a:rPr>
            <a:t>øke</a:t>
          </a:r>
          <a:r>
            <a:rPr lang="en-US" sz="1400" dirty="0">
              <a:solidFill>
                <a:schemeClr val="bg1"/>
              </a:solidFill>
            </a:rPr>
            <a:t> </a:t>
          </a:r>
          <a:r>
            <a:rPr lang="en-US" sz="1400" dirty="0" err="1">
              <a:solidFill>
                <a:schemeClr val="bg1"/>
              </a:solidFill>
            </a:rPr>
            <a:t>deltagelsen</a:t>
          </a:r>
          <a:r>
            <a:rPr lang="en-US" sz="1400" dirty="0">
              <a:solidFill>
                <a:schemeClr val="bg1"/>
              </a:solidFill>
            </a:rPr>
            <a:t>. </a:t>
          </a:r>
          <a:r>
            <a:rPr lang="en-US" sz="1400" dirty="0" err="1">
              <a:solidFill>
                <a:schemeClr val="bg1"/>
              </a:solidFill>
            </a:rPr>
            <a:t>Etablere</a:t>
          </a:r>
          <a:r>
            <a:rPr lang="en-US" sz="1400" dirty="0">
              <a:solidFill>
                <a:schemeClr val="bg1"/>
              </a:solidFill>
            </a:rPr>
            <a:t> et </a:t>
          </a:r>
          <a:r>
            <a:rPr lang="en-US" sz="1400" dirty="0" err="1">
              <a:solidFill>
                <a:schemeClr val="bg1"/>
              </a:solidFill>
            </a:rPr>
            <a:t>nytt</a:t>
          </a:r>
          <a:r>
            <a:rPr lang="en-US" sz="1400" dirty="0">
              <a:solidFill>
                <a:schemeClr val="bg1"/>
              </a:solidFill>
            </a:rPr>
            <a:t> utvalg “</a:t>
          </a:r>
          <a:r>
            <a:rPr lang="en-US" sz="1400" dirty="0" err="1">
              <a:solidFill>
                <a:schemeClr val="bg1"/>
              </a:solidFill>
            </a:rPr>
            <a:t>Organisasjons</a:t>
          </a:r>
          <a:r>
            <a:rPr lang="en-US" sz="1400" dirty="0">
              <a:solidFill>
                <a:schemeClr val="bg1"/>
              </a:solidFill>
            </a:rPr>
            <a:t>- og </a:t>
          </a:r>
          <a:r>
            <a:rPr lang="en-US" sz="1400" dirty="0" err="1">
              <a:solidFill>
                <a:schemeClr val="bg1"/>
              </a:solidFill>
            </a:rPr>
            <a:t>aktivitetsutvalg</a:t>
          </a:r>
          <a:r>
            <a:rPr lang="en-US" sz="1400" dirty="0">
              <a:solidFill>
                <a:schemeClr val="bg1"/>
              </a:solidFill>
            </a:rPr>
            <a:t>” for å </a:t>
          </a:r>
          <a:r>
            <a:rPr lang="en-US" sz="1400" dirty="0" err="1">
              <a:solidFill>
                <a:schemeClr val="bg1"/>
              </a:solidFill>
            </a:rPr>
            <a:t>styrke</a:t>
          </a:r>
          <a:r>
            <a:rPr lang="en-US" sz="1400" dirty="0">
              <a:solidFill>
                <a:schemeClr val="bg1"/>
              </a:solidFill>
            </a:rPr>
            <a:t> </a:t>
          </a:r>
          <a:r>
            <a:rPr lang="en-US" sz="1400" dirty="0" err="1">
              <a:solidFill>
                <a:schemeClr val="bg1"/>
              </a:solidFill>
            </a:rPr>
            <a:t>oppfølgingen</a:t>
          </a:r>
          <a:endParaRPr lang="en-US" sz="1400" dirty="0">
            <a:solidFill>
              <a:schemeClr val="bg1"/>
            </a:solidFill>
          </a:endParaRPr>
        </a:p>
      </dgm:t>
    </dgm:pt>
    <dgm:pt modelId="{D0ECFCD9-DCEA-4CFA-AD04-EC2B46F9433D}" type="parTrans" cxnId="{5F136941-8745-4923-874C-16874C5F61A7}">
      <dgm:prSet/>
      <dgm:spPr/>
      <dgm:t>
        <a:bodyPr/>
        <a:lstStyle/>
        <a:p>
          <a:endParaRPr lang="en-US" sz="1400">
            <a:solidFill>
              <a:schemeClr val="tx1"/>
            </a:solidFill>
          </a:endParaRPr>
        </a:p>
      </dgm:t>
    </dgm:pt>
    <dgm:pt modelId="{057E2B97-453C-4740-8A78-22237CCB48BC}" type="sibTrans" cxnId="{5F136941-8745-4923-874C-16874C5F61A7}">
      <dgm:prSet/>
      <dgm:spPr/>
      <dgm:t>
        <a:bodyPr/>
        <a:lstStyle/>
        <a:p>
          <a:endParaRPr lang="en-US" sz="1400">
            <a:solidFill>
              <a:schemeClr val="tx1"/>
            </a:solidFill>
          </a:endParaRPr>
        </a:p>
      </dgm:t>
    </dgm:pt>
    <dgm:pt modelId="{9A48A067-EE3B-42B9-9800-C86361BDEF13}">
      <dgm:prSet phldrT="[Text]" phldr="0" custT="1"/>
      <dgm:spPr/>
      <dgm:t>
        <a:bodyPr/>
        <a:lstStyle/>
        <a:p>
          <a:r>
            <a:rPr lang="en-US" sz="1400">
              <a:solidFill>
                <a:schemeClr val="bg1"/>
              </a:solidFill>
              <a:latin typeface="Arial"/>
            </a:rPr>
            <a:t>3.</a:t>
          </a:r>
          <a:endParaRPr lang="en-US" sz="1400">
            <a:solidFill>
              <a:schemeClr val="bg1"/>
            </a:solidFill>
          </a:endParaRPr>
        </a:p>
      </dgm:t>
    </dgm:pt>
    <dgm:pt modelId="{2AA9B4B5-3FF1-41CA-9C5C-CB76A884B37C}" type="parTrans" cxnId="{2FF1E9EB-2865-4E25-A990-61E411984F4F}">
      <dgm:prSet/>
      <dgm:spPr/>
      <dgm:t>
        <a:bodyPr/>
        <a:lstStyle/>
        <a:p>
          <a:endParaRPr lang="en-US" sz="1400">
            <a:solidFill>
              <a:schemeClr val="tx1"/>
            </a:solidFill>
          </a:endParaRPr>
        </a:p>
      </dgm:t>
    </dgm:pt>
    <dgm:pt modelId="{6939ACCB-CB62-418D-80BB-59020B69AA3C}" type="sibTrans" cxnId="{2FF1E9EB-2865-4E25-A990-61E411984F4F}">
      <dgm:prSet/>
      <dgm:spPr/>
      <dgm:t>
        <a:bodyPr/>
        <a:lstStyle/>
        <a:p>
          <a:endParaRPr lang="en-US" sz="1400">
            <a:solidFill>
              <a:schemeClr val="tx1"/>
            </a:solidFill>
          </a:endParaRPr>
        </a:p>
      </dgm:t>
    </dgm:pt>
    <dgm:pt modelId="{305C7423-7A7A-4FEC-A209-E04DF01D1194}">
      <dgm:prSet phldrT="[Text]" phldr="0" custT="1"/>
      <dgm:spPr/>
      <dgm:t>
        <a:bodyPr/>
        <a:lstStyle/>
        <a:p>
          <a:r>
            <a:rPr lang="en-US" sz="1400">
              <a:solidFill>
                <a:schemeClr val="bg1"/>
              </a:solidFill>
              <a:latin typeface="Arial"/>
            </a:rPr>
            <a:t>5.</a:t>
          </a:r>
          <a:endParaRPr lang="en-US" sz="1400">
            <a:solidFill>
              <a:schemeClr val="bg1"/>
            </a:solidFill>
          </a:endParaRPr>
        </a:p>
      </dgm:t>
    </dgm:pt>
    <dgm:pt modelId="{36B20B96-25ED-41E0-A293-14BF4A076556}" type="parTrans" cxnId="{4C3F6C8E-FC1C-4836-9F10-314F255C8FC0}">
      <dgm:prSet/>
      <dgm:spPr/>
      <dgm:t>
        <a:bodyPr/>
        <a:lstStyle/>
        <a:p>
          <a:endParaRPr lang="en-US" sz="1400">
            <a:solidFill>
              <a:schemeClr val="tx1"/>
            </a:solidFill>
          </a:endParaRPr>
        </a:p>
      </dgm:t>
    </dgm:pt>
    <dgm:pt modelId="{6FEB229D-94A4-4527-A18A-25331628B16A}" type="sibTrans" cxnId="{4C3F6C8E-FC1C-4836-9F10-314F255C8FC0}">
      <dgm:prSet/>
      <dgm:spPr/>
      <dgm:t>
        <a:bodyPr/>
        <a:lstStyle/>
        <a:p>
          <a:endParaRPr lang="en-US" sz="1400">
            <a:solidFill>
              <a:schemeClr val="tx1"/>
            </a:solidFill>
          </a:endParaRPr>
        </a:p>
      </dgm:t>
    </dgm:pt>
    <dgm:pt modelId="{18F9B217-1C65-4267-A230-C1C464459013}">
      <dgm:prSet phldr="0" custT="1"/>
      <dgm:spPr>
        <a:solidFill>
          <a:srgbClr val="006600">
            <a:alpha val="90000"/>
          </a:srgbClr>
        </a:solidFill>
      </dgm:spPr>
      <dgm:t>
        <a:bodyPr/>
        <a:lstStyle/>
        <a:p>
          <a:pPr rtl="0"/>
          <a:r>
            <a:rPr lang="en-US" sz="1400" b="1" dirty="0" err="1">
              <a:solidFill>
                <a:schemeClr val="bg1"/>
              </a:solidFill>
            </a:rPr>
            <a:t>Styrke</a:t>
          </a:r>
          <a:r>
            <a:rPr lang="en-US" sz="1400" b="1" dirty="0">
              <a:solidFill>
                <a:schemeClr val="bg1"/>
              </a:solidFill>
            </a:rPr>
            <a:t> </a:t>
          </a:r>
          <a:r>
            <a:rPr lang="en-US" sz="1400" b="1" dirty="0" err="1">
              <a:solidFill>
                <a:schemeClr val="bg1"/>
              </a:solidFill>
            </a:rPr>
            <a:t>barnefotballen</a:t>
          </a:r>
          <a:r>
            <a:rPr lang="en-US" sz="1400" b="1" dirty="0">
              <a:solidFill>
                <a:schemeClr val="bg1"/>
              </a:solidFill>
            </a:rPr>
            <a:t> </a:t>
          </a:r>
          <a:r>
            <a:rPr lang="en-US" sz="1400" b="1" dirty="0" err="1">
              <a:solidFill>
                <a:schemeClr val="bg1"/>
              </a:solidFill>
            </a:rPr>
            <a:t>i</a:t>
          </a:r>
          <a:r>
            <a:rPr lang="en-US" sz="1400" b="1" dirty="0">
              <a:solidFill>
                <a:schemeClr val="bg1"/>
              </a:solidFill>
            </a:rPr>
            <a:t> alle </a:t>
          </a:r>
          <a:r>
            <a:rPr lang="en-US" sz="1400" b="1" dirty="0" err="1">
              <a:solidFill>
                <a:schemeClr val="bg1"/>
              </a:solidFill>
            </a:rPr>
            <a:t>soner</a:t>
          </a:r>
          <a:r>
            <a:rPr lang="en-US" sz="1400" dirty="0">
              <a:solidFill>
                <a:schemeClr val="bg1"/>
              </a:solidFill>
            </a:rPr>
            <a:t>: </a:t>
          </a:r>
          <a:r>
            <a:rPr lang="en-US" sz="1400" dirty="0" err="1">
              <a:solidFill>
                <a:schemeClr val="bg1"/>
              </a:solidFill>
            </a:rPr>
            <a:t>Sørge</a:t>
          </a:r>
          <a:r>
            <a:rPr lang="en-US" sz="1400" dirty="0">
              <a:solidFill>
                <a:schemeClr val="bg1"/>
              </a:solidFill>
            </a:rPr>
            <a:t> for at alle </a:t>
          </a:r>
          <a:r>
            <a:rPr lang="en-US" sz="1400" dirty="0" err="1">
              <a:solidFill>
                <a:schemeClr val="bg1"/>
              </a:solidFill>
            </a:rPr>
            <a:t>klubber</a:t>
          </a:r>
          <a:r>
            <a:rPr lang="en-US" sz="1400" dirty="0">
              <a:solidFill>
                <a:schemeClr val="bg1"/>
              </a:solidFill>
            </a:rPr>
            <a:t> </a:t>
          </a:r>
          <a:r>
            <a:rPr lang="en-US" sz="1400" dirty="0" err="1">
              <a:solidFill>
                <a:schemeClr val="bg1"/>
              </a:solidFill>
            </a:rPr>
            <a:t>registrerer</a:t>
          </a:r>
          <a:r>
            <a:rPr lang="en-US" sz="1400" dirty="0">
              <a:solidFill>
                <a:schemeClr val="bg1"/>
              </a:solidFill>
            </a:rPr>
            <a:t> sine lag. </a:t>
          </a:r>
          <a:r>
            <a:rPr lang="en-US" sz="1400" dirty="0" err="1">
              <a:solidFill>
                <a:schemeClr val="bg1"/>
              </a:solidFill>
            </a:rPr>
            <a:t>Sørge</a:t>
          </a:r>
          <a:r>
            <a:rPr lang="en-US" sz="1400" dirty="0">
              <a:solidFill>
                <a:schemeClr val="bg1"/>
              </a:solidFill>
            </a:rPr>
            <a:t> for </a:t>
          </a:r>
          <a:r>
            <a:rPr lang="en-US" sz="1400" dirty="0" err="1">
              <a:solidFill>
                <a:schemeClr val="bg1"/>
              </a:solidFill>
            </a:rPr>
            <a:t>økt</a:t>
          </a:r>
          <a:r>
            <a:rPr lang="en-US" sz="1400" dirty="0">
              <a:solidFill>
                <a:schemeClr val="bg1"/>
              </a:solidFill>
            </a:rPr>
            <a:t> </a:t>
          </a:r>
          <a:r>
            <a:rPr lang="en-US" sz="1400" dirty="0" err="1">
              <a:solidFill>
                <a:schemeClr val="bg1"/>
              </a:solidFill>
            </a:rPr>
            <a:t>aktivitet</a:t>
          </a:r>
          <a:r>
            <a:rPr lang="en-US" sz="1400" dirty="0">
              <a:solidFill>
                <a:schemeClr val="bg1"/>
              </a:solidFill>
            </a:rPr>
            <a:t> </a:t>
          </a:r>
          <a:r>
            <a:rPr lang="en-US" sz="1400" dirty="0" err="1">
              <a:solidFill>
                <a:schemeClr val="bg1"/>
              </a:solidFill>
            </a:rPr>
            <a:t>gjennom</a:t>
          </a:r>
          <a:r>
            <a:rPr lang="en-US" sz="1400" dirty="0">
              <a:solidFill>
                <a:schemeClr val="bg1"/>
              </a:solidFill>
            </a:rPr>
            <a:t> å </a:t>
          </a:r>
          <a:r>
            <a:rPr lang="en-US" sz="1400" dirty="0" err="1">
              <a:solidFill>
                <a:schemeClr val="bg1"/>
              </a:solidFill>
            </a:rPr>
            <a:t>ansette</a:t>
          </a:r>
          <a:r>
            <a:rPr lang="en-US" sz="1400" dirty="0">
              <a:solidFill>
                <a:schemeClr val="bg1"/>
              </a:solidFill>
            </a:rPr>
            <a:t> </a:t>
          </a:r>
          <a:r>
            <a:rPr lang="en-US" sz="1400" dirty="0" err="1">
              <a:solidFill>
                <a:schemeClr val="bg1"/>
              </a:solidFill>
            </a:rPr>
            <a:t>aktivtetsutviklere</a:t>
          </a:r>
          <a:r>
            <a:rPr lang="en-US" sz="1400" dirty="0">
              <a:solidFill>
                <a:schemeClr val="bg1"/>
              </a:solidFill>
            </a:rPr>
            <a:t> </a:t>
          </a:r>
          <a:r>
            <a:rPr lang="en-US" sz="1400" dirty="0" err="1">
              <a:solidFill>
                <a:schemeClr val="bg1"/>
              </a:solidFill>
            </a:rPr>
            <a:t>på</a:t>
          </a:r>
          <a:r>
            <a:rPr lang="en-US" sz="1400" dirty="0">
              <a:solidFill>
                <a:schemeClr val="bg1"/>
              </a:solidFill>
            </a:rPr>
            <a:t> </a:t>
          </a:r>
          <a:r>
            <a:rPr lang="en-US" sz="1400" dirty="0" err="1">
              <a:solidFill>
                <a:schemeClr val="bg1"/>
              </a:solidFill>
            </a:rPr>
            <a:t>sonenivå</a:t>
          </a:r>
          <a:r>
            <a:rPr lang="en-US" sz="1400" dirty="0">
              <a:solidFill>
                <a:schemeClr val="bg1"/>
              </a:solidFill>
            </a:rPr>
            <a:t>. </a:t>
          </a:r>
          <a:r>
            <a:rPr lang="en-US" sz="1400" dirty="0" err="1">
              <a:solidFill>
                <a:schemeClr val="bg1"/>
              </a:solidFill>
            </a:rPr>
            <a:t>Sørge</a:t>
          </a:r>
          <a:r>
            <a:rPr lang="en-US" sz="1400" dirty="0">
              <a:solidFill>
                <a:schemeClr val="bg1"/>
              </a:solidFill>
            </a:rPr>
            <a:t> for </a:t>
          </a:r>
          <a:r>
            <a:rPr lang="en-US" sz="1400" dirty="0" err="1">
              <a:solidFill>
                <a:schemeClr val="bg1"/>
              </a:solidFill>
            </a:rPr>
            <a:t>flere</a:t>
          </a:r>
          <a:r>
            <a:rPr lang="en-US" sz="1400" dirty="0">
              <a:solidFill>
                <a:schemeClr val="bg1"/>
              </a:solidFill>
            </a:rPr>
            <a:t> </a:t>
          </a:r>
          <a:r>
            <a:rPr lang="en-US" sz="1400" dirty="0" err="1">
              <a:solidFill>
                <a:schemeClr val="bg1"/>
              </a:solidFill>
            </a:rPr>
            <a:t>cuper</a:t>
          </a:r>
          <a:r>
            <a:rPr lang="en-US" sz="1400" dirty="0">
              <a:solidFill>
                <a:schemeClr val="bg1"/>
              </a:solidFill>
            </a:rPr>
            <a:t>/</a:t>
          </a:r>
          <a:r>
            <a:rPr lang="en-US" sz="1400" dirty="0" err="1">
              <a:solidFill>
                <a:schemeClr val="bg1"/>
              </a:solidFill>
            </a:rPr>
            <a:t>turneringer</a:t>
          </a:r>
          <a:r>
            <a:rPr lang="en-US" sz="1400" dirty="0">
              <a:solidFill>
                <a:schemeClr val="bg1"/>
              </a:solidFill>
            </a:rPr>
            <a:t>/</a:t>
          </a:r>
          <a:r>
            <a:rPr lang="en-US" sz="1400" dirty="0" err="1">
              <a:solidFill>
                <a:schemeClr val="bg1"/>
              </a:solidFill>
            </a:rPr>
            <a:t>barnefotballkvelder</a:t>
          </a:r>
          <a:r>
            <a:rPr lang="en-US" sz="1400" dirty="0">
              <a:solidFill>
                <a:schemeClr val="bg1"/>
              </a:solidFill>
            </a:rPr>
            <a:t>/</a:t>
          </a:r>
          <a:r>
            <a:rPr lang="en-US" sz="1400" dirty="0" err="1">
              <a:solidFill>
                <a:schemeClr val="bg1"/>
              </a:solidFill>
            </a:rPr>
            <a:t>helger</a:t>
          </a:r>
          <a:r>
            <a:rPr lang="en-US" sz="1400" dirty="0">
              <a:solidFill>
                <a:schemeClr val="bg1"/>
              </a:solidFill>
            </a:rPr>
            <a:t> </a:t>
          </a:r>
          <a:r>
            <a:rPr lang="en-US" sz="1400" dirty="0" err="1">
              <a:solidFill>
                <a:schemeClr val="bg1"/>
              </a:solidFill>
            </a:rPr>
            <a:t>i</a:t>
          </a:r>
          <a:r>
            <a:rPr lang="en-US" sz="1400" dirty="0">
              <a:solidFill>
                <a:schemeClr val="bg1"/>
              </a:solidFill>
            </a:rPr>
            <a:t> alle </a:t>
          </a:r>
          <a:r>
            <a:rPr lang="en-US" sz="1400" dirty="0" err="1">
              <a:solidFill>
                <a:schemeClr val="bg1"/>
              </a:solidFill>
            </a:rPr>
            <a:t>soner</a:t>
          </a:r>
          <a:r>
            <a:rPr lang="en-US" sz="1400" dirty="0">
              <a:solidFill>
                <a:schemeClr val="bg1"/>
              </a:solidFill>
            </a:rPr>
            <a:t>. </a:t>
          </a:r>
          <a:r>
            <a:rPr lang="en-US" sz="1400" dirty="0" err="1">
              <a:solidFill>
                <a:schemeClr val="bg1"/>
              </a:solidFill>
            </a:rPr>
            <a:t>Vedta</a:t>
          </a:r>
          <a:r>
            <a:rPr lang="en-US" sz="1400" dirty="0">
              <a:solidFill>
                <a:schemeClr val="bg1"/>
              </a:solidFill>
            </a:rPr>
            <a:t> </a:t>
          </a:r>
          <a:r>
            <a:rPr lang="en-US" sz="1400" dirty="0" err="1">
              <a:solidFill>
                <a:schemeClr val="bg1"/>
              </a:solidFill>
            </a:rPr>
            <a:t>lagsavgift</a:t>
          </a:r>
          <a:r>
            <a:rPr lang="en-US" sz="1400" dirty="0">
              <a:solidFill>
                <a:schemeClr val="bg1"/>
              </a:solidFill>
            </a:rPr>
            <a:t> for </a:t>
          </a:r>
          <a:r>
            <a:rPr lang="en-US" sz="1400" dirty="0" err="1">
              <a:solidFill>
                <a:schemeClr val="bg1"/>
              </a:solidFill>
            </a:rPr>
            <a:t>barnefotballag</a:t>
          </a:r>
          <a:r>
            <a:rPr lang="en-US" sz="1400" dirty="0">
              <a:solidFill>
                <a:schemeClr val="bg1"/>
              </a:solidFill>
            </a:rPr>
            <a:t> for å </a:t>
          </a:r>
          <a:r>
            <a:rPr lang="en-US" sz="1400" dirty="0" err="1">
              <a:solidFill>
                <a:schemeClr val="bg1"/>
              </a:solidFill>
            </a:rPr>
            <a:t>sikre</a:t>
          </a:r>
          <a:r>
            <a:rPr lang="en-US" sz="1400" dirty="0">
              <a:solidFill>
                <a:schemeClr val="bg1"/>
              </a:solidFill>
            </a:rPr>
            <a:t> </a:t>
          </a:r>
          <a:r>
            <a:rPr lang="en-US" sz="1400" dirty="0" err="1">
              <a:solidFill>
                <a:schemeClr val="bg1"/>
              </a:solidFill>
            </a:rPr>
            <a:t>finansiering</a:t>
          </a:r>
          <a:r>
            <a:rPr lang="en-US" sz="1400" dirty="0">
              <a:solidFill>
                <a:schemeClr val="bg1"/>
              </a:solidFill>
            </a:rPr>
            <a:t> av </a:t>
          </a:r>
          <a:r>
            <a:rPr lang="en-US" sz="1400" dirty="0" err="1">
              <a:solidFill>
                <a:schemeClr val="bg1"/>
              </a:solidFill>
            </a:rPr>
            <a:t>overnevnte</a:t>
          </a:r>
          <a:r>
            <a:rPr lang="en-US" sz="1400" dirty="0">
              <a:solidFill>
                <a:schemeClr val="bg1"/>
              </a:solidFill>
            </a:rPr>
            <a:t> </a:t>
          </a:r>
          <a:r>
            <a:rPr lang="en-US" sz="1400" dirty="0" err="1">
              <a:solidFill>
                <a:schemeClr val="bg1"/>
              </a:solidFill>
            </a:rPr>
            <a:t>aktivitet</a:t>
          </a:r>
          <a:r>
            <a:rPr lang="en-US" sz="1400" dirty="0">
              <a:solidFill>
                <a:schemeClr val="bg1"/>
              </a:solidFill>
            </a:rPr>
            <a:t>. </a:t>
          </a:r>
        </a:p>
      </dgm:t>
    </dgm:pt>
    <dgm:pt modelId="{01B53CD2-23B1-4E32-8618-40D349319824}" type="parTrans" cxnId="{627AE58D-C3BA-4C0C-A673-E15483F1667C}">
      <dgm:prSet/>
      <dgm:spPr/>
      <dgm:t>
        <a:bodyPr/>
        <a:lstStyle/>
        <a:p>
          <a:endParaRPr lang="nb-NO" sz="1400">
            <a:solidFill>
              <a:schemeClr val="tx1"/>
            </a:solidFill>
          </a:endParaRPr>
        </a:p>
      </dgm:t>
    </dgm:pt>
    <dgm:pt modelId="{BDB9625C-2230-4C71-8F5F-B1CCC221806A}" type="sibTrans" cxnId="{627AE58D-C3BA-4C0C-A673-E15483F1667C}">
      <dgm:prSet/>
      <dgm:spPr/>
      <dgm:t>
        <a:bodyPr/>
        <a:lstStyle/>
        <a:p>
          <a:endParaRPr lang="nb-NO" sz="1400">
            <a:solidFill>
              <a:schemeClr val="tx1"/>
            </a:solidFill>
          </a:endParaRPr>
        </a:p>
      </dgm:t>
    </dgm:pt>
    <dgm:pt modelId="{8395A50E-C028-4AA6-93C3-4D9FBD6D69B6}">
      <dgm:prSet phldr="0" custT="1"/>
      <dgm:spPr>
        <a:gradFill rotWithShape="0">
          <a:gsLst>
            <a:gs pos="0">
              <a:srgbClr val="FFC000"/>
            </a:gs>
            <a:gs pos="55000">
              <a:srgbClr val="FFC000"/>
            </a:gs>
            <a:gs pos="0">
              <a:srgbClr val="C00000"/>
            </a:gs>
            <a:gs pos="100000">
              <a:srgbClr val="FFC000"/>
            </a:gs>
          </a:gsLst>
          <a:path path="circle">
            <a:fillToRect l="100000" t="100000"/>
          </a:path>
        </a:gradFill>
      </dgm:spPr>
      <dgm:t>
        <a:bodyPr/>
        <a:lstStyle/>
        <a:p>
          <a:pPr rtl="0"/>
          <a:r>
            <a:rPr lang="en-US" sz="1400" dirty="0" err="1">
              <a:solidFill>
                <a:schemeClr val="tx1"/>
              </a:solidFill>
            </a:rPr>
            <a:t>Etablere</a:t>
          </a:r>
          <a:r>
            <a:rPr lang="en-US" sz="1400" dirty="0">
              <a:solidFill>
                <a:schemeClr val="tx1"/>
              </a:solidFill>
            </a:rPr>
            <a:t> </a:t>
          </a:r>
          <a:r>
            <a:rPr lang="en-US" sz="1400" b="1" dirty="0">
              <a:solidFill>
                <a:schemeClr val="tx1"/>
              </a:solidFill>
            </a:rPr>
            <a:t>“</a:t>
          </a:r>
          <a:r>
            <a:rPr lang="en-US" sz="1400" b="1" dirty="0" err="1">
              <a:solidFill>
                <a:schemeClr val="tx1"/>
              </a:solidFill>
            </a:rPr>
            <a:t>Skolemesterskap</a:t>
          </a:r>
          <a:r>
            <a:rPr lang="en-US" sz="1400" b="1" dirty="0">
              <a:solidFill>
                <a:schemeClr val="tx1"/>
              </a:solidFill>
            </a:rPr>
            <a:t> for </a:t>
          </a:r>
          <a:r>
            <a:rPr lang="en-US" sz="1400" b="1" dirty="0" err="1">
              <a:solidFill>
                <a:schemeClr val="tx1"/>
              </a:solidFill>
            </a:rPr>
            <a:t>videregående</a:t>
          </a:r>
          <a:r>
            <a:rPr lang="en-US" sz="1400" b="1" dirty="0">
              <a:solidFill>
                <a:schemeClr val="tx1"/>
              </a:solidFill>
            </a:rPr>
            <a:t> </a:t>
          </a:r>
          <a:r>
            <a:rPr lang="en-US" sz="1400" b="1" dirty="0" err="1">
              <a:solidFill>
                <a:schemeClr val="tx1"/>
              </a:solidFill>
            </a:rPr>
            <a:t>skole</a:t>
          </a:r>
          <a:r>
            <a:rPr lang="en-US" sz="1400" b="1" dirty="0">
              <a:solidFill>
                <a:schemeClr val="tx1"/>
              </a:solidFill>
            </a:rPr>
            <a:t>” </a:t>
          </a:r>
          <a:r>
            <a:rPr lang="en-US" sz="1400" dirty="0" err="1">
              <a:solidFill>
                <a:schemeClr val="tx1"/>
              </a:solidFill>
            </a:rPr>
            <a:t>fra</a:t>
          </a:r>
          <a:r>
            <a:rPr lang="en-US" sz="1400" dirty="0">
              <a:solidFill>
                <a:schemeClr val="tx1"/>
              </a:solidFill>
            </a:rPr>
            <a:t> og med </a:t>
          </a:r>
          <a:r>
            <a:rPr lang="en-US" sz="1400" dirty="0" err="1">
              <a:solidFill>
                <a:schemeClr val="tx1"/>
              </a:solidFill>
            </a:rPr>
            <a:t>høsten</a:t>
          </a:r>
          <a:r>
            <a:rPr lang="en-US" sz="1400" dirty="0">
              <a:solidFill>
                <a:schemeClr val="tx1"/>
              </a:solidFill>
            </a:rPr>
            <a:t> 2022 og med </a:t>
          </a:r>
          <a:r>
            <a:rPr lang="en-US" sz="1400" dirty="0" err="1">
              <a:solidFill>
                <a:schemeClr val="tx1"/>
              </a:solidFill>
            </a:rPr>
            <a:t>finalespill</a:t>
          </a:r>
          <a:r>
            <a:rPr lang="en-US" sz="1400" dirty="0">
              <a:solidFill>
                <a:schemeClr val="tx1"/>
              </a:solidFill>
            </a:rPr>
            <a:t> </a:t>
          </a:r>
          <a:r>
            <a:rPr lang="en-US" sz="1400" dirty="0" err="1">
              <a:solidFill>
                <a:schemeClr val="tx1"/>
              </a:solidFill>
            </a:rPr>
            <a:t>våren</a:t>
          </a:r>
          <a:r>
            <a:rPr lang="en-US" sz="1400" dirty="0">
              <a:solidFill>
                <a:schemeClr val="tx1"/>
              </a:solidFill>
            </a:rPr>
            <a:t> 2023. </a:t>
          </a:r>
          <a:r>
            <a:rPr lang="en-US" sz="1400" dirty="0" err="1">
              <a:solidFill>
                <a:schemeClr val="tx1"/>
              </a:solidFill>
            </a:rPr>
            <a:t>Gjøres</a:t>
          </a:r>
          <a:r>
            <a:rPr lang="en-US" sz="1400" dirty="0">
              <a:solidFill>
                <a:schemeClr val="tx1"/>
              </a:solidFill>
            </a:rPr>
            <a:t> </a:t>
          </a:r>
          <a:r>
            <a:rPr lang="en-US" sz="1400" dirty="0" err="1">
              <a:solidFill>
                <a:schemeClr val="tx1"/>
              </a:solidFill>
            </a:rPr>
            <a:t>i</a:t>
          </a:r>
          <a:r>
            <a:rPr lang="en-US" sz="1400" dirty="0">
              <a:solidFill>
                <a:schemeClr val="tx1"/>
              </a:solidFill>
            </a:rPr>
            <a:t> </a:t>
          </a:r>
          <a:r>
            <a:rPr lang="en-US" sz="1400" dirty="0" err="1">
              <a:solidFill>
                <a:schemeClr val="tx1"/>
              </a:solidFill>
            </a:rPr>
            <a:t>samspill</a:t>
          </a:r>
          <a:r>
            <a:rPr lang="en-US" sz="1400" dirty="0">
              <a:solidFill>
                <a:schemeClr val="tx1"/>
              </a:solidFill>
            </a:rPr>
            <a:t> med Trøndelag </a:t>
          </a:r>
          <a:r>
            <a:rPr lang="en-US" sz="1400" dirty="0" err="1">
              <a:solidFill>
                <a:schemeClr val="tx1"/>
              </a:solidFill>
            </a:rPr>
            <a:t>Fylkeskommune</a:t>
          </a:r>
          <a:r>
            <a:rPr lang="en-US" sz="1400" dirty="0">
              <a:solidFill>
                <a:schemeClr val="tx1"/>
              </a:solidFill>
            </a:rPr>
            <a:t> og </a:t>
          </a:r>
          <a:r>
            <a:rPr lang="en-US" sz="1400" dirty="0" err="1">
              <a:solidFill>
                <a:schemeClr val="tx1"/>
              </a:solidFill>
            </a:rPr>
            <a:t>utvalgte</a:t>
          </a:r>
          <a:r>
            <a:rPr lang="en-US" sz="1400" dirty="0">
              <a:solidFill>
                <a:schemeClr val="tx1"/>
              </a:solidFill>
            </a:rPr>
            <a:t> </a:t>
          </a:r>
          <a:r>
            <a:rPr lang="en-US" sz="1400" dirty="0" err="1">
              <a:solidFill>
                <a:schemeClr val="tx1"/>
              </a:solidFill>
            </a:rPr>
            <a:t>arrangørskoler</a:t>
          </a:r>
          <a:r>
            <a:rPr lang="en-US" sz="1400" dirty="0">
              <a:solidFill>
                <a:schemeClr val="tx1"/>
              </a:solidFill>
            </a:rPr>
            <a:t>.  </a:t>
          </a:r>
        </a:p>
      </dgm:t>
    </dgm:pt>
    <dgm:pt modelId="{BFD43DA8-B11E-444D-8F5A-2206DE12FC2E}" type="parTrans" cxnId="{4D5214E5-1047-4792-8AA4-64936FBFC417}">
      <dgm:prSet/>
      <dgm:spPr/>
      <dgm:t>
        <a:bodyPr/>
        <a:lstStyle/>
        <a:p>
          <a:endParaRPr lang="nb-NO" sz="1400">
            <a:solidFill>
              <a:schemeClr val="tx1"/>
            </a:solidFill>
          </a:endParaRPr>
        </a:p>
      </dgm:t>
    </dgm:pt>
    <dgm:pt modelId="{F648B557-46F2-46A3-A088-B9CC8CC31E06}" type="sibTrans" cxnId="{4D5214E5-1047-4792-8AA4-64936FBFC417}">
      <dgm:prSet/>
      <dgm:spPr/>
      <dgm:t>
        <a:bodyPr/>
        <a:lstStyle/>
        <a:p>
          <a:endParaRPr lang="nb-NO" sz="1400">
            <a:solidFill>
              <a:schemeClr val="tx1"/>
            </a:solidFill>
          </a:endParaRPr>
        </a:p>
      </dgm:t>
    </dgm:pt>
    <dgm:pt modelId="{E88C868A-38D3-4603-8134-FD3063ACF662}" type="pres">
      <dgm:prSet presAssocID="{43602C8C-BEF8-4A69-A3C3-93F868AFBCAA}" presName="linearFlow" presStyleCnt="0">
        <dgm:presLayoutVars>
          <dgm:dir/>
          <dgm:animLvl val="lvl"/>
          <dgm:resizeHandles val="exact"/>
        </dgm:presLayoutVars>
      </dgm:prSet>
      <dgm:spPr/>
    </dgm:pt>
    <dgm:pt modelId="{A416D386-3C17-483E-9D7C-819F71B75E6A}" type="pres">
      <dgm:prSet presAssocID="{00A83827-9050-4E7D-BF2C-D2A07B105A01}" presName="composite" presStyleCnt="0"/>
      <dgm:spPr/>
    </dgm:pt>
    <dgm:pt modelId="{AF6F8542-A23C-43DC-BA0D-114985EEDBEF}" type="pres">
      <dgm:prSet presAssocID="{00A83827-9050-4E7D-BF2C-D2A07B105A01}" presName="parentText" presStyleLbl="alignNode1" presStyleIdx="0" presStyleCnt="4">
        <dgm:presLayoutVars>
          <dgm:chMax val="1"/>
          <dgm:bulletEnabled val="1"/>
        </dgm:presLayoutVars>
      </dgm:prSet>
      <dgm:spPr/>
    </dgm:pt>
    <dgm:pt modelId="{DCE1E0F6-4AD4-4AC3-BFD0-3AB65D1D526F}" type="pres">
      <dgm:prSet presAssocID="{00A83827-9050-4E7D-BF2C-D2A07B105A01}" presName="descendantText" presStyleLbl="alignAcc1" presStyleIdx="0" presStyleCnt="4">
        <dgm:presLayoutVars>
          <dgm:bulletEnabled val="1"/>
        </dgm:presLayoutVars>
      </dgm:prSet>
      <dgm:spPr/>
    </dgm:pt>
    <dgm:pt modelId="{AA1A65AD-FFCC-4F1F-AD6D-2A6D0901F238}" type="pres">
      <dgm:prSet presAssocID="{034353EA-5F6C-46B6-8DD7-4FED34196981}" presName="sp" presStyleCnt="0"/>
      <dgm:spPr/>
    </dgm:pt>
    <dgm:pt modelId="{E15A3D81-E4DA-412A-BE7C-0BF33565E8E6}" type="pres">
      <dgm:prSet presAssocID="{71F69AE9-E39E-41D1-868C-C03846D23500}" presName="composite" presStyleCnt="0"/>
      <dgm:spPr/>
    </dgm:pt>
    <dgm:pt modelId="{71721550-64B8-4FE3-9D3E-29ABBF39E317}" type="pres">
      <dgm:prSet presAssocID="{71F69AE9-E39E-41D1-868C-C03846D23500}" presName="parentText" presStyleLbl="alignNode1" presStyleIdx="1" presStyleCnt="4">
        <dgm:presLayoutVars>
          <dgm:chMax val="1"/>
          <dgm:bulletEnabled val="1"/>
        </dgm:presLayoutVars>
      </dgm:prSet>
      <dgm:spPr/>
    </dgm:pt>
    <dgm:pt modelId="{EA71FBE3-6970-4B5D-A64F-22C03CB329DF}" type="pres">
      <dgm:prSet presAssocID="{71F69AE9-E39E-41D1-868C-C03846D23500}" presName="descendantText" presStyleLbl="alignAcc1" presStyleIdx="1" presStyleCnt="4">
        <dgm:presLayoutVars>
          <dgm:bulletEnabled val="1"/>
        </dgm:presLayoutVars>
      </dgm:prSet>
      <dgm:spPr/>
    </dgm:pt>
    <dgm:pt modelId="{1581860B-529E-4948-8437-74BE65D3BC01}" type="pres">
      <dgm:prSet presAssocID="{7777070D-74D2-4363-8F9A-E02827E57C31}" presName="sp" presStyleCnt="0"/>
      <dgm:spPr/>
    </dgm:pt>
    <dgm:pt modelId="{1AC889EC-E745-4662-AB94-44E9B1EFA6F5}" type="pres">
      <dgm:prSet presAssocID="{9A48A067-EE3B-42B9-9800-C86361BDEF13}" presName="composite" presStyleCnt="0"/>
      <dgm:spPr/>
    </dgm:pt>
    <dgm:pt modelId="{E47B9497-E6B6-4E65-82D7-EBA6F5981D33}" type="pres">
      <dgm:prSet presAssocID="{9A48A067-EE3B-42B9-9800-C86361BDEF13}" presName="parentText" presStyleLbl="alignNode1" presStyleIdx="2" presStyleCnt="4">
        <dgm:presLayoutVars>
          <dgm:chMax val="1"/>
          <dgm:bulletEnabled val="1"/>
        </dgm:presLayoutVars>
      </dgm:prSet>
      <dgm:spPr/>
    </dgm:pt>
    <dgm:pt modelId="{24357715-37AE-40A1-8FB6-F48DEE9DADCE}" type="pres">
      <dgm:prSet presAssocID="{9A48A067-EE3B-42B9-9800-C86361BDEF13}" presName="descendantText" presStyleLbl="alignAcc1" presStyleIdx="2" presStyleCnt="4" custScaleY="89740" custLinFactNeighborY="7775">
        <dgm:presLayoutVars>
          <dgm:bulletEnabled val="1"/>
        </dgm:presLayoutVars>
      </dgm:prSet>
      <dgm:spPr/>
    </dgm:pt>
    <dgm:pt modelId="{3D5EB832-246D-42F5-BBBB-8F9A721FBAB4}" type="pres">
      <dgm:prSet presAssocID="{6939ACCB-CB62-418D-80BB-59020B69AA3C}" presName="sp" presStyleCnt="0"/>
      <dgm:spPr/>
    </dgm:pt>
    <dgm:pt modelId="{E356E714-CB9F-406C-B214-A8E33CE5F65F}" type="pres">
      <dgm:prSet presAssocID="{305C7423-7A7A-4FEC-A209-E04DF01D1194}" presName="composite" presStyleCnt="0"/>
      <dgm:spPr/>
    </dgm:pt>
    <dgm:pt modelId="{E319E839-6D69-41FD-85FF-AA0EE4D9895E}" type="pres">
      <dgm:prSet presAssocID="{305C7423-7A7A-4FEC-A209-E04DF01D1194}" presName="parentText" presStyleLbl="alignNode1" presStyleIdx="3" presStyleCnt="4">
        <dgm:presLayoutVars>
          <dgm:chMax val="1"/>
          <dgm:bulletEnabled val="1"/>
        </dgm:presLayoutVars>
      </dgm:prSet>
      <dgm:spPr/>
    </dgm:pt>
    <dgm:pt modelId="{44258A60-5B2B-42B1-B743-B556763C8B7A}" type="pres">
      <dgm:prSet presAssocID="{305C7423-7A7A-4FEC-A209-E04DF01D1194}" presName="descendantText" presStyleLbl="alignAcc1" presStyleIdx="3" presStyleCnt="4">
        <dgm:presLayoutVars>
          <dgm:bulletEnabled val="1"/>
        </dgm:presLayoutVars>
      </dgm:prSet>
      <dgm:spPr/>
    </dgm:pt>
  </dgm:ptLst>
  <dgm:cxnLst>
    <dgm:cxn modelId="{7DBDCF09-FE9D-4866-83DD-D519F7314061}" type="presOf" srcId="{18F9B217-1C65-4267-A230-C1C464459013}" destId="{24357715-37AE-40A1-8FB6-F48DEE9DADCE}" srcOrd="0" destOrd="0" presId="urn:microsoft.com/office/officeart/2005/8/layout/chevron2"/>
    <dgm:cxn modelId="{7EEB7524-53B8-4CED-8CA1-BBAE337B5B69}" type="presOf" srcId="{43602C8C-BEF8-4A69-A3C3-93F868AFBCAA}" destId="{E88C868A-38D3-4603-8134-FD3063ACF662}" srcOrd="0" destOrd="0" presId="urn:microsoft.com/office/officeart/2005/8/layout/chevron2"/>
    <dgm:cxn modelId="{5F136941-8745-4923-874C-16874C5F61A7}" srcId="{71F69AE9-E39E-41D1-868C-C03846D23500}" destId="{99B14281-655D-420A-ABDB-82C693E71685}" srcOrd="0" destOrd="0" parTransId="{D0ECFCD9-DCEA-4CFA-AD04-EC2B46F9433D}" sibTransId="{057E2B97-453C-4740-8A78-22237CCB48BC}"/>
    <dgm:cxn modelId="{26768641-423E-4DAB-9240-5D8A22A0B8E5}" srcId="{43602C8C-BEF8-4A69-A3C3-93F868AFBCAA}" destId="{00A83827-9050-4E7D-BF2C-D2A07B105A01}" srcOrd="0" destOrd="0" parTransId="{0D9FDE54-B27A-42CB-8AAB-4D56F2F822D1}" sibTransId="{034353EA-5F6C-46B6-8DD7-4FED34196981}"/>
    <dgm:cxn modelId="{A885534E-25D8-42F7-82D9-EB7B4CA772B7}" type="presOf" srcId="{99B14281-655D-420A-ABDB-82C693E71685}" destId="{EA71FBE3-6970-4B5D-A64F-22C03CB329DF}" srcOrd="0" destOrd="0" presId="urn:microsoft.com/office/officeart/2005/8/layout/chevron2"/>
    <dgm:cxn modelId="{23812857-03FF-4C52-9C7B-9889B0D415EC}" type="presOf" srcId="{00A83827-9050-4E7D-BF2C-D2A07B105A01}" destId="{AF6F8542-A23C-43DC-BA0D-114985EEDBEF}" srcOrd="0" destOrd="0" presId="urn:microsoft.com/office/officeart/2005/8/layout/chevron2"/>
    <dgm:cxn modelId="{3853F258-F07E-40C4-93E6-587560A6FC8C}" srcId="{43602C8C-BEF8-4A69-A3C3-93F868AFBCAA}" destId="{71F69AE9-E39E-41D1-868C-C03846D23500}" srcOrd="1" destOrd="0" parTransId="{14F5F78B-2CCD-4EE7-AB30-4B5009173510}" sibTransId="{7777070D-74D2-4363-8F9A-E02827E57C31}"/>
    <dgm:cxn modelId="{5562DB88-2223-44DA-AC7B-C09FB635D86D}" type="presOf" srcId="{9A48A067-EE3B-42B9-9800-C86361BDEF13}" destId="{E47B9497-E6B6-4E65-82D7-EBA6F5981D33}" srcOrd="0" destOrd="0" presId="urn:microsoft.com/office/officeart/2005/8/layout/chevron2"/>
    <dgm:cxn modelId="{627AE58D-C3BA-4C0C-A673-E15483F1667C}" srcId="{9A48A067-EE3B-42B9-9800-C86361BDEF13}" destId="{18F9B217-1C65-4267-A230-C1C464459013}" srcOrd="0" destOrd="0" parTransId="{01B53CD2-23B1-4E32-8618-40D349319824}" sibTransId="{BDB9625C-2230-4C71-8F5F-B1CCC221806A}"/>
    <dgm:cxn modelId="{D3E25C8E-186F-4AD0-B37C-0E3BDDBBD7B5}" type="presOf" srcId="{D966FD55-97B9-4C61-BAAC-1D89D685781D}" destId="{DCE1E0F6-4AD4-4AC3-BFD0-3AB65D1D526F}" srcOrd="0" destOrd="0" presId="urn:microsoft.com/office/officeart/2005/8/layout/chevron2"/>
    <dgm:cxn modelId="{4C3F6C8E-FC1C-4836-9F10-314F255C8FC0}" srcId="{43602C8C-BEF8-4A69-A3C3-93F868AFBCAA}" destId="{305C7423-7A7A-4FEC-A209-E04DF01D1194}" srcOrd="3" destOrd="0" parTransId="{36B20B96-25ED-41E0-A293-14BF4A076556}" sibTransId="{6FEB229D-94A4-4527-A18A-25331628B16A}"/>
    <dgm:cxn modelId="{7F5265A9-B725-40CC-B0A9-8BDA94AF41C4}" type="presOf" srcId="{71F69AE9-E39E-41D1-868C-C03846D23500}" destId="{71721550-64B8-4FE3-9D3E-29ABBF39E317}" srcOrd="0" destOrd="0" presId="urn:microsoft.com/office/officeart/2005/8/layout/chevron2"/>
    <dgm:cxn modelId="{31E09BDB-CC02-4004-B4F1-0DB3F6CC16A9}" srcId="{00A83827-9050-4E7D-BF2C-D2A07B105A01}" destId="{D966FD55-97B9-4C61-BAAC-1D89D685781D}" srcOrd="0" destOrd="0" parTransId="{C6E79061-017E-433C-9DD6-15FE1991FC56}" sibTransId="{DBAC4067-923A-4DC2-BCDD-46858B81FED5}"/>
    <dgm:cxn modelId="{4D5214E5-1047-4792-8AA4-64936FBFC417}" srcId="{305C7423-7A7A-4FEC-A209-E04DF01D1194}" destId="{8395A50E-C028-4AA6-93C3-4D9FBD6D69B6}" srcOrd="0" destOrd="0" parTransId="{BFD43DA8-B11E-444D-8F5A-2206DE12FC2E}" sibTransId="{F648B557-46F2-46A3-A088-B9CC8CC31E06}"/>
    <dgm:cxn modelId="{2FF1E9EB-2865-4E25-A990-61E411984F4F}" srcId="{43602C8C-BEF8-4A69-A3C3-93F868AFBCAA}" destId="{9A48A067-EE3B-42B9-9800-C86361BDEF13}" srcOrd="2" destOrd="0" parTransId="{2AA9B4B5-3FF1-41CA-9C5C-CB76A884B37C}" sibTransId="{6939ACCB-CB62-418D-80BB-59020B69AA3C}"/>
    <dgm:cxn modelId="{C69248EC-5AFD-439B-83EC-FCCAC48A269A}" type="presOf" srcId="{8395A50E-C028-4AA6-93C3-4D9FBD6D69B6}" destId="{44258A60-5B2B-42B1-B743-B556763C8B7A}" srcOrd="0" destOrd="0" presId="urn:microsoft.com/office/officeart/2005/8/layout/chevron2"/>
    <dgm:cxn modelId="{A7D117F3-74AB-461B-9140-D0C0DAD610BF}" type="presOf" srcId="{305C7423-7A7A-4FEC-A209-E04DF01D1194}" destId="{E319E839-6D69-41FD-85FF-AA0EE4D9895E}" srcOrd="0" destOrd="0" presId="urn:microsoft.com/office/officeart/2005/8/layout/chevron2"/>
    <dgm:cxn modelId="{5651A684-130C-435D-BAFA-27EBFADFD24D}" type="presParOf" srcId="{E88C868A-38D3-4603-8134-FD3063ACF662}" destId="{A416D386-3C17-483E-9D7C-819F71B75E6A}" srcOrd="0" destOrd="0" presId="urn:microsoft.com/office/officeart/2005/8/layout/chevron2"/>
    <dgm:cxn modelId="{D5A6ED50-3482-458B-AD93-C431DF83EBA6}" type="presParOf" srcId="{A416D386-3C17-483E-9D7C-819F71B75E6A}" destId="{AF6F8542-A23C-43DC-BA0D-114985EEDBEF}" srcOrd="0" destOrd="0" presId="urn:microsoft.com/office/officeart/2005/8/layout/chevron2"/>
    <dgm:cxn modelId="{1491143C-D44F-443A-94DE-7514FCBBE35B}" type="presParOf" srcId="{A416D386-3C17-483E-9D7C-819F71B75E6A}" destId="{DCE1E0F6-4AD4-4AC3-BFD0-3AB65D1D526F}" srcOrd="1" destOrd="0" presId="urn:microsoft.com/office/officeart/2005/8/layout/chevron2"/>
    <dgm:cxn modelId="{35DE8784-0C2E-4DE0-A707-13F559AA3A52}" type="presParOf" srcId="{E88C868A-38D3-4603-8134-FD3063ACF662}" destId="{AA1A65AD-FFCC-4F1F-AD6D-2A6D0901F238}" srcOrd="1" destOrd="0" presId="urn:microsoft.com/office/officeart/2005/8/layout/chevron2"/>
    <dgm:cxn modelId="{65003F27-487B-42C8-B966-01DF73A172E3}" type="presParOf" srcId="{E88C868A-38D3-4603-8134-FD3063ACF662}" destId="{E15A3D81-E4DA-412A-BE7C-0BF33565E8E6}" srcOrd="2" destOrd="0" presId="urn:microsoft.com/office/officeart/2005/8/layout/chevron2"/>
    <dgm:cxn modelId="{629EB206-F568-49AA-BFB4-D8BBB4E42B94}" type="presParOf" srcId="{E15A3D81-E4DA-412A-BE7C-0BF33565E8E6}" destId="{71721550-64B8-4FE3-9D3E-29ABBF39E317}" srcOrd="0" destOrd="0" presId="urn:microsoft.com/office/officeart/2005/8/layout/chevron2"/>
    <dgm:cxn modelId="{439737D7-BF27-4124-9BCC-42CC8E6395BB}" type="presParOf" srcId="{E15A3D81-E4DA-412A-BE7C-0BF33565E8E6}" destId="{EA71FBE3-6970-4B5D-A64F-22C03CB329DF}" srcOrd="1" destOrd="0" presId="urn:microsoft.com/office/officeart/2005/8/layout/chevron2"/>
    <dgm:cxn modelId="{7A44D478-B3D3-4098-8FDC-B646138109BF}" type="presParOf" srcId="{E88C868A-38D3-4603-8134-FD3063ACF662}" destId="{1581860B-529E-4948-8437-74BE65D3BC01}" srcOrd="3" destOrd="0" presId="urn:microsoft.com/office/officeart/2005/8/layout/chevron2"/>
    <dgm:cxn modelId="{24FF6A50-12E7-4DC2-9CE7-EC60DD45CA74}" type="presParOf" srcId="{E88C868A-38D3-4603-8134-FD3063ACF662}" destId="{1AC889EC-E745-4662-AB94-44E9B1EFA6F5}" srcOrd="4" destOrd="0" presId="urn:microsoft.com/office/officeart/2005/8/layout/chevron2"/>
    <dgm:cxn modelId="{BE597500-E020-4A85-8E10-D166BECAE61E}" type="presParOf" srcId="{1AC889EC-E745-4662-AB94-44E9B1EFA6F5}" destId="{E47B9497-E6B6-4E65-82D7-EBA6F5981D33}" srcOrd="0" destOrd="0" presId="urn:microsoft.com/office/officeart/2005/8/layout/chevron2"/>
    <dgm:cxn modelId="{DBA08906-0D45-4048-A479-B3321190AC4F}" type="presParOf" srcId="{1AC889EC-E745-4662-AB94-44E9B1EFA6F5}" destId="{24357715-37AE-40A1-8FB6-F48DEE9DADCE}" srcOrd="1" destOrd="0" presId="urn:microsoft.com/office/officeart/2005/8/layout/chevron2"/>
    <dgm:cxn modelId="{BAA50849-0FCB-4D11-9040-93B8CAE7CF81}" type="presParOf" srcId="{E88C868A-38D3-4603-8134-FD3063ACF662}" destId="{3D5EB832-246D-42F5-BBBB-8F9A721FBAB4}" srcOrd="5" destOrd="0" presId="urn:microsoft.com/office/officeart/2005/8/layout/chevron2"/>
    <dgm:cxn modelId="{5CA9AD55-2548-44D1-842D-A602A3BDA436}" type="presParOf" srcId="{E88C868A-38D3-4603-8134-FD3063ACF662}" destId="{E356E714-CB9F-406C-B214-A8E33CE5F65F}" srcOrd="6" destOrd="0" presId="urn:microsoft.com/office/officeart/2005/8/layout/chevron2"/>
    <dgm:cxn modelId="{7B4D937C-FF15-441C-BF51-F4F923AF292B}" type="presParOf" srcId="{E356E714-CB9F-406C-B214-A8E33CE5F65F}" destId="{E319E839-6D69-41FD-85FF-AA0EE4D9895E}" srcOrd="0" destOrd="0" presId="urn:microsoft.com/office/officeart/2005/8/layout/chevron2"/>
    <dgm:cxn modelId="{296CA787-E467-46DD-AED7-72AC67D5EC69}" type="presParOf" srcId="{E356E714-CB9F-406C-B214-A8E33CE5F65F}" destId="{44258A60-5B2B-42B1-B743-B556763C8B7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602C8C-BEF8-4A69-A3C3-93F868AFBCA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6F674AD-551B-4F25-AC03-6AE741DA395E}">
      <dgm:prSet phldr="0" custT="1"/>
      <dgm:spPr/>
      <dgm:t>
        <a:bodyPr/>
        <a:lstStyle/>
        <a:p>
          <a:pPr rtl="0"/>
          <a:r>
            <a:rPr lang="en-US" sz="1400" b="0" dirty="0">
              <a:solidFill>
                <a:schemeClr val="bg1"/>
              </a:solidFill>
              <a:latin typeface="Arial"/>
            </a:rPr>
            <a:t>6. </a:t>
          </a:r>
        </a:p>
      </dgm:t>
    </dgm:pt>
    <dgm:pt modelId="{8D60433B-28CD-4194-94C1-E6F851210364}" type="parTrans" cxnId="{4597721F-83DA-485F-B803-45E2AA4C618B}">
      <dgm:prSet/>
      <dgm:spPr/>
      <dgm:t>
        <a:bodyPr/>
        <a:lstStyle/>
        <a:p>
          <a:endParaRPr lang="nb-NO" sz="2000" b="0">
            <a:solidFill>
              <a:schemeClr val="tx1"/>
            </a:solidFill>
          </a:endParaRPr>
        </a:p>
      </dgm:t>
    </dgm:pt>
    <dgm:pt modelId="{4D3E20FE-4C4F-4E0E-B89B-01F5E1563A8B}" type="sibTrans" cxnId="{4597721F-83DA-485F-B803-45E2AA4C618B}">
      <dgm:prSet/>
      <dgm:spPr/>
      <dgm:t>
        <a:bodyPr/>
        <a:lstStyle/>
        <a:p>
          <a:endParaRPr lang="nb-NO" sz="2000" b="0">
            <a:solidFill>
              <a:schemeClr val="tx1"/>
            </a:solidFill>
          </a:endParaRPr>
        </a:p>
      </dgm:t>
    </dgm:pt>
    <dgm:pt modelId="{2AA268E8-AAEA-4D42-BFC6-978C47041F5B}">
      <dgm:prSet custT="1"/>
      <dgm:spPr>
        <a:solidFill>
          <a:srgbClr val="FFC000">
            <a:alpha val="90000"/>
          </a:srgbClr>
        </a:solidFill>
      </dgm:spPr>
      <dgm:t>
        <a:bodyPr/>
        <a:lstStyle/>
        <a:p>
          <a:r>
            <a:rPr lang="nb-NO" sz="1400" b="0" dirty="0"/>
            <a:t>Gjennomføre </a:t>
          </a:r>
          <a:r>
            <a:rPr lang="nb-NO" sz="1400" b="1" dirty="0"/>
            <a:t>FLK1-kurs i alle </a:t>
          </a:r>
          <a:r>
            <a:rPr lang="nb-NO" sz="1400" b="1" dirty="0" err="1"/>
            <a:t>distriktssoner</a:t>
          </a:r>
          <a:r>
            <a:rPr lang="nb-NO" sz="1400" b="1" dirty="0"/>
            <a:t> </a:t>
          </a:r>
          <a:r>
            <a:rPr lang="nb-NO" sz="1400" b="0" dirty="0"/>
            <a:t>men minimum 2 kurs </a:t>
          </a:r>
          <a:r>
            <a:rPr lang="nb-NO" sz="1400" b="0" dirty="0" err="1"/>
            <a:t>pr.sone</a:t>
          </a:r>
          <a:r>
            <a:rPr lang="nb-NO" sz="1400" b="0" dirty="0"/>
            <a:t> i løpet av 2022. Rekruttering og skolering av nye veiledere. </a:t>
          </a:r>
        </a:p>
      </dgm:t>
    </dgm:pt>
    <dgm:pt modelId="{88AD6D24-5F85-4613-ADC9-297A3974F389}" type="parTrans" cxnId="{C6430EB0-1898-4BE6-8239-B8EB09269CB7}">
      <dgm:prSet/>
      <dgm:spPr/>
      <dgm:t>
        <a:bodyPr/>
        <a:lstStyle/>
        <a:p>
          <a:endParaRPr lang="nb-NO" sz="1600" b="0"/>
        </a:p>
      </dgm:t>
    </dgm:pt>
    <dgm:pt modelId="{3BE2938E-89D2-4D7D-A6C3-9B45CE4BA259}" type="sibTrans" cxnId="{C6430EB0-1898-4BE6-8239-B8EB09269CB7}">
      <dgm:prSet/>
      <dgm:spPr/>
      <dgm:t>
        <a:bodyPr/>
        <a:lstStyle/>
        <a:p>
          <a:endParaRPr lang="nb-NO" sz="1600" b="0"/>
        </a:p>
      </dgm:t>
    </dgm:pt>
    <dgm:pt modelId="{83EF1FD4-2DB4-45F8-B74A-6D932684A2BD}">
      <dgm:prSet custT="1"/>
      <dgm:spPr/>
      <dgm:t>
        <a:bodyPr/>
        <a:lstStyle/>
        <a:p>
          <a:r>
            <a:rPr lang="nb-NO" sz="1600" b="0" dirty="0"/>
            <a:t>7.</a:t>
          </a:r>
        </a:p>
      </dgm:t>
    </dgm:pt>
    <dgm:pt modelId="{790B07BC-5774-4059-A4C5-163AE321F557}" type="parTrans" cxnId="{A2212E14-437D-425C-8B1C-2C849595399B}">
      <dgm:prSet/>
      <dgm:spPr/>
      <dgm:t>
        <a:bodyPr/>
        <a:lstStyle/>
        <a:p>
          <a:endParaRPr lang="nb-NO" sz="1600" b="0"/>
        </a:p>
      </dgm:t>
    </dgm:pt>
    <dgm:pt modelId="{DAF4D425-077B-4F2D-B4F5-EF95BF74A292}" type="sibTrans" cxnId="{A2212E14-437D-425C-8B1C-2C849595399B}">
      <dgm:prSet/>
      <dgm:spPr/>
      <dgm:t>
        <a:bodyPr/>
        <a:lstStyle/>
        <a:p>
          <a:endParaRPr lang="nb-NO" sz="1600" b="0"/>
        </a:p>
      </dgm:t>
    </dgm:pt>
    <dgm:pt modelId="{0625C43E-4FAE-40EC-A461-F48AD7561969}">
      <dgm:prSet custT="1"/>
      <dgm:spPr>
        <a:solidFill>
          <a:srgbClr val="006600">
            <a:alpha val="90000"/>
          </a:srgbClr>
        </a:solidFill>
      </dgm:spPr>
      <dgm:t>
        <a:bodyPr/>
        <a:lstStyle/>
        <a:p>
          <a:r>
            <a:rPr lang="nb-NO" sz="1400" b="0" dirty="0">
              <a:solidFill>
                <a:schemeClr val="bg1"/>
              </a:solidFill>
            </a:rPr>
            <a:t>Gjennomføre </a:t>
          </a:r>
          <a:r>
            <a:rPr lang="nb-NO" sz="1400" b="1" dirty="0">
              <a:solidFill>
                <a:schemeClr val="bg1"/>
              </a:solidFill>
            </a:rPr>
            <a:t>«Kompetansehelg» </a:t>
          </a:r>
          <a:r>
            <a:rPr lang="nb-NO" sz="1400" b="0" dirty="0">
              <a:solidFill>
                <a:schemeClr val="bg1"/>
              </a:solidFill>
            </a:rPr>
            <a:t>1 gang </a:t>
          </a:r>
          <a:r>
            <a:rPr lang="nb-NO" sz="1400" b="0" dirty="0" err="1">
              <a:solidFill>
                <a:schemeClr val="bg1"/>
              </a:solidFill>
            </a:rPr>
            <a:t>pr.år</a:t>
          </a:r>
          <a:r>
            <a:rPr lang="nb-NO" sz="1400" b="0" dirty="0">
              <a:solidFill>
                <a:schemeClr val="bg1"/>
              </a:solidFill>
            </a:rPr>
            <a:t> i hver av </a:t>
          </a:r>
          <a:r>
            <a:rPr lang="nb-NO" sz="1400" b="0" dirty="0" err="1">
              <a:solidFill>
                <a:schemeClr val="bg1"/>
              </a:solidFill>
            </a:rPr>
            <a:t>distriktssonene</a:t>
          </a:r>
          <a:r>
            <a:rPr lang="nb-NO" sz="1400" b="0" dirty="0">
              <a:solidFill>
                <a:schemeClr val="bg1"/>
              </a:solidFill>
            </a:rPr>
            <a:t>. Kompetansebygging både inn mot ledere, trenere og dommere </a:t>
          </a:r>
        </a:p>
      </dgm:t>
    </dgm:pt>
    <dgm:pt modelId="{0814210C-C5F7-400F-A38C-E65C1A572BB2}" type="parTrans" cxnId="{EC76E2B0-10CA-4B47-A6CD-725DD9CEC4FC}">
      <dgm:prSet/>
      <dgm:spPr/>
      <dgm:t>
        <a:bodyPr/>
        <a:lstStyle/>
        <a:p>
          <a:endParaRPr lang="nb-NO" sz="1600" b="0"/>
        </a:p>
      </dgm:t>
    </dgm:pt>
    <dgm:pt modelId="{4F762F71-A44D-4054-BF79-528290493510}" type="sibTrans" cxnId="{EC76E2B0-10CA-4B47-A6CD-725DD9CEC4FC}">
      <dgm:prSet/>
      <dgm:spPr/>
      <dgm:t>
        <a:bodyPr/>
        <a:lstStyle/>
        <a:p>
          <a:endParaRPr lang="nb-NO" sz="1600" b="0"/>
        </a:p>
      </dgm:t>
    </dgm:pt>
    <dgm:pt modelId="{198DBA48-AC70-4D0E-8895-587A35A63482}">
      <dgm:prSet custT="1"/>
      <dgm:spPr/>
      <dgm:t>
        <a:bodyPr/>
        <a:lstStyle/>
        <a:p>
          <a:r>
            <a:rPr lang="nb-NO" sz="1600" b="0" dirty="0"/>
            <a:t>8.</a:t>
          </a:r>
        </a:p>
      </dgm:t>
    </dgm:pt>
    <dgm:pt modelId="{627CAF5D-3044-41E7-B4D4-F9015F3B8858}" type="parTrans" cxnId="{B6A44446-9852-4BFE-AB78-9D8FD1B51132}">
      <dgm:prSet/>
      <dgm:spPr/>
      <dgm:t>
        <a:bodyPr/>
        <a:lstStyle/>
        <a:p>
          <a:endParaRPr lang="nb-NO" sz="1600" b="0"/>
        </a:p>
      </dgm:t>
    </dgm:pt>
    <dgm:pt modelId="{D612F4B2-5C46-4BC0-AF21-4BF0BFC915D2}" type="sibTrans" cxnId="{B6A44446-9852-4BFE-AB78-9D8FD1B51132}">
      <dgm:prSet/>
      <dgm:spPr/>
      <dgm:t>
        <a:bodyPr/>
        <a:lstStyle/>
        <a:p>
          <a:endParaRPr lang="nb-NO" sz="1600" b="0"/>
        </a:p>
      </dgm:t>
    </dgm:pt>
    <dgm:pt modelId="{8CA836B7-8BAF-4F33-A30B-E74189EF5F41}">
      <dgm:prSet custT="1"/>
      <dgm:spPr>
        <a:solidFill>
          <a:srgbClr val="006600">
            <a:alpha val="90000"/>
          </a:srgbClr>
        </a:solidFill>
      </dgm:spPr>
      <dgm:t>
        <a:bodyPr/>
        <a:lstStyle/>
        <a:p>
          <a:r>
            <a:rPr lang="nb-NO" sz="1400" b="0" dirty="0">
              <a:solidFill>
                <a:schemeClr val="bg1"/>
              </a:solidFill>
            </a:rPr>
            <a:t>Etablere </a:t>
          </a:r>
          <a:r>
            <a:rPr lang="nb-NO" sz="1400" b="1" dirty="0">
              <a:solidFill>
                <a:schemeClr val="bg1"/>
              </a:solidFill>
            </a:rPr>
            <a:t>nye møteplasser for styreledere </a:t>
          </a:r>
          <a:r>
            <a:rPr lang="nb-NO" sz="1400" b="0" dirty="0">
              <a:solidFill>
                <a:schemeClr val="bg1"/>
              </a:solidFill>
            </a:rPr>
            <a:t>både på sone- og kretsnivå. Klubbforum omdannes i større grad til en arena for informasjon og involvering rundt «</a:t>
          </a:r>
          <a:r>
            <a:rPr lang="nb-NO" sz="1400" b="0" dirty="0" err="1">
              <a:solidFill>
                <a:schemeClr val="bg1"/>
              </a:solidFill>
            </a:rPr>
            <a:t>hveragdsaktiviteten</a:t>
          </a:r>
          <a:r>
            <a:rPr lang="nb-NO" sz="1400" b="0" dirty="0">
              <a:solidFill>
                <a:schemeClr val="bg1"/>
              </a:solidFill>
            </a:rPr>
            <a:t>». Klubbforum kjøres fysisk 2 ganger </a:t>
          </a:r>
          <a:r>
            <a:rPr lang="nb-NO" sz="1400" b="0" dirty="0" err="1">
              <a:solidFill>
                <a:schemeClr val="bg1"/>
              </a:solidFill>
            </a:rPr>
            <a:t>pr.år</a:t>
          </a:r>
          <a:r>
            <a:rPr lang="nb-NO" sz="1400" b="0" dirty="0">
              <a:solidFill>
                <a:schemeClr val="bg1"/>
              </a:solidFill>
            </a:rPr>
            <a:t> og digitalt 2 ganger </a:t>
          </a:r>
          <a:r>
            <a:rPr lang="nb-NO" sz="1400" b="0" dirty="0" err="1">
              <a:solidFill>
                <a:schemeClr val="bg1"/>
              </a:solidFill>
            </a:rPr>
            <a:t>pr.år</a:t>
          </a:r>
          <a:r>
            <a:rPr lang="nb-NO" sz="1400" b="0" dirty="0">
              <a:solidFill>
                <a:schemeClr val="bg1"/>
              </a:solidFill>
            </a:rPr>
            <a:t>. </a:t>
          </a:r>
        </a:p>
      </dgm:t>
    </dgm:pt>
    <dgm:pt modelId="{46DF38B3-46BC-4F5D-8959-13CB75D376E9}" type="parTrans" cxnId="{38A41B4E-C587-4465-9E2B-529FF0BC78BD}">
      <dgm:prSet/>
      <dgm:spPr/>
      <dgm:t>
        <a:bodyPr/>
        <a:lstStyle/>
        <a:p>
          <a:endParaRPr lang="nb-NO" sz="1600" b="0"/>
        </a:p>
      </dgm:t>
    </dgm:pt>
    <dgm:pt modelId="{8746E29C-54D9-4F22-9AF7-EEB3DE833D3E}" type="sibTrans" cxnId="{38A41B4E-C587-4465-9E2B-529FF0BC78BD}">
      <dgm:prSet/>
      <dgm:spPr/>
      <dgm:t>
        <a:bodyPr/>
        <a:lstStyle/>
        <a:p>
          <a:endParaRPr lang="nb-NO" sz="1600" b="0"/>
        </a:p>
      </dgm:t>
    </dgm:pt>
    <dgm:pt modelId="{73CE5AD1-4F9A-40AA-943B-EA551EDAFD96}">
      <dgm:prSet custT="1"/>
      <dgm:spPr/>
      <dgm:t>
        <a:bodyPr/>
        <a:lstStyle/>
        <a:p>
          <a:r>
            <a:rPr lang="nb-NO" sz="1400" b="0" dirty="0"/>
            <a:t>9.</a:t>
          </a:r>
        </a:p>
      </dgm:t>
    </dgm:pt>
    <dgm:pt modelId="{98AF7F9C-B161-4E97-8A43-0F2AA6B3988F}" type="parTrans" cxnId="{FE3C31E2-C32B-43DA-B245-A312E443EF6D}">
      <dgm:prSet/>
      <dgm:spPr/>
      <dgm:t>
        <a:bodyPr/>
        <a:lstStyle/>
        <a:p>
          <a:endParaRPr lang="nb-NO" b="0"/>
        </a:p>
      </dgm:t>
    </dgm:pt>
    <dgm:pt modelId="{C54867BA-D0BD-4EE3-BFFD-0D7C0E3698D3}" type="sibTrans" cxnId="{FE3C31E2-C32B-43DA-B245-A312E443EF6D}">
      <dgm:prSet/>
      <dgm:spPr/>
      <dgm:t>
        <a:bodyPr/>
        <a:lstStyle/>
        <a:p>
          <a:endParaRPr lang="nb-NO" b="0"/>
        </a:p>
      </dgm:t>
    </dgm:pt>
    <dgm:pt modelId="{5A21B10B-070E-4E4E-AE01-EA2FC8F1ECE0}">
      <dgm:prSet custT="1"/>
      <dgm:spPr>
        <a:solidFill>
          <a:srgbClr val="006600">
            <a:alpha val="90000"/>
          </a:srgbClr>
        </a:solidFill>
      </dgm:spPr>
      <dgm:t>
        <a:bodyPr/>
        <a:lstStyle/>
        <a:p>
          <a:endParaRPr lang="nb-NO" sz="1400" b="0" dirty="0">
            <a:solidFill>
              <a:schemeClr val="bg1"/>
            </a:solidFill>
          </a:endParaRPr>
        </a:p>
      </dgm:t>
    </dgm:pt>
    <dgm:pt modelId="{E3C49788-83C4-4EDC-9B4F-63E6839FBE03}" type="parTrans" cxnId="{AEAC71D8-02AA-48C8-9708-B83B22B9EE71}">
      <dgm:prSet/>
      <dgm:spPr/>
      <dgm:t>
        <a:bodyPr/>
        <a:lstStyle/>
        <a:p>
          <a:endParaRPr lang="nb-NO" b="0"/>
        </a:p>
      </dgm:t>
    </dgm:pt>
    <dgm:pt modelId="{317A36E8-7AF2-43D8-8A86-C47BA1E4FFC5}" type="sibTrans" cxnId="{AEAC71D8-02AA-48C8-9708-B83B22B9EE71}">
      <dgm:prSet/>
      <dgm:spPr/>
      <dgm:t>
        <a:bodyPr/>
        <a:lstStyle/>
        <a:p>
          <a:endParaRPr lang="nb-NO" b="0"/>
        </a:p>
      </dgm:t>
    </dgm:pt>
    <dgm:pt modelId="{06263CE9-E6BC-4BA1-A999-BB311DB049FD}">
      <dgm:prSet custT="1"/>
      <dgm:spPr>
        <a:solidFill>
          <a:srgbClr val="006600">
            <a:alpha val="90000"/>
          </a:srgbClr>
        </a:solidFill>
      </dgm:spPr>
      <dgm:t>
        <a:bodyPr/>
        <a:lstStyle/>
        <a:p>
          <a:r>
            <a:rPr lang="nb-NO" sz="1400" b="1" dirty="0">
              <a:solidFill>
                <a:schemeClr val="bg1"/>
              </a:solidFill>
            </a:rPr>
            <a:t>Øke administrativ kapasitet </a:t>
          </a:r>
          <a:r>
            <a:rPr lang="nb-NO" sz="1400" b="0" dirty="0">
              <a:solidFill>
                <a:schemeClr val="bg1"/>
              </a:solidFill>
            </a:rPr>
            <a:t>ved kretskontoret med tanke på økt aktivitet: En stilling direkte knyttet mot aktivitetsutviklere i sone. En stilling direkte knyttet opp mot økt aktivitet innenfor konkurranser. </a:t>
          </a:r>
        </a:p>
      </dgm:t>
    </dgm:pt>
    <dgm:pt modelId="{A5AE18B3-FFD2-48C3-AA6C-D35536906FE1}" type="parTrans" cxnId="{B32C67C3-8D8A-4EEE-8E81-F8F6CC9D3082}">
      <dgm:prSet/>
      <dgm:spPr/>
      <dgm:t>
        <a:bodyPr/>
        <a:lstStyle/>
        <a:p>
          <a:endParaRPr lang="nb-NO" b="0"/>
        </a:p>
      </dgm:t>
    </dgm:pt>
    <dgm:pt modelId="{413B0826-39DA-49C3-82FF-FE807EF7C2C3}" type="sibTrans" cxnId="{B32C67C3-8D8A-4EEE-8E81-F8F6CC9D3082}">
      <dgm:prSet/>
      <dgm:spPr/>
      <dgm:t>
        <a:bodyPr/>
        <a:lstStyle/>
        <a:p>
          <a:endParaRPr lang="nb-NO" b="0"/>
        </a:p>
      </dgm:t>
    </dgm:pt>
    <dgm:pt modelId="{A8FFC878-169B-43BD-944C-C28DF4DF4135}">
      <dgm:prSet custT="1"/>
      <dgm:spPr>
        <a:solidFill>
          <a:srgbClr val="006600">
            <a:alpha val="90000"/>
          </a:srgbClr>
        </a:solidFill>
      </dgm:spPr>
      <dgm:t>
        <a:bodyPr/>
        <a:lstStyle/>
        <a:p>
          <a:endParaRPr lang="nb-NO" sz="1400" b="0" dirty="0">
            <a:solidFill>
              <a:schemeClr val="bg1"/>
            </a:solidFill>
          </a:endParaRPr>
        </a:p>
      </dgm:t>
    </dgm:pt>
    <dgm:pt modelId="{70496D6B-6810-4DF3-B4DB-B5BA1472CC3F}" type="parTrans" cxnId="{82DBD90C-F747-4E97-BE46-DEDAEB9BB329}">
      <dgm:prSet/>
      <dgm:spPr/>
      <dgm:t>
        <a:bodyPr/>
        <a:lstStyle/>
        <a:p>
          <a:endParaRPr lang="nb-NO" b="0"/>
        </a:p>
      </dgm:t>
    </dgm:pt>
    <dgm:pt modelId="{9AEE473A-A44E-4348-97AB-4195229E1724}" type="sibTrans" cxnId="{82DBD90C-F747-4E97-BE46-DEDAEB9BB329}">
      <dgm:prSet/>
      <dgm:spPr/>
      <dgm:t>
        <a:bodyPr/>
        <a:lstStyle/>
        <a:p>
          <a:endParaRPr lang="nb-NO" b="0"/>
        </a:p>
      </dgm:t>
    </dgm:pt>
    <dgm:pt modelId="{D5596868-D32A-4E12-A011-5004EC38D779}">
      <dgm:prSet custT="1"/>
      <dgm:spPr/>
      <dgm:t>
        <a:bodyPr/>
        <a:lstStyle/>
        <a:p>
          <a:r>
            <a:rPr lang="nb-NO" sz="1400" b="0" dirty="0"/>
            <a:t>10.</a:t>
          </a:r>
        </a:p>
      </dgm:t>
    </dgm:pt>
    <dgm:pt modelId="{2C8CE90F-B9B7-4611-A768-E2405ECF85E8}" type="parTrans" cxnId="{7418F7CC-6AA5-4CF0-926D-73920D56B1DB}">
      <dgm:prSet/>
      <dgm:spPr/>
      <dgm:t>
        <a:bodyPr/>
        <a:lstStyle/>
        <a:p>
          <a:endParaRPr lang="nb-NO" b="0"/>
        </a:p>
      </dgm:t>
    </dgm:pt>
    <dgm:pt modelId="{E24537E7-97F8-485E-891F-856542053B1C}" type="sibTrans" cxnId="{7418F7CC-6AA5-4CF0-926D-73920D56B1DB}">
      <dgm:prSet/>
      <dgm:spPr/>
      <dgm:t>
        <a:bodyPr/>
        <a:lstStyle/>
        <a:p>
          <a:endParaRPr lang="nb-NO" b="0"/>
        </a:p>
      </dgm:t>
    </dgm:pt>
    <dgm:pt modelId="{4C12B417-E8A9-4E9F-8878-D064D2387C46}">
      <dgm:prSet custT="1"/>
      <dgm:spPr>
        <a:solidFill>
          <a:srgbClr val="006600">
            <a:alpha val="90000"/>
          </a:srgbClr>
        </a:solidFill>
      </dgm:spPr>
      <dgm:t>
        <a:bodyPr/>
        <a:lstStyle/>
        <a:p>
          <a:r>
            <a:rPr lang="nb-NO" sz="1400" b="1" dirty="0">
              <a:solidFill>
                <a:schemeClr val="bg1"/>
              </a:solidFill>
            </a:rPr>
            <a:t>Iverksette prosesser med alle sentrale topp- og utviklingsmiljøer innenfor senior kvinner </a:t>
          </a:r>
          <a:r>
            <a:rPr lang="nb-NO" sz="1400" b="0" dirty="0">
              <a:solidFill>
                <a:schemeClr val="bg1"/>
              </a:solidFill>
            </a:rPr>
            <a:t>for å utvikle en god trøndersk utviklingstrapp for både klubber, trenere og spillere</a:t>
          </a:r>
        </a:p>
      </dgm:t>
    </dgm:pt>
    <dgm:pt modelId="{606A2969-5589-42E4-A0EB-35B59DD7312C}" type="parTrans" cxnId="{FF657577-1237-455F-990B-0ABEED9442AE}">
      <dgm:prSet/>
      <dgm:spPr/>
      <dgm:t>
        <a:bodyPr/>
        <a:lstStyle/>
        <a:p>
          <a:endParaRPr lang="nb-NO" b="0"/>
        </a:p>
      </dgm:t>
    </dgm:pt>
    <dgm:pt modelId="{79E60986-D41E-4B2D-A2BF-88A74AAA2AB8}" type="sibTrans" cxnId="{FF657577-1237-455F-990B-0ABEED9442AE}">
      <dgm:prSet/>
      <dgm:spPr/>
      <dgm:t>
        <a:bodyPr/>
        <a:lstStyle/>
        <a:p>
          <a:endParaRPr lang="nb-NO" b="0"/>
        </a:p>
      </dgm:t>
    </dgm:pt>
    <dgm:pt modelId="{E88C868A-38D3-4603-8134-FD3063ACF662}" type="pres">
      <dgm:prSet presAssocID="{43602C8C-BEF8-4A69-A3C3-93F868AFBCAA}" presName="linearFlow" presStyleCnt="0">
        <dgm:presLayoutVars>
          <dgm:dir/>
          <dgm:animLvl val="lvl"/>
          <dgm:resizeHandles val="exact"/>
        </dgm:presLayoutVars>
      </dgm:prSet>
      <dgm:spPr/>
    </dgm:pt>
    <dgm:pt modelId="{3D7DBB93-482D-41B1-8501-5D1102F01D9C}" type="pres">
      <dgm:prSet presAssocID="{26F674AD-551B-4F25-AC03-6AE741DA395E}" presName="composite" presStyleCnt="0"/>
      <dgm:spPr/>
    </dgm:pt>
    <dgm:pt modelId="{9964B51B-FC93-4118-B6A0-EC3E42680847}" type="pres">
      <dgm:prSet presAssocID="{26F674AD-551B-4F25-AC03-6AE741DA395E}" presName="parentText" presStyleLbl="alignNode1" presStyleIdx="0" presStyleCnt="5">
        <dgm:presLayoutVars>
          <dgm:chMax val="1"/>
          <dgm:bulletEnabled val="1"/>
        </dgm:presLayoutVars>
      </dgm:prSet>
      <dgm:spPr/>
    </dgm:pt>
    <dgm:pt modelId="{74C93D43-7988-4AE5-B680-9834FFE625B5}" type="pres">
      <dgm:prSet presAssocID="{26F674AD-551B-4F25-AC03-6AE741DA395E}" presName="descendantText" presStyleLbl="alignAcc1" presStyleIdx="0" presStyleCnt="5">
        <dgm:presLayoutVars>
          <dgm:bulletEnabled val="1"/>
        </dgm:presLayoutVars>
      </dgm:prSet>
      <dgm:spPr/>
    </dgm:pt>
    <dgm:pt modelId="{2C1FA763-41F3-476A-A25E-B9BF79A9AE24}" type="pres">
      <dgm:prSet presAssocID="{4D3E20FE-4C4F-4E0E-B89B-01F5E1563A8B}" presName="sp" presStyleCnt="0"/>
      <dgm:spPr/>
    </dgm:pt>
    <dgm:pt modelId="{A476181A-A113-4E40-88D8-160197F84B41}" type="pres">
      <dgm:prSet presAssocID="{83EF1FD4-2DB4-45F8-B74A-6D932684A2BD}" presName="composite" presStyleCnt="0"/>
      <dgm:spPr/>
    </dgm:pt>
    <dgm:pt modelId="{18B9DA2D-94D9-4B24-9DE3-D64E773699C2}" type="pres">
      <dgm:prSet presAssocID="{83EF1FD4-2DB4-45F8-B74A-6D932684A2BD}" presName="parentText" presStyleLbl="alignNode1" presStyleIdx="1" presStyleCnt="5">
        <dgm:presLayoutVars>
          <dgm:chMax val="1"/>
          <dgm:bulletEnabled val="1"/>
        </dgm:presLayoutVars>
      </dgm:prSet>
      <dgm:spPr/>
    </dgm:pt>
    <dgm:pt modelId="{F3E28682-4302-49BB-B732-1E72F0E9DDF3}" type="pres">
      <dgm:prSet presAssocID="{83EF1FD4-2DB4-45F8-B74A-6D932684A2BD}" presName="descendantText" presStyleLbl="alignAcc1" presStyleIdx="1" presStyleCnt="5">
        <dgm:presLayoutVars>
          <dgm:bulletEnabled val="1"/>
        </dgm:presLayoutVars>
      </dgm:prSet>
      <dgm:spPr/>
    </dgm:pt>
    <dgm:pt modelId="{D2468545-3C12-4356-92EF-D256BCDD8F69}" type="pres">
      <dgm:prSet presAssocID="{DAF4D425-077B-4F2D-B4F5-EF95BF74A292}" presName="sp" presStyleCnt="0"/>
      <dgm:spPr/>
    </dgm:pt>
    <dgm:pt modelId="{A02A230F-F748-43B4-BD7D-913152A90742}" type="pres">
      <dgm:prSet presAssocID="{198DBA48-AC70-4D0E-8895-587A35A63482}" presName="composite" presStyleCnt="0"/>
      <dgm:spPr/>
    </dgm:pt>
    <dgm:pt modelId="{2B218A1F-34C7-43B2-90FF-72EF9EF8FD2C}" type="pres">
      <dgm:prSet presAssocID="{198DBA48-AC70-4D0E-8895-587A35A63482}" presName="parentText" presStyleLbl="alignNode1" presStyleIdx="2" presStyleCnt="5">
        <dgm:presLayoutVars>
          <dgm:chMax val="1"/>
          <dgm:bulletEnabled val="1"/>
        </dgm:presLayoutVars>
      </dgm:prSet>
      <dgm:spPr/>
    </dgm:pt>
    <dgm:pt modelId="{3D5DE34C-F2CA-48BC-A3E1-96F883F4CD1A}" type="pres">
      <dgm:prSet presAssocID="{198DBA48-AC70-4D0E-8895-587A35A63482}" presName="descendantText" presStyleLbl="alignAcc1" presStyleIdx="2" presStyleCnt="5">
        <dgm:presLayoutVars>
          <dgm:bulletEnabled val="1"/>
        </dgm:presLayoutVars>
      </dgm:prSet>
      <dgm:spPr/>
    </dgm:pt>
    <dgm:pt modelId="{AF14AF1B-63E5-4FF0-9F3A-B7F03997B6E6}" type="pres">
      <dgm:prSet presAssocID="{D612F4B2-5C46-4BC0-AF21-4BF0BFC915D2}" presName="sp" presStyleCnt="0"/>
      <dgm:spPr/>
    </dgm:pt>
    <dgm:pt modelId="{6E8BB9A2-6EC9-4CBC-901D-ABCA4469AC6E}" type="pres">
      <dgm:prSet presAssocID="{73CE5AD1-4F9A-40AA-943B-EA551EDAFD96}" presName="composite" presStyleCnt="0"/>
      <dgm:spPr/>
    </dgm:pt>
    <dgm:pt modelId="{A5FB53B6-DB96-4EB0-9C32-E4FD0A2E1594}" type="pres">
      <dgm:prSet presAssocID="{73CE5AD1-4F9A-40AA-943B-EA551EDAFD96}" presName="parentText" presStyleLbl="alignNode1" presStyleIdx="3" presStyleCnt="5">
        <dgm:presLayoutVars>
          <dgm:chMax val="1"/>
          <dgm:bulletEnabled val="1"/>
        </dgm:presLayoutVars>
      </dgm:prSet>
      <dgm:spPr/>
    </dgm:pt>
    <dgm:pt modelId="{E547CF9B-6A4B-4C9C-94C7-B1F2B60C306A}" type="pres">
      <dgm:prSet presAssocID="{73CE5AD1-4F9A-40AA-943B-EA551EDAFD96}" presName="descendantText" presStyleLbl="alignAcc1" presStyleIdx="3" presStyleCnt="5">
        <dgm:presLayoutVars>
          <dgm:bulletEnabled val="1"/>
        </dgm:presLayoutVars>
      </dgm:prSet>
      <dgm:spPr/>
    </dgm:pt>
    <dgm:pt modelId="{8CB0C868-DDC5-4CC0-B304-6062EAFBA866}" type="pres">
      <dgm:prSet presAssocID="{C54867BA-D0BD-4EE3-BFFD-0D7C0E3698D3}" presName="sp" presStyleCnt="0"/>
      <dgm:spPr/>
    </dgm:pt>
    <dgm:pt modelId="{5886E3CC-4F41-4F11-8ECF-38503947E239}" type="pres">
      <dgm:prSet presAssocID="{D5596868-D32A-4E12-A011-5004EC38D779}" presName="composite" presStyleCnt="0"/>
      <dgm:spPr/>
    </dgm:pt>
    <dgm:pt modelId="{F853E58F-8ACE-43D6-92AE-9FF444918DF7}" type="pres">
      <dgm:prSet presAssocID="{D5596868-D32A-4E12-A011-5004EC38D779}" presName="parentText" presStyleLbl="alignNode1" presStyleIdx="4" presStyleCnt="5">
        <dgm:presLayoutVars>
          <dgm:chMax val="1"/>
          <dgm:bulletEnabled val="1"/>
        </dgm:presLayoutVars>
      </dgm:prSet>
      <dgm:spPr/>
    </dgm:pt>
    <dgm:pt modelId="{EC5B8B59-C3F2-4E5F-A1CA-41767A46458F}" type="pres">
      <dgm:prSet presAssocID="{D5596868-D32A-4E12-A011-5004EC38D779}" presName="descendantText" presStyleLbl="alignAcc1" presStyleIdx="4" presStyleCnt="5">
        <dgm:presLayoutVars>
          <dgm:bulletEnabled val="1"/>
        </dgm:presLayoutVars>
      </dgm:prSet>
      <dgm:spPr/>
    </dgm:pt>
  </dgm:ptLst>
  <dgm:cxnLst>
    <dgm:cxn modelId="{3111A00C-306F-4A43-9313-200C7E0EDDFB}" type="presOf" srcId="{8CA836B7-8BAF-4F33-A30B-E74189EF5F41}" destId="{3D5DE34C-F2CA-48BC-A3E1-96F883F4CD1A}" srcOrd="0" destOrd="1" presId="urn:microsoft.com/office/officeart/2005/8/layout/chevron2"/>
    <dgm:cxn modelId="{C121BE0C-7822-4E63-B2FC-ED8C5FC30FEF}" type="presOf" srcId="{2AA268E8-AAEA-4D42-BFC6-978C47041F5B}" destId="{74C93D43-7988-4AE5-B680-9834FFE625B5}" srcOrd="0" destOrd="0" presId="urn:microsoft.com/office/officeart/2005/8/layout/chevron2"/>
    <dgm:cxn modelId="{82DBD90C-F747-4E97-BE46-DEDAEB9BB329}" srcId="{198DBA48-AC70-4D0E-8895-587A35A63482}" destId="{A8FFC878-169B-43BD-944C-C28DF4DF4135}" srcOrd="0" destOrd="0" parTransId="{70496D6B-6810-4DF3-B4DB-B5BA1472CC3F}" sibTransId="{9AEE473A-A44E-4348-97AB-4195229E1724}"/>
    <dgm:cxn modelId="{88198B0E-AB62-46BC-BD40-A65A668AECCE}" type="presOf" srcId="{83EF1FD4-2DB4-45F8-B74A-6D932684A2BD}" destId="{18B9DA2D-94D9-4B24-9DE3-D64E773699C2}" srcOrd="0" destOrd="0" presId="urn:microsoft.com/office/officeart/2005/8/layout/chevron2"/>
    <dgm:cxn modelId="{A2212E14-437D-425C-8B1C-2C849595399B}" srcId="{43602C8C-BEF8-4A69-A3C3-93F868AFBCAA}" destId="{83EF1FD4-2DB4-45F8-B74A-6D932684A2BD}" srcOrd="1" destOrd="0" parTransId="{790B07BC-5774-4059-A4C5-163AE321F557}" sibTransId="{DAF4D425-077B-4F2D-B4F5-EF95BF74A292}"/>
    <dgm:cxn modelId="{4597721F-83DA-485F-B803-45E2AA4C618B}" srcId="{43602C8C-BEF8-4A69-A3C3-93F868AFBCAA}" destId="{26F674AD-551B-4F25-AC03-6AE741DA395E}" srcOrd="0" destOrd="0" parTransId="{8D60433B-28CD-4194-94C1-E6F851210364}" sibTransId="{4D3E20FE-4C4F-4E0E-B89B-01F5E1563A8B}"/>
    <dgm:cxn modelId="{7EEB7524-53B8-4CED-8CA1-BBAE337B5B69}" type="presOf" srcId="{43602C8C-BEF8-4A69-A3C3-93F868AFBCAA}" destId="{E88C868A-38D3-4603-8134-FD3063ACF662}" srcOrd="0" destOrd="0" presId="urn:microsoft.com/office/officeart/2005/8/layout/chevron2"/>
    <dgm:cxn modelId="{4B15A12A-481B-4AD0-B042-EDE4A3834D08}" type="presOf" srcId="{06263CE9-E6BC-4BA1-A999-BB311DB049FD}" destId="{E547CF9B-6A4B-4C9C-94C7-B1F2B60C306A}" srcOrd="0" destOrd="0" presId="urn:microsoft.com/office/officeart/2005/8/layout/chevron2"/>
    <dgm:cxn modelId="{DF5D063E-8C2B-4978-978B-4171F36B12C5}" type="presOf" srcId="{5A21B10B-070E-4E4E-AE01-EA2FC8F1ECE0}" destId="{3D5DE34C-F2CA-48BC-A3E1-96F883F4CD1A}" srcOrd="0" destOrd="2" presId="urn:microsoft.com/office/officeart/2005/8/layout/chevron2"/>
    <dgm:cxn modelId="{70030360-A39F-4CA1-8F55-BC7ADEAC535F}" type="presOf" srcId="{A8FFC878-169B-43BD-944C-C28DF4DF4135}" destId="{3D5DE34C-F2CA-48BC-A3E1-96F883F4CD1A}" srcOrd="0" destOrd="0" presId="urn:microsoft.com/office/officeart/2005/8/layout/chevron2"/>
    <dgm:cxn modelId="{B6A44446-9852-4BFE-AB78-9D8FD1B51132}" srcId="{43602C8C-BEF8-4A69-A3C3-93F868AFBCAA}" destId="{198DBA48-AC70-4D0E-8895-587A35A63482}" srcOrd="2" destOrd="0" parTransId="{627CAF5D-3044-41E7-B4D4-F9015F3B8858}" sibTransId="{D612F4B2-5C46-4BC0-AF21-4BF0BFC915D2}"/>
    <dgm:cxn modelId="{38A41B4E-C587-4465-9E2B-529FF0BC78BD}" srcId="{198DBA48-AC70-4D0E-8895-587A35A63482}" destId="{8CA836B7-8BAF-4F33-A30B-E74189EF5F41}" srcOrd="1" destOrd="0" parTransId="{46DF38B3-46BC-4F5D-8959-13CB75D376E9}" sibTransId="{8746E29C-54D9-4F22-9AF7-EEB3DE833D3E}"/>
    <dgm:cxn modelId="{BA64544E-2D6C-437C-983B-78EADCD2731E}" type="presOf" srcId="{73CE5AD1-4F9A-40AA-943B-EA551EDAFD96}" destId="{A5FB53B6-DB96-4EB0-9C32-E4FD0A2E1594}" srcOrd="0" destOrd="0" presId="urn:microsoft.com/office/officeart/2005/8/layout/chevron2"/>
    <dgm:cxn modelId="{0A9E0454-25BF-48B5-B8A4-54386FF4252A}" type="presOf" srcId="{4C12B417-E8A9-4E9F-8878-D064D2387C46}" destId="{EC5B8B59-C3F2-4E5F-A1CA-41767A46458F}" srcOrd="0" destOrd="0" presId="urn:microsoft.com/office/officeart/2005/8/layout/chevron2"/>
    <dgm:cxn modelId="{FF657577-1237-455F-990B-0ABEED9442AE}" srcId="{D5596868-D32A-4E12-A011-5004EC38D779}" destId="{4C12B417-E8A9-4E9F-8878-D064D2387C46}" srcOrd="0" destOrd="0" parTransId="{606A2969-5589-42E4-A0EB-35B59DD7312C}" sibTransId="{79E60986-D41E-4B2D-A2BF-88A74AAA2AB8}"/>
    <dgm:cxn modelId="{9A37BF82-B29F-4F14-A051-D431430CB3B2}" type="presOf" srcId="{D5596868-D32A-4E12-A011-5004EC38D779}" destId="{F853E58F-8ACE-43D6-92AE-9FF444918DF7}" srcOrd="0" destOrd="0" presId="urn:microsoft.com/office/officeart/2005/8/layout/chevron2"/>
    <dgm:cxn modelId="{5A32DAA6-B3FF-404E-BE61-B6E9B4BA3D9B}" type="presOf" srcId="{198DBA48-AC70-4D0E-8895-587A35A63482}" destId="{2B218A1F-34C7-43B2-90FF-72EF9EF8FD2C}" srcOrd="0" destOrd="0" presId="urn:microsoft.com/office/officeart/2005/8/layout/chevron2"/>
    <dgm:cxn modelId="{C6430EB0-1898-4BE6-8239-B8EB09269CB7}" srcId="{26F674AD-551B-4F25-AC03-6AE741DA395E}" destId="{2AA268E8-AAEA-4D42-BFC6-978C47041F5B}" srcOrd="0" destOrd="0" parTransId="{88AD6D24-5F85-4613-ADC9-297A3974F389}" sibTransId="{3BE2938E-89D2-4D7D-A6C3-9B45CE4BA259}"/>
    <dgm:cxn modelId="{EC76E2B0-10CA-4B47-A6CD-725DD9CEC4FC}" srcId="{83EF1FD4-2DB4-45F8-B74A-6D932684A2BD}" destId="{0625C43E-4FAE-40EC-A461-F48AD7561969}" srcOrd="0" destOrd="0" parTransId="{0814210C-C5F7-400F-A38C-E65C1A572BB2}" sibTransId="{4F762F71-A44D-4054-BF79-528290493510}"/>
    <dgm:cxn modelId="{B32C67C3-8D8A-4EEE-8E81-F8F6CC9D3082}" srcId="{73CE5AD1-4F9A-40AA-943B-EA551EDAFD96}" destId="{06263CE9-E6BC-4BA1-A999-BB311DB049FD}" srcOrd="0" destOrd="0" parTransId="{A5AE18B3-FFD2-48C3-AA6C-D35536906FE1}" sibTransId="{413B0826-39DA-49C3-82FF-FE807EF7C2C3}"/>
    <dgm:cxn modelId="{7418F7CC-6AA5-4CF0-926D-73920D56B1DB}" srcId="{43602C8C-BEF8-4A69-A3C3-93F868AFBCAA}" destId="{D5596868-D32A-4E12-A011-5004EC38D779}" srcOrd="4" destOrd="0" parTransId="{2C8CE90F-B9B7-4611-A768-E2405ECF85E8}" sibTransId="{E24537E7-97F8-485E-891F-856542053B1C}"/>
    <dgm:cxn modelId="{AEAC71D8-02AA-48C8-9708-B83B22B9EE71}" srcId="{198DBA48-AC70-4D0E-8895-587A35A63482}" destId="{5A21B10B-070E-4E4E-AE01-EA2FC8F1ECE0}" srcOrd="2" destOrd="0" parTransId="{E3C49788-83C4-4EDC-9B4F-63E6839FBE03}" sibTransId="{317A36E8-7AF2-43D8-8A86-C47BA1E4FFC5}"/>
    <dgm:cxn modelId="{6E9048DA-5A78-414F-8EE6-F27CADA2BFC2}" type="presOf" srcId="{0625C43E-4FAE-40EC-A461-F48AD7561969}" destId="{F3E28682-4302-49BB-B732-1E72F0E9DDF3}" srcOrd="0" destOrd="0" presId="urn:microsoft.com/office/officeart/2005/8/layout/chevron2"/>
    <dgm:cxn modelId="{FE3C31E2-C32B-43DA-B245-A312E443EF6D}" srcId="{43602C8C-BEF8-4A69-A3C3-93F868AFBCAA}" destId="{73CE5AD1-4F9A-40AA-943B-EA551EDAFD96}" srcOrd="3" destOrd="0" parTransId="{98AF7F9C-B161-4E97-8A43-0F2AA6B3988F}" sibTransId="{C54867BA-D0BD-4EE3-BFFD-0D7C0E3698D3}"/>
    <dgm:cxn modelId="{66368EFF-8F3C-4920-ACB8-77CE922F588B}" type="presOf" srcId="{26F674AD-551B-4F25-AC03-6AE741DA395E}" destId="{9964B51B-FC93-4118-B6A0-EC3E42680847}" srcOrd="0" destOrd="0" presId="urn:microsoft.com/office/officeart/2005/8/layout/chevron2"/>
    <dgm:cxn modelId="{5527FF3A-300D-40C4-8281-71268C34D8A0}" type="presParOf" srcId="{E88C868A-38D3-4603-8134-FD3063ACF662}" destId="{3D7DBB93-482D-41B1-8501-5D1102F01D9C}" srcOrd="0" destOrd="0" presId="urn:microsoft.com/office/officeart/2005/8/layout/chevron2"/>
    <dgm:cxn modelId="{D18DEF49-EDF2-4A4F-8193-9C254600AC57}" type="presParOf" srcId="{3D7DBB93-482D-41B1-8501-5D1102F01D9C}" destId="{9964B51B-FC93-4118-B6A0-EC3E42680847}" srcOrd="0" destOrd="0" presId="urn:microsoft.com/office/officeart/2005/8/layout/chevron2"/>
    <dgm:cxn modelId="{125BBACA-1F77-4F6B-A803-3FF1CC0BA632}" type="presParOf" srcId="{3D7DBB93-482D-41B1-8501-5D1102F01D9C}" destId="{74C93D43-7988-4AE5-B680-9834FFE625B5}" srcOrd="1" destOrd="0" presId="urn:microsoft.com/office/officeart/2005/8/layout/chevron2"/>
    <dgm:cxn modelId="{42BA8EA1-F3ED-4F47-9067-FB05DEFF3814}" type="presParOf" srcId="{E88C868A-38D3-4603-8134-FD3063ACF662}" destId="{2C1FA763-41F3-476A-A25E-B9BF79A9AE24}" srcOrd="1" destOrd="0" presId="urn:microsoft.com/office/officeart/2005/8/layout/chevron2"/>
    <dgm:cxn modelId="{6A1833D9-FBFC-46C5-8002-EEDCF22D00C3}" type="presParOf" srcId="{E88C868A-38D3-4603-8134-FD3063ACF662}" destId="{A476181A-A113-4E40-88D8-160197F84B41}" srcOrd="2" destOrd="0" presId="urn:microsoft.com/office/officeart/2005/8/layout/chevron2"/>
    <dgm:cxn modelId="{F09EA5FC-DB4F-4299-B322-FAB3DE9321D7}" type="presParOf" srcId="{A476181A-A113-4E40-88D8-160197F84B41}" destId="{18B9DA2D-94D9-4B24-9DE3-D64E773699C2}" srcOrd="0" destOrd="0" presId="urn:microsoft.com/office/officeart/2005/8/layout/chevron2"/>
    <dgm:cxn modelId="{02DA0ABC-7042-4111-8068-8B0F02238EF2}" type="presParOf" srcId="{A476181A-A113-4E40-88D8-160197F84B41}" destId="{F3E28682-4302-49BB-B732-1E72F0E9DDF3}" srcOrd="1" destOrd="0" presId="urn:microsoft.com/office/officeart/2005/8/layout/chevron2"/>
    <dgm:cxn modelId="{5FA792BC-CB7B-4B6A-B516-A92E63B63742}" type="presParOf" srcId="{E88C868A-38D3-4603-8134-FD3063ACF662}" destId="{D2468545-3C12-4356-92EF-D256BCDD8F69}" srcOrd="3" destOrd="0" presId="urn:microsoft.com/office/officeart/2005/8/layout/chevron2"/>
    <dgm:cxn modelId="{2F9878A3-73C2-4662-AC6C-87437BEEF510}" type="presParOf" srcId="{E88C868A-38D3-4603-8134-FD3063ACF662}" destId="{A02A230F-F748-43B4-BD7D-913152A90742}" srcOrd="4" destOrd="0" presId="urn:microsoft.com/office/officeart/2005/8/layout/chevron2"/>
    <dgm:cxn modelId="{D2F11755-31D2-4C2C-AC50-0C38D2D3CFA4}" type="presParOf" srcId="{A02A230F-F748-43B4-BD7D-913152A90742}" destId="{2B218A1F-34C7-43B2-90FF-72EF9EF8FD2C}" srcOrd="0" destOrd="0" presId="urn:microsoft.com/office/officeart/2005/8/layout/chevron2"/>
    <dgm:cxn modelId="{ACBE7367-0E5F-40FF-BA72-EE0B4896B5E3}" type="presParOf" srcId="{A02A230F-F748-43B4-BD7D-913152A90742}" destId="{3D5DE34C-F2CA-48BC-A3E1-96F883F4CD1A}" srcOrd="1" destOrd="0" presId="urn:microsoft.com/office/officeart/2005/8/layout/chevron2"/>
    <dgm:cxn modelId="{A43BB955-1940-4FE5-891E-11F7D908FA92}" type="presParOf" srcId="{E88C868A-38D3-4603-8134-FD3063ACF662}" destId="{AF14AF1B-63E5-4FF0-9F3A-B7F03997B6E6}" srcOrd="5" destOrd="0" presId="urn:microsoft.com/office/officeart/2005/8/layout/chevron2"/>
    <dgm:cxn modelId="{8AB3B6E6-6B29-43A3-B2B4-6B8DD2BBEA92}" type="presParOf" srcId="{E88C868A-38D3-4603-8134-FD3063ACF662}" destId="{6E8BB9A2-6EC9-4CBC-901D-ABCA4469AC6E}" srcOrd="6" destOrd="0" presId="urn:microsoft.com/office/officeart/2005/8/layout/chevron2"/>
    <dgm:cxn modelId="{0758B483-B02C-4F7C-92D6-457A96C41FAC}" type="presParOf" srcId="{6E8BB9A2-6EC9-4CBC-901D-ABCA4469AC6E}" destId="{A5FB53B6-DB96-4EB0-9C32-E4FD0A2E1594}" srcOrd="0" destOrd="0" presId="urn:microsoft.com/office/officeart/2005/8/layout/chevron2"/>
    <dgm:cxn modelId="{08009F46-AE2D-45F1-8C3D-24173B9EAE26}" type="presParOf" srcId="{6E8BB9A2-6EC9-4CBC-901D-ABCA4469AC6E}" destId="{E547CF9B-6A4B-4C9C-94C7-B1F2B60C306A}" srcOrd="1" destOrd="0" presId="urn:microsoft.com/office/officeart/2005/8/layout/chevron2"/>
    <dgm:cxn modelId="{34A90EB9-D1CB-46D0-8502-F6DAD81A774D}" type="presParOf" srcId="{E88C868A-38D3-4603-8134-FD3063ACF662}" destId="{8CB0C868-DDC5-4CC0-B304-6062EAFBA866}" srcOrd="7" destOrd="0" presId="urn:microsoft.com/office/officeart/2005/8/layout/chevron2"/>
    <dgm:cxn modelId="{0A489EAE-4F44-4932-BBCD-1AE86711820B}" type="presParOf" srcId="{E88C868A-38D3-4603-8134-FD3063ACF662}" destId="{5886E3CC-4F41-4F11-8ECF-38503947E239}" srcOrd="8" destOrd="0" presId="urn:microsoft.com/office/officeart/2005/8/layout/chevron2"/>
    <dgm:cxn modelId="{26BB996A-7FF4-4B7A-B0F3-1F6C22C5DFCB}" type="presParOf" srcId="{5886E3CC-4F41-4F11-8ECF-38503947E239}" destId="{F853E58F-8ACE-43D6-92AE-9FF444918DF7}" srcOrd="0" destOrd="0" presId="urn:microsoft.com/office/officeart/2005/8/layout/chevron2"/>
    <dgm:cxn modelId="{64382446-2AC9-4103-9FCF-4D90307B22A4}" type="presParOf" srcId="{5886E3CC-4F41-4F11-8ECF-38503947E239}" destId="{EC5B8B59-C3F2-4E5F-A1CA-41767A46458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602C8C-BEF8-4A69-A3C3-93F868AFBCA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6F674AD-551B-4F25-AC03-6AE741DA395E}">
      <dgm:prSet phldr="0" custT="1"/>
      <dgm:spPr/>
      <dgm:t>
        <a:bodyPr/>
        <a:lstStyle/>
        <a:p>
          <a:pPr rtl="0"/>
          <a:r>
            <a:rPr lang="en-US" sz="1400" b="0" dirty="0">
              <a:solidFill>
                <a:schemeClr val="bg1"/>
              </a:solidFill>
              <a:latin typeface="Arial"/>
            </a:rPr>
            <a:t>11. </a:t>
          </a:r>
        </a:p>
      </dgm:t>
    </dgm:pt>
    <dgm:pt modelId="{8D60433B-28CD-4194-94C1-E6F851210364}" type="parTrans" cxnId="{4597721F-83DA-485F-B803-45E2AA4C618B}">
      <dgm:prSet/>
      <dgm:spPr/>
      <dgm:t>
        <a:bodyPr/>
        <a:lstStyle/>
        <a:p>
          <a:endParaRPr lang="nb-NO" sz="2000" b="0">
            <a:solidFill>
              <a:schemeClr val="tx1"/>
            </a:solidFill>
          </a:endParaRPr>
        </a:p>
      </dgm:t>
    </dgm:pt>
    <dgm:pt modelId="{4D3E20FE-4C4F-4E0E-B89B-01F5E1563A8B}" type="sibTrans" cxnId="{4597721F-83DA-485F-B803-45E2AA4C618B}">
      <dgm:prSet/>
      <dgm:spPr/>
      <dgm:t>
        <a:bodyPr/>
        <a:lstStyle/>
        <a:p>
          <a:endParaRPr lang="nb-NO" sz="2000" b="0">
            <a:solidFill>
              <a:schemeClr val="tx1"/>
            </a:solidFill>
          </a:endParaRPr>
        </a:p>
      </dgm:t>
    </dgm:pt>
    <dgm:pt modelId="{2AA268E8-AAEA-4D42-BFC6-978C47041F5B}">
      <dgm:prSet custT="1"/>
      <dgm:spPr>
        <a:solidFill>
          <a:schemeClr val="accent2">
            <a:alpha val="90000"/>
          </a:schemeClr>
        </a:solidFill>
      </dgm:spPr>
      <dgm:t>
        <a:bodyPr/>
        <a:lstStyle/>
        <a:p>
          <a:r>
            <a:rPr lang="nb-NO" sz="1400" b="0" dirty="0">
              <a:solidFill>
                <a:schemeClr val="bg1"/>
              </a:solidFill>
            </a:rPr>
            <a:t>Gjennomføre pilot for </a:t>
          </a:r>
          <a:r>
            <a:rPr lang="nb-NO" sz="1400" b="1" dirty="0">
              <a:solidFill>
                <a:schemeClr val="bg1"/>
              </a:solidFill>
            </a:rPr>
            <a:t>«</a:t>
          </a:r>
          <a:r>
            <a:rPr lang="nb-NO" sz="1400" b="1" dirty="0" err="1">
              <a:solidFill>
                <a:schemeClr val="bg1"/>
              </a:solidFill>
            </a:rPr>
            <a:t>pay</a:t>
          </a:r>
          <a:r>
            <a:rPr lang="nb-NO" sz="1400" b="1" dirty="0">
              <a:solidFill>
                <a:schemeClr val="bg1"/>
              </a:solidFill>
            </a:rPr>
            <a:t> and play-fotball»  </a:t>
          </a:r>
        </a:p>
      </dgm:t>
    </dgm:pt>
    <dgm:pt modelId="{88AD6D24-5F85-4613-ADC9-297A3974F389}" type="parTrans" cxnId="{C6430EB0-1898-4BE6-8239-B8EB09269CB7}">
      <dgm:prSet/>
      <dgm:spPr/>
      <dgm:t>
        <a:bodyPr/>
        <a:lstStyle/>
        <a:p>
          <a:endParaRPr lang="nb-NO" sz="1600" b="0"/>
        </a:p>
      </dgm:t>
    </dgm:pt>
    <dgm:pt modelId="{3BE2938E-89D2-4D7D-A6C3-9B45CE4BA259}" type="sibTrans" cxnId="{C6430EB0-1898-4BE6-8239-B8EB09269CB7}">
      <dgm:prSet/>
      <dgm:spPr/>
      <dgm:t>
        <a:bodyPr/>
        <a:lstStyle/>
        <a:p>
          <a:endParaRPr lang="nb-NO" sz="1600" b="0"/>
        </a:p>
      </dgm:t>
    </dgm:pt>
    <dgm:pt modelId="{83EF1FD4-2DB4-45F8-B74A-6D932684A2BD}">
      <dgm:prSet custT="1"/>
      <dgm:spPr/>
      <dgm:t>
        <a:bodyPr/>
        <a:lstStyle/>
        <a:p>
          <a:r>
            <a:rPr lang="nb-NO" sz="1600" b="0" dirty="0"/>
            <a:t>12.</a:t>
          </a:r>
        </a:p>
      </dgm:t>
    </dgm:pt>
    <dgm:pt modelId="{790B07BC-5774-4059-A4C5-163AE321F557}" type="parTrans" cxnId="{A2212E14-437D-425C-8B1C-2C849595399B}">
      <dgm:prSet/>
      <dgm:spPr/>
      <dgm:t>
        <a:bodyPr/>
        <a:lstStyle/>
        <a:p>
          <a:endParaRPr lang="nb-NO" sz="1600" b="0"/>
        </a:p>
      </dgm:t>
    </dgm:pt>
    <dgm:pt modelId="{DAF4D425-077B-4F2D-B4F5-EF95BF74A292}" type="sibTrans" cxnId="{A2212E14-437D-425C-8B1C-2C849595399B}">
      <dgm:prSet/>
      <dgm:spPr/>
      <dgm:t>
        <a:bodyPr/>
        <a:lstStyle/>
        <a:p>
          <a:endParaRPr lang="nb-NO" sz="1600" b="0"/>
        </a:p>
      </dgm:t>
    </dgm:pt>
    <dgm:pt modelId="{0625C43E-4FAE-40EC-A461-F48AD7561969}">
      <dgm:prSet custT="1"/>
      <dgm:spPr>
        <a:solidFill>
          <a:srgbClr val="FFC000">
            <a:alpha val="90000"/>
          </a:srgbClr>
        </a:solidFill>
      </dgm:spPr>
      <dgm:t>
        <a:bodyPr/>
        <a:lstStyle/>
        <a:p>
          <a:r>
            <a:rPr lang="nb-NO" sz="1400" b="0" dirty="0"/>
            <a:t>Gjennomføre pilot for </a:t>
          </a:r>
          <a:r>
            <a:rPr lang="nb-NO" sz="1400" b="1" dirty="0"/>
            <a:t>«gå-fotball»  </a:t>
          </a:r>
        </a:p>
      </dgm:t>
    </dgm:pt>
    <dgm:pt modelId="{0814210C-C5F7-400F-A38C-E65C1A572BB2}" type="parTrans" cxnId="{EC76E2B0-10CA-4B47-A6CD-725DD9CEC4FC}">
      <dgm:prSet/>
      <dgm:spPr/>
      <dgm:t>
        <a:bodyPr/>
        <a:lstStyle/>
        <a:p>
          <a:endParaRPr lang="nb-NO" sz="1600" b="0"/>
        </a:p>
      </dgm:t>
    </dgm:pt>
    <dgm:pt modelId="{4F762F71-A44D-4054-BF79-528290493510}" type="sibTrans" cxnId="{EC76E2B0-10CA-4B47-A6CD-725DD9CEC4FC}">
      <dgm:prSet/>
      <dgm:spPr/>
      <dgm:t>
        <a:bodyPr/>
        <a:lstStyle/>
        <a:p>
          <a:endParaRPr lang="nb-NO" sz="1600" b="0"/>
        </a:p>
      </dgm:t>
    </dgm:pt>
    <dgm:pt modelId="{198DBA48-AC70-4D0E-8895-587A35A63482}">
      <dgm:prSet custT="1"/>
      <dgm:spPr/>
      <dgm:t>
        <a:bodyPr/>
        <a:lstStyle/>
        <a:p>
          <a:r>
            <a:rPr lang="nb-NO" sz="1600" b="0" dirty="0"/>
            <a:t>13.</a:t>
          </a:r>
        </a:p>
      </dgm:t>
    </dgm:pt>
    <dgm:pt modelId="{627CAF5D-3044-41E7-B4D4-F9015F3B8858}" type="parTrans" cxnId="{B6A44446-9852-4BFE-AB78-9D8FD1B51132}">
      <dgm:prSet/>
      <dgm:spPr/>
      <dgm:t>
        <a:bodyPr/>
        <a:lstStyle/>
        <a:p>
          <a:endParaRPr lang="nb-NO" sz="1600" b="0"/>
        </a:p>
      </dgm:t>
    </dgm:pt>
    <dgm:pt modelId="{D612F4B2-5C46-4BC0-AF21-4BF0BFC915D2}" type="sibTrans" cxnId="{B6A44446-9852-4BFE-AB78-9D8FD1B51132}">
      <dgm:prSet/>
      <dgm:spPr/>
      <dgm:t>
        <a:bodyPr/>
        <a:lstStyle/>
        <a:p>
          <a:endParaRPr lang="nb-NO" sz="1600" b="0"/>
        </a:p>
      </dgm:t>
    </dgm:pt>
    <dgm:pt modelId="{8CA836B7-8BAF-4F33-A30B-E74189EF5F41}">
      <dgm:prSet custT="1"/>
      <dgm:spPr>
        <a:gradFill flip="none" rotWithShape="1">
          <a:gsLst>
            <a:gs pos="0">
              <a:srgbClr val="006600"/>
            </a:gs>
            <a:gs pos="30000">
              <a:srgbClr val="006600"/>
            </a:gs>
            <a:gs pos="83000">
              <a:srgbClr val="FFC000"/>
            </a:gs>
            <a:gs pos="100000">
              <a:srgbClr val="FFC000"/>
            </a:gs>
          </a:gsLst>
          <a:path path="circle">
            <a:fillToRect l="100000" t="100000"/>
          </a:path>
          <a:tileRect r="-100000" b="-100000"/>
        </a:gradFill>
      </dgm:spPr>
      <dgm:t>
        <a:bodyPr/>
        <a:lstStyle/>
        <a:p>
          <a:r>
            <a:rPr lang="nb-NO" sz="1400" b="0" dirty="0">
              <a:solidFill>
                <a:schemeClr val="bg1"/>
              </a:solidFill>
            </a:rPr>
            <a:t>Undersøke mulighetene for å få tilbake </a:t>
          </a:r>
          <a:r>
            <a:rPr lang="nb-NO" sz="1400" b="1" dirty="0">
              <a:solidFill>
                <a:schemeClr val="bg1"/>
              </a:solidFill>
            </a:rPr>
            <a:t>studentene</a:t>
          </a:r>
          <a:r>
            <a:rPr lang="nb-NO" sz="1400" b="0" dirty="0">
              <a:solidFill>
                <a:schemeClr val="bg1"/>
              </a:solidFill>
            </a:rPr>
            <a:t> som en aktivitetsgruppe inn under NFF Trøndelag  </a:t>
          </a:r>
        </a:p>
      </dgm:t>
    </dgm:pt>
    <dgm:pt modelId="{46DF38B3-46BC-4F5D-8959-13CB75D376E9}" type="parTrans" cxnId="{38A41B4E-C587-4465-9E2B-529FF0BC78BD}">
      <dgm:prSet/>
      <dgm:spPr/>
      <dgm:t>
        <a:bodyPr/>
        <a:lstStyle/>
        <a:p>
          <a:endParaRPr lang="nb-NO" sz="1600" b="0"/>
        </a:p>
      </dgm:t>
    </dgm:pt>
    <dgm:pt modelId="{8746E29C-54D9-4F22-9AF7-EEB3DE833D3E}" type="sibTrans" cxnId="{38A41B4E-C587-4465-9E2B-529FF0BC78BD}">
      <dgm:prSet/>
      <dgm:spPr/>
      <dgm:t>
        <a:bodyPr/>
        <a:lstStyle/>
        <a:p>
          <a:endParaRPr lang="nb-NO" sz="1600" b="0"/>
        </a:p>
      </dgm:t>
    </dgm:pt>
    <dgm:pt modelId="{73CE5AD1-4F9A-40AA-943B-EA551EDAFD96}">
      <dgm:prSet custT="1"/>
      <dgm:spPr/>
      <dgm:t>
        <a:bodyPr/>
        <a:lstStyle/>
        <a:p>
          <a:r>
            <a:rPr lang="nb-NO" sz="1400" b="0" dirty="0"/>
            <a:t>14.</a:t>
          </a:r>
        </a:p>
      </dgm:t>
    </dgm:pt>
    <dgm:pt modelId="{98AF7F9C-B161-4E97-8A43-0F2AA6B3988F}" type="parTrans" cxnId="{FE3C31E2-C32B-43DA-B245-A312E443EF6D}">
      <dgm:prSet/>
      <dgm:spPr/>
      <dgm:t>
        <a:bodyPr/>
        <a:lstStyle/>
        <a:p>
          <a:endParaRPr lang="nb-NO" b="0"/>
        </a:p>
      </dgm:t>
    </dgm:pt>
    <dgm:pt modelId="{C54867BA-D0BD-4EE3-BFFD-0D7C0E3698D3}" type="sibTrans" cxnId="{FE3C31E2-C32B-43DA-B245-A312E443EF6D}">
      <dgm:prSet/>
      <dgm:spPr/>
      <dgm:t>
        <a:bodyPr/>
        <a:lstStyle/>
        <a:p>
          <a:endParaRPr lang="nb-NO" b="0"/>
        </a:p>
      </dgm:t>
    </dgm:pt>
    <dgm:pt modelId="{5A21B10B-070E-4E4E-AE01-EA2FC8F1ECE0}">
      <dgm:prSet custT="1"/>
      <dgm:spPr>
        <a:gradFill flip="none" rotWithShape="1">
          <a:gsLst>
            <a:gs pos="0">
              <a:srgbClr val="006600"/>
            </a:gs>
            <a:gs pos="30000">
              <a:srgbClr val="006600"/>
            </a:gs>
            <a:gs pos="83000">
              <a:srgbClr val="FFC000"/>
            </a:gs>
            <a:gs pos="100000">
              <a:srgbClr val="FFC000"/>
            </a:gs>
          </a:gsLst>
          <a:path path="circle">
            <a:fillToRect l="100000" t="100000"/>
          </a:path>
          <a:tileRect r="-100000" b="-100000"/>
        </a:gradFill>
      </dgm:spPr>
      <dgm:t>
        <a:bodyPr/>
        <a:lstStyle/>
        <a:p>
          <a:endParaRPr lang="nb-NO" sz="1400" b="0" dirty="0">
            <a:solidFill>
              <a:schemeClr val="bg1"/>
            </a:solidFill>
          </a:endParaRPr>
        </a:p>
      </dgm:t>
    </dgm:pt>
    <dgm:pt modelId="{E3C49788-83C4-4EDC-9B4F-63E6839FBE03}" type="parTrans" cxnId="{AEAC71D8-02AA-48C8-9708-B83B22B9EE71}">
      <dgm:prSet/>
      <dgm:spPr/>
      <dgm:t>
        <a:bodyPr/>
        <a:lstStyle/>
        <a:p>
          <a:endParaRPr lang="nb-NO" b="0"/>
        </a:p>
      </dgm:t>
    </dgm:pt>
    <dgm:pt modelId="{317A36E8-7AF2-43D8-8A86-C47BA1E4FFC5}" type="sibTrans" cxnId="{AEAC71D8-02AA-48C8-9708-B83B22B9EE71}">
      <dgm:prSet/>
      <dgm:spPr/>
      <dgm:t>
        <a:bodyPr/>
        <a:lstStyle/>
        <a:p>
          <a:endParaRPr lang="nb-NO" b="0"/>
        </a:p>
      </dgm:t>
    </dgm:pt>
    <dgm:pt modelId="{06263CE9-E6BC-4BA1-A999-BB311DB049FD}">
      <dgm:prSet custT="1"/>
      <dgm:spPr>
        <a:gradFill rotWithShape="0">
          <a:gsLst>
            <a:gs pos="0">
              <a:srgbClr val="C00000"/>
            </a:gs>
            <a:gs pos="55000">
              <a:srgbClr val="FFC000"/>
            </a:gs>
            <a:gs pos="90000">
              <a:srgbClr val="006600"/>
            </a:gs>
            <a:gs pos="100000">
              <a:srgbClr val="006600"/>
            </a:gs>
          </a:gsLst>
          <a:path path="circle">
            <a:fillToRect l="100000" t="100000"/>
          </a:path>
        </a:gradFill>
      </dgm:spPr>
      <dgm:t>
        <a:bodyPr/>
        <a:lstStyle/>
        <a:p>
          <a:r>
            <a:rPr lang="nb-NO" sz="1400" b="0" dirty="0">
              <a:solidFill>
                <a:schemeClr val="bg1"/>
              </a:solidFill>
            </a:rPr>
            <a:t>Forbedre </a:t>
          </a:r>
          <a:r>
            <a:rPr lang="nb-NO" sz="1400" b="1" dirty="0">
              <a:solidFill>
                <a:schemeClr val="bg1"/>
              </a:solidFill>
            </a:rPr>
            <a:t>anlegg- og hallsituasjonen </a:t>
          </a:r>
          <a:r>
            <a:rPr lang="nb-NO" sz="1400" b="0" dirty="0">
              <a:solidFill>
                <a:schemeClr val="bg1"/>
              </a:solidFill>
            </a:rPr>
            <a:t>i pressområder i aksen Melhus-Steinkjer samt vinteranlegg i </a:t>
          </a:r>
          <a:r>
            <a:rPr lang="nb-NO" sz="1400" b="0" dirty="0" err="1">
              <a:solidFill>
                <a:schemeClr val="bg1"/>
              </a:solidFill>
            </a:rPr>
            <a:t>distriktssonene</a:t>
          </a:r>
          <a:endParaRPr lang="nb-NO" sz="1400" b="0" dirty="0">
            <a:solidFill>
              <a:schemeClr val="bg1"/>
            </a:solidFill>
          </a:endParaRPr>
        </a:p>
      </dgm:t>
    </dgm:pt>
    <dgm:pt modelId="{A5AE18B3-FFD2-48C3-AA6C-D35536906FE1}" type="parTrans" cxnId="{B32C67C3-8D8A-4EEE-8E81-F8F6CC9D3082}">
      <dgm:prSet/>
      <dgm:spPr/>
      <dgm:t>
        <a:bodyPr/>
        <a:lstStyle/>
        <a:p>
          <a:endParaRPr lang="nb-NO" b="0"/>
        </a:p>
      </dgm:t>
    </dgm:pt>
    <dgm:pt modelId="{413B0826-39DA-49C3-82FF-FE807EF7C2C3}" type="sibTrans" cxnId="{B32C67C3-8D8A-4EEE-8E81-F8F6CC9D3082}">
      <dgm:prSet/>
      <dgm:spPr/>
      <dgm:t>
        <a:bodyPr/>
        <a:lstStyle/>
        <a:p>
          <a:endParaRPr lang="nb-NO" b="0"/>
        </a:p>
      </dgm:t>
    </dgm:pt>
    <dgm:pt modelId="{A8FFC878-169B-43BD-944C-C28DF4DF4135}">
      <dgm:prSet custT="1"/>
      <dgm:spPr>
        <a:gradFill flip="none" rotWithShape="1">
          <a:gsLst>
            <a:gs pos="0">
              <a:srgbClr val="006600"/>
            </a:gs>
            <a:gs pos="30000">
              <a:srgbClr val="006600"/>
            </a:gs>
            <a:gs pos="83000">
              <a:srgbClr val="FFC000"/>
            </a:gs>
            <a:gs pos="100000">
              <a:srgbClr val="FFC000"/>
            </a:gs>
          </a:gsLst>
          <a:path path="circle">
            <a:fillToRect l="100000" t="100000"/>
          </a:path>
          <a:tileRect r="-100000" b="-100000"/>
        </a:gradFill>
      </dgm:spPr>
      <dgm:t>
        <a:bodyPr/>
        <a:lstStyle/>
        <a:p>
          <a:endParaRPr lang="nb-NO" sz="1400" b="0" dirty="0">
            <a:solidFill>
              <a:schemeClr val="bg1"/>
            </a:solidFill>
          </a:endParaRPr>
        </a:p>
      </dgm:t>
    </dgm:pt>
    <dgm:pt modelId="{70496D6B-6810-4DF3-B4DB-B5BA1472CC3F}" type="parTrans" cxnId="{82DBD90C-F747-4E97-BE46-DEDAEB9BB329}">
      <dgm:prSet/>
      <dgm:spPr/>
      <dgm:t>
        <a:bodyPr/>
        <a:lstStyle/>
        <a:p>
          <a:endParaRPr lang="nb-NO" b="0"/>
        </a:p>
      </dgm:t>
    </dgm:pt>
    <dgm:pt modelId="{9AEE473A-A44E-4348-97AB-4195229E1724}" type="sibTrans" cxnId="{82DBD90C-F747-4E97-BE46-DEDAEB9BB329}">
      <dgm:prSet/>
      <dgm:spPr/>
      <dgm:t>
        <a:bodyPr/>
        <a:lstStyle/>
        <a:p>
          <a:endParaRPr lang="nb-NO" b="0"/>
        </a:p>
      </dgm:t>
    </dgm:pt>
    <dgm:pt modelId="{D5596868-D32A-4E12-A011-5004EC38D779}">
      <dgm:prSet custT="1"/>
      <dgm:spPr/>
      <dgm:t>
        <a:bodyPr/>
        <a:lstStyle/>
        <a:p>
          <a:r>
            <a:rPr lang="nb-NO" sz="1400" b="0" dirty="0"/>
            <a:t>15.</a:t>
          </a:r>
        </a:p>
      </dgm:t>
    </dgm:pt>
    <dgm:pt modelId="{2C8CE90F-B9B7-4611-A768-E2405ECF85E8}" type="parTrans" cxnId="{7418F7CC-6AA5-4CF0-926D-73920D56B1DB}">
      <dgm:prSet/>
      <dgm:spPr/>
      <dgm:t>
        <a:bodyPr/>
        <a:lstStyle/>
        <a:p>
          <a:endParaRPr lang="nb-NO" b="0"/>
        </a:p>
      </dgm:t>
    </dgm:pt>
    <dgm:pt modelId="{E24537E7-97F8-485E-891F-856542053B1C}" type="sibTrans" cxnId="{7418F7CC-6AA5-4CF0-926D-73920D56B1DB}">
      <dgm:prSet/>
      <dgm:spPr/>
      <dgm:t>
        <a:bodyPr/>
        <a:lstStyle/>
        <a:p>
          <a:endParaRPr lang="nb-NO" b="0"/>
        </a:p>
      </dgm:t>
    </dgm:pt>
    <dgm:pt modelId="{4C12B417-E8A9-4E9F-8878-D064D2387C46}">
      <dgm:prSet custT="1"/>
      <dgm:spPr>
        <a:solidFill>
          <a:srgbClr val="006600">
            <a:alpha val="90000"/>
          </a:srgbClr>
        </a:solidFill>
      </dgm:spPr>
      <dgm:t>
        <a:bodyPr/>
        <a:lstStyle/>
        <a:p>
          <a:r>
            <a:rPr lang="nb-NO" sz="1400" b="0" dirty="0">
              <a:solidFill>
                <a:schemeClr val="bg1"/>
              </a:solidFill>
            </a:rPr>
            <a:t>Videreutvikle eksisterende konkurranseprodukter – Trøndersk Mesterskap, seriespill lavere nivå aldersbestemt og seriespill Futsal ungdom</a:t>
          </a:r>
        </a:p>
      </dgm:t>
    </dgm:pt>
    <dgm:pt modelId="{606A2969-5589-42E4-A0EB-35B59DD7312C}" type="parTrans" cxnId="{FF657577-1237-455F-990B-0ABEED9442AE}">
      <dgm:prSet/>
      <dgm:spPr/>
      <dgm:t>
        <a:bodyPr/>
        <a:lstStyle/>
        <a:p>
          <a:endParaRPr lang="nb-NO" b="0"/>
        </a:p>
      </dgm:t>
    </dgm:pt>
    <dgm:pt modelId="{79E60986-D41E-4B2D-A2BF-88A74AAA2AB8}" type="sibTrans" cxnId="{FF657577-1237-455F-990B-0ABEED9442AE}">
      <dgm:prSet/>
      <dgm:spPr/>
      <dgm:t>
        <a:bodyPr/>
        <a:lstStyle/>
        <a:p>
          <a:endParaRPr lang="nb-NO" b="0"/>
        </a:p>
      </dgm:t>
    </dgm:pt>
    <dgm:pt modelId="{E88C868A-38D3-4603-8134-FD3063ACF662}" type="pres">
      <dgm:prSet presAssocID="{43602C8C-BEF8-4A69-A3C3-93F868AFBCAA}" presName="linearFlow" presStyleCnt="0">
        <dgm:presLayoutVars>
          <dgm:dir/>
          <dgm:animLvl val="lvl"/>
          <dgm:resizeHandles val="exact"/>
        </dgm:presLayoutVars>
      </dgm:prSet>
      <dgm:spPr/>
    </dgm:pt>
    <dgm:pt modelId="{3D7DBB93-482D-41B1-8501-5D1102F01D9C}" type="pres">
      <dgm:prSet presAssocID="{26F674AD-551B-4F25-AC03-6AE741DA395E}" presName="composite" presStyleCnt="0"/>
      <dgm:spPr/>
    </dgm:pt>
    <dgm:pt modelId="{9964B51B-FC93-4118-B6A0-EC3E42680847}" type="pres">
      <dgm:prSet presAssocID="{26F674AD-551B-4F25-AC03-6AE741DA395E}" presName="parentText" presStyleLbl="alignNode1" presStyleIdx="0" presStyleCnt="5">
        <dgm:presLayoutVars>
          <dgm:chMax val="1"/>
          <dgm:bulletEnabled val="1"/>
        </dgm:presLayoutVars>
      </dgm:prSet>
      <dgm:spPr/>
    </dgm:pt>
    <dgm:pt modelId="{74C93D43-7988-4AE5-B680-9834FFE625B5}" type="pres">
      <dgm:prSet presAssocID="{26F674AD-551B-4F25-AC03-6AE741DA395E}" presName="descendantText" presStyleLbl="alignAcc1" presStyleIdx="0" presStyleCnt="5">
        <dgm:presLayoutVars>
          <dgm:bulletEnabled val="1"/>
        </dgm:presLayoutVars>
      </dgm:prSet>
      <dgm:spPr/>
    </dgm:pt>
    <dgm:pt modelId="{2C1FA763-41F3-476A-A25E-B9BF79A9AE24}" type="pres">
      <dgm:prSet presAssocID="{4D3E20FE-4C4F-4E0E-B89B-01F5E1563A8B}" presName="sp" presStyleCnt="0"/>
      <dgm:spPr/>
    </dgm:pt>
    <dgm:pt modelId="{A476181A-A113-4E40-88D8-160197F84B41}" type="pres">
      <dgm:prSet presAssocID="{83EF1FD4-2DB4-45F8-B74A-6D932684A2BD}" presName="composite" presStyleCnt="0"/>
      <dgm:spPr/>
    </dgm:pt>
    <dgm:pt modelId="{18B9DA2D-94D9-4B24-9DE3-D64E773699C2}" type="pres">
      <dgm:prSet presAssocID="{83EF1FD4-2DB4-45F8-B74A-6D932684A2BD}" presName="parentText" presStyleLbl="alignNode1" presStyleIdx="1" presStyleCnt="5">
        <dgm:presLayoutVars>
          <dgm:chMax val="1"/>
          <dgm:bulletEnabled val="1"/>
        </dgm:presLayoutVars>
      </dgm:prSet>
      <dgm:spPr/>
    </dgm:pt>
    <dgm:pt modelId="{F3E28682-4302-49BB-B732-1E72F0E9DDF3}" type="pres">
      <dgm:prSet presAssocID="{83EF1FD4-2DB4-45F8-B74A-6D932684A2BD}" presName="descendantText" presStyleLbl="alignAcc1" presStyleIdx="1" presStyleCnt="5">
        <dgm:presLayoutVars>
          <dgm:bulletEnabled val="1"/>
        </dgm:presLayoutVars>
      </dgm:prSet>
      <dgm:spPr/>
    </dgm:pt>
    <dgm:pt modelId="{D2468545-3C12-4356-92EF-D256BCDD8F69}" type="pres">
      <dgm:prSet presAssocID="{DAF4D425-077B-4F2D-B4F5-EF95BF74A292}" presName="sp" presStyleCnt="0"/>
      <dgm:spPr/>
    </dgm:pt>
    <dgm:pt modelId="{A02A230F-F748-43B4-BD7D-913152A90742}" type="pres">
      <dgm:prSet presAssocID="{198DBA48-AC70-4D0E-8895-587A35A63482}" presName="composite" presStyleCnt="0"/>
      <dgm:spPr/>
    </dgm:pt>
    <dgm:pt modelId="{2B218A1F-34C7-43B2-90FF-72EF9EF8FD2C}" type="pres">
      <dgm:prSet presAssocID="{198DBA48-AC70-4D0E-8895-587A35A63482}" presName="parentText" presStyleLbl="alignNode1" presStyleIdx="2" presStyleCnt="5">
        <dgm:presLayoutVars>
          <dgm:chMax val="1"/>
          <dgm:bulletEnabled val="1"/>
        </dgm:presLayoutVars>
      </dgm:prSet>
      <dgm:spPr/>
    </dgm:pt>
    <dgm:pt modelId="{3D5DE34C-F2CA-48BC-A3E1-96F883F4CD1A}" type="pres">
      <dgm:prSet presAssocID="{198DBA48-AC70-4D0E-8895-587A35A63482}" presName="descendantText" presStyleLbl="alignAcc1" presStyleIdx="2" presStyleCnt="5">
        <dgm:presLayoutVars>
          <dgm:bulletEnabled val="1"/>
        </dgm:presLayoutVars>
      </dgm:prSet>
      <dgm:spPr/>
    </dgm:pt>
    <dgm:pt modelId="{AF14AF1B-63E5-4FF0-9F3A-B7F03997B6E6}" type="pres">
      <dgm:prSet presAssocID="{D612F4B2-5C46-4BC0-AF21-4BF0BFC915D2}" presName="sp" presStyleCnt="0"/>
      <dgm:spPr/>
    </dgm:pt>
    <dgm:pt modelId="{6E8BB9A2-6EC9-4CBC-901D-ABCA4469AC6E}" type="pres">
      <dgm:prSet presAssocID="{73CE5AD1-4F9A-40AA-943B-EA551EDAFD96}" presName="composite" presStyleCnt="0"/>
      <dgm:spPr/>
    </dgm:pt>
    <dgm:pt modelId="{A5FB53B6-DB96-4EB0-9C32-E4FD0A2E1594}" type="pres">
      <dgm:prSet presAssocID="{73CE5AD1-4F9A-40AA-943B-EA551EDAFD96}" presName="parentText" presStyleLbl="alignNode1" presStyleIdx="3" presStyleCnt="5">
        <dgm:presLayoutVars>
          <dgm:chMax val="1"/>
          <dgm:bulletEnabled val="1"/>
        </dgm:presLayoutVars>
      </dgm:prSet>
      <dgm:spPr/>
    </dgm:pt>
    <dgm:pt modelId="{E547CF9B-6A4B-4C9C-94C7-B1F2B60C306A}" type="pres">
      <dgm:prSet presAssocID="{73CE5AD1-4F9A-40AA-943B-EA551EDAFD96}" presName="descendantText" presStyleLbl="alignAcc1" presStyleIdx="3" presStyleCnt="5">
        <dgm:presLayoutVars>
          <dgm:bulletEnabled val="1"/>
        </dgm:presLayoutVars>
      </dgm:prSet>
      <dgm:spPr/>
    </dgm:pt>
    <dgm:pt modelId="{8CB0C868-DDC5-4CC0-B304-6062EAFBA866}" type="pres">
      <dgm:prSet presAssocID="{C54867BA-D0BD-4EE3-BFFD-0D7C0E3698D3}" presName="sp" presStyleCnt="0"/>
      <dgm:spPr/>
    </dgm:pt>
    <dgm:pt modelId="{5886E3CC-4F41-4F11-8ECF-38503947E239}" type="pres">
      <dgm:prSet presAssocID="{D5596868-D32A-4E12-A011-5004EC38D779}" presName="composite" presStyleCnt="0"/>
      <dgm:spPr/>
    </dgm:pt>
    <dgm:pt modelId="{F853E58F-8ACE-43D6-92AE-9FF444918DF7}" type="pres">
      <dgm:prSet presAssocID="{D5596868-D32A-4E12-A011-5004EC38D779}" presName="parentText" presStyleLbl="alignNode1" presStyleIdx="4" presStyleCnt="5">
        <dgm:presLayoutVars>
          <dgm:chMax val="1"/>
          <dgm:bulletEnabled val="1"/>
        </dgm:presLayoutVars>
      </dgm:prSet>
      <dgm:spPr/>
    </dgm:pt>
    <dgm:pt modelId="{EC5B8B59-C3F2-4E5F-A1CA-41767A46458F}" type="pres">
      <dgm:prSet presAssocID="{D5596868-D32A-4E12-A011-5004EC38D779}" presName="descendantText" presStyleLbl="alignAcc1" presStyleIdx="4" presStyleCnt="5">
        <dgm:presLayoutVars>
          <dgm:bulletEnabled val="1"/>
        </dgm:presLayoutVars>
      </dgm:prSet>
      <dgm:spPr/>
    </dgm:pt>
  </dgm:ptLst>
  <dgm:cxnLst>
    <dgm:cxn modelId="{3111A00C-306F-4A43-9313-200C7E0EDDFB}" type="presOf" srcId="{8CA836B7-8BAF-4F33-A30B-E74189EF5F41}" destId="{3D5DE34C-F2CA-48BC-A3E1-96F883F4CD1A}" srcOrd="0" destOrd="1" presId="urn:microsoft.com/office/officeart/2005/8/layout/chevron2"/>
    <dgm:cxn modelId="{C121BE0C-7822-4E63-B2FC-ED8C5FC30FEF}" type="presOf" srcId="{2AA268E8-AAEA-4D42-BFC6-978C47041F5B}" destId="{74C93D43-7988-4AE5-B680-9834FFE625B5}" srcOrd="0" destOrd="0" presId="urn:microsoft.com/office/officeart/2005/8/layout/chevron2"/>
    <dgm:cxn modelId="{82DBD90C-F747-4E97-BE46-DEDAEB9BB329}" srcId="{198DBA48-AC70-4D0E-8895-587A35A63482}" destId="{A8FFC878-169B-43BD-944C-C28DF4DF4135}" srcOrd="0" destOrd="0" parTransId="{70496D6B-6810-4DF3-B4DB-B5BA1472CC3F}" sibTransId="{9AEE473A-A44E-4348-97AB-4195229E1724}"/>
    <dgm:cxn modelId="{88198B0E-AB62-46BC-BD40-A65A668AECCE}" type="presOf" srcId="{83EF1FD4-2DB4-45F8-B74A-6D932684A2BD}" destId="{18B9DA2D-94D9-4B24-9DE3-D64E773699C2}" srcOrd="0" destOrd="0" presId="urn:microsoft.com/office/officeart/2005/8/layout/chevron2"/>
    <dgm:cxn modelId="{A2212E14-437D-425C-8B1C-2C849595399B}" srcId="{43602C8C-BEF8-4A69-A3C3-93F868AFBCAA}" destId="{83EF1FD4-2DB4-45F8-B74A-6D932684A2BD}" srcOrd="1" destOrd="0" parTransId="{790B07BC-5774-4059-A4C5-163AE321F557}" sibTransId="{DAF4D425-077B-4F2D-B4F5-EF95BF74A292}"/>
    <dgm:cxn modelId="{4597721F-83DA-485F-B803-45E2AA4C618B}" srcId="{43602C8C-BEF8-4A69-A3C3-93F868AFBCAA}" destId="{26F674AD-551B-4F25-AC03-6AE741DA395E}" srcOrd="0" destOrd="0" parTransId="{8D60433B-28CD-4194-94C1-E6F851210364}" sibTransId="{4D3E20FE-4C4F-4E0E-B89B-01F5E1563A8B}"/>
    <dgm:cxn modelId="{7EEB7524-53B8-4CED-8CA1-BBAE337B5B69}" type="presOf" srcId="{43602C8C-BEF8-4A69-A3C3-93F868AFBCAA}" destId="{E88C868A-38D3-4603-8134-FD3063ACF662}" srcOrd="0" destOrd="0" presId="urn:microsoft.com/office/officeart/2005/8/layout/chevron2"/>
    <dgm:cxn modelId="{4B15A12A-481B-4AD0-B042-EDE4A3834D08}" type="presOf" srcId="{06263CE9-E6BC-4BA1-A999-BB311DB049FD}" destId="{E547CF9B-6A4B-4C9C-94C7-B1F2B60C306A}" srcOrd="0" destOrd="0" presId="urn:microsoft.com/office/officeart/2005/8/layout/chevron2"/>
    <dgm:cxn modelId="{DF5D063E-8C2B-4978-978B-4171F36B12C5}" type="presOf" srcId="{5A21B10B-070E-4E4E-AE01-EA2FC8F1ECE0}" destId="{3D5DE34C-F2CA-48BC-A3E1-96F883F4CD1A}" srcOrd="0" destOrd="2" presId="urn:microsoft.com/office/officeart/2005/8/layout/chevron2"/>
    <dgm:cxn modelId="{70030360-A39F-4CA1-8F55-BC7ADEAC535F}" type="presOf" srcId="{A8FFC878-169B-43BD-944C-C28DF4DF4135}" destId="{3D5DE34C-F2CA-48BC-A3E1-96F883F4CD1A}" srcOrd="0" destOrd="0" presId="urn:microsoft.com/office/officeart/2005/8/layout/chevron2"/>
    <dgm:cxn modelId="{B6A44446-9852-4BFE-AB78-9D8FD1B51132}" srcId="{43602C8C-BEF8-4A69-A3C3-93F868AFBCAA}" destId="{198DBA48-AC70-4D0E-8895-587A35A63482}" srcOrd="2" destOrd="0" parTransId="{627CAF5D-3044-41E7-B4D4-F9015F3B8858}" sibTransId="{D612F4B2-5C46-4BC0-AF21-4BF0BFC915D2}"/>
    <dgm:cxn modelId="{38A41B4E-C587-4465-9E2B-529FF0BC78BD}" srcId="{198DBA48-AC70-4D0E-8895-587A35A63482}" destId="{8CA836B7-8BAF-4F33-A30B-E74189EF5F41}" srcOrd="1" destOrd="0" parTransId="{46DF38B3-46BC-4F5D-8959-13CB75D376E9}" sibTransId="{8746E29C-54D9-4F22-9AF7-EEB3DE833D3E}"/>
    <dgm:cxn modelId="{BA64544E-2D6C-437C-983B-78EADCD2731E}" type="presOf" srcId="{73CE5AD1-4F9A-40AA-943B-EA551EDAFD96}" destId="{A5FB53B6-DB96-4EB0-9C32-E4FD0A2E1594}" srcOrd="0" destOrd="0" presId="urn:microsoft.com/office/officeart/2005/8/layout/chevron2"/>
    <dgm:cxn modelId="{0A9E0454-25BF-48B5-B8A4-54386FF4252A}" type="presOf" srcId="{4C12B417-E8A9-4E9F-8878-D064D2387C46}" destId="{EC5B8B59-C3F2-4E5F-A1CA-41767A46458F}" srcOrd="0" destOrd="0" presId="urn:microsoft.com/office/officeart/2005/8/layout/chevron2"/>
    <dgm:cxn modelId="{FF657577-1237-455F-990B-0ABEED9442AE}" srcId="{D5596868-D32A-4E12-A011-5004EC38D779}" destId="{4C12B417-E8A9-4E9F-8878-D064D2387C46}" srcOrd="0" destOrd="0" parTransId="{606A2969-5589-42E4-A0EB-35B59DD7312C}" sibTransId="{79E60986-D41E-4B2D-A2BF-88A74AAA2AB8}"/>
    <dgm:cxn modelId="{9A37BF82-B29F-4F14-A051-D431430CB3B2}" type="presOf" srcId="{D5596868-D32A-4E12-A011-5004EC38D779}" destId="{F853E58F-8ACE-43D6-92AE-9FF444918DF7}" srcOrd="0" destOrd="0" presId="urn:microsoft.com/office/officeart/2005/8/layout/chevron2"/>
    <dgm:cxn modelId="{5A32DAA6-B3FF-404E-BE61-B6E9B4BA3D9B}" type="presOf" srcId="{198DBA48-AC70-4D0E-8895-587A35A63482}" destId="{2B218A1F-34C7-43B2-90FF-72EF9EF8FD2C}" srcOrd="0" destOrd="0" presId="urn:microsoft.com/office/officeart/2005/8/layout/chevron2"/>
    <dgm:cxn modelId="{C6430EB0-1898-4BE6-8239-B8EB09269CB7}" srcId="{26F674AD-551B-4F25-AC03-6AE741DA395E}" destId="{2AA268E8-AAEA-4D42-BFC6-978C47041F5B}" srcOrd="0" destOrd="0" parTransId="{88AD6D24-5F85-4613-ADC9-297A3974F389}" sibTransId="{3BE2938E-89D2-4D7D-A6C3-9B45CE4BA259}"/>
    <dgm:cxn modelId="{EC76E2B0-10CA-4B47-A6CD-725DD9CEC4FC}" srcId="{83EF1FD4-2DB4-45F8-B74A-6D932684A2BD}" destId="{0625C43E-4FAE-40EC-A461-F48AD7561969}" srcOrd="0" destOrd="0" parTransId="{0814210C-C5F7-400F-A38C-E65C1A572BB2}" sibTransId="{4F762F71-A44D-4054-BF79-528290493510}"/>
    <dgm:cxn modelId="{B32C67C3-8D8A-4EEE-8E81-F8F6CC9D3082}" srcId="{73CE5AD1-4F9A-40AA-943B-EA551EDAFD96}" destId="{06263CE9-E6BC-4BA1-A999-BB311DB049FD}" srcOrd="0" destOrd="0" parTransId="{A5AE18B3-FFD2-48C3-AA6C-D35536906FE1}" sibTransId="{413B0826-39DA-49C3-82FF-FE807EF7C2C3}"/>
    <dgm:cxn modelId="{7418F7CC-6AA5-4CF0-926D-73920D56B1DB}" srcId="{43602C8C-BEF8-4A69-A3C3-93F868AFBCAA}" destId="{D5596868-D32A-4E12-A011-5004EC38D779}" srcOrd="4" destOrd="0" parTransId="{2C8CE90F-B9B7-4611-A768-E2405ECF85E8}" sibTransId="{E24537E7-97F8-485E-891F-856542053B1C}"/>
    <dgm:cxn modelId="{AEAC71D8-02AA-48C8-9708-B83B22B9EE71}" srcId="{198DBA48-AC70-4D0E-8895-587A35A63482}" destId="{5A21B10B-070E-4E4E-AE01-EA2FC8F1ECE0}" srcOrd="2" destOrd="0" parTransId="{E3C49788-83C4-4EDC-9B4F-63E6839FBE03}" sibTransId="{317A36E8-7AF2-43D8-8A86-C47BA1E4FFC5}"/>
    <dgm:cxn modelId="{6E9048DA-5A78-414F-8EE6-F27CADA2BFC2}" type="presOf" srcId="{0625C43E-4FAE-40EC-A461-F48AD7561969}" destId="{F3E28682-4302-49BB-B732-1E72F0E9DDF3}" srcOrd="0" destOrd="0" presId="urn:microsoft.com/office/officeart/2005/8/layout/chevron2"/>
    <dgm:cxn modelId="{FE3C31E2-C32B-43DA-B245-A312E443EF6D}" srcId="{43602C8C-BEF8-4A69-A3C3-93F868AFBCAA}" destId="{73CE5AD1-4F9A-40AA-943B-EA551EDAFD96}" srcOrd="3" destOrd="0" parTransId="{98AF7F9C-B161-4E97-8A43-0F2AA6B3988F}" sibTransId="{C54867BA-D0BD-4EE3-BFFD-0D7C0E3698D3}"/>
    <dgm:cxn modelId="{66368EFF-8F3C-4920-ACB8-77CE922F588B}" type="presOf" srcId="{26F674AD-551B-4F25-AC03-6AE741DA395E}" destId="{9964B51B-FC93-4118-B6A0-EC3E42680847}" srcOrd="0" destOrd="0" presId="urn:microsoft.com/office/officeart/2005/8/layout/chevron2"/>
    <dgm:cxn modelId="{5527FF3A-300D-40C4-8281-71268C34D8A0}" type="presParOf" srcId="{E88C868A-38D3-4603-8134-FD3063ACF662}" destId="{3D7DBB93-482D-41B1-8501-5D1102F01D9C}" srcOrd="0" destOrd="0" presId="urn:microsoft.com/office/officeart/2005/8/layout/chevron2"/>
    <dgm:cxn modelId="{D18DEF49-EDF2-4A4F-8193-9C254600AC57}" type="presParOf" srcId="{3D7DBB93-482D-41B1-8501-5D1102F01D9C}" destId="{9964B51B-FC93-4118-B6A0-EC3E42680847}" srcOrd="0" destOrd="0" presId="urn:microsoft.com/office/officeart/2005/8/layout/chevron2"/>
    <dgm:cxn modelId="{125BBACA-1F77-4F6B-A803-3FF1CC0BA632}" type="presParOf" srcId="{3D7DBB93-482D-41B1-8501-5D1102F01D9C}" destId="{74C93D43-7988-4AE5-B680-9834FFE625B5}" srcOrd="1" destOrd="0" presId="urn:microsoft.com/office/officeart/2005/8/layout/chevron2"/>
    <dgm:cxn modelId="{42BA8EA1-F3ED-4F47-9067-FB05DEFF3814}" type="presParOf" srcId="{E88C868A-38D3-4603-8134-FD3063ACF662}" destId="{2C1FA763-41F3-476A-A25E-B9BF79A9AE24}" srcOrd="1" destOrd="0" presId="urn:microsoft.com/office/officeart/2005/8/layout/chevron2"/>
    <dgm:cxn modelId="{6A1833D9-FBFC-46C5-8002-EEDCF22D00C3}" type="presParOf" srcId="{E88C868A-38D3-4603-8134-FD3063ACF662}" destId="{A476181A-A113-4E40-88D8-160197F84B41}" srcOrd="2" destOrd="0" presId="urn:microsoft.com/office/officeart/2005/8/layout/chevron2"/>
    <dgm:cxn modelId="{F09EA5FC-DB4F-4299-B322-FAB3DE9321D7}" type="presParOf" srcId="{A476181A-A113-4E40-88D8-160197F84B41}" destId="{18B9DA2D-94D9-4B24-9DE3-D64E773699C2}" srcOrd="0" destOrd="0" presId="urn:microsoft.com/office/officeart/2005/8/layout/chevron2"/>
    <dgm:cxn modelId="{02DA0ABC-7042-4111-8068-8B0F02238EF2}" type="presParOf" srcId="{A476181A-A113-4E40-88D8-160197F84B41}" destId="{F3E28682-4302-49BB-B732-1E72F0E9DDF3}" srcOrd="1" destOrd="0" presId="urn:microsoft.com/office/officeart/2005/8/layout/chevron2"/>
    <dgm:cxn modelId="{5FA792BC-CB7B-4B6A-B516-A92E63B63742}" type="presParOf" srcId="{E88C868A-38D3-4603-8134-FD3063ACF662}" destId="{D2468545-3C12-4356-92EF-D256BCDD8F69}" srcOrd="3" destOrd="0" presId="urn:microsoft.com/office/officeart/2005/8/layout/chevron2"/>
    <dgm:cxn modelId="{2F9878A3-73C2-4662-AC6C-87437BEEF510}" type="presParOf" srcId="{E88C868A-38D3-4603-8134-FD3063ACF662}" destId="{A02A230F-F748-43B4-BD7D-913152A90742}" srcOrd="4" destOrd="0" presId="urn:microsoft.com/office/officeart/2005/8/layout/chevron2"/>
    <dgm:cxn modelId="{D2F11755-31D2-4C2C-AC50-0C38D2D3CFA4}" type="presParOf" srcId="{A02A230F-F748-43B4-BD7D-913152A90742}" destId="{2B218A1F-34C7-43B2-90FF-72EF9EF8FD2C}" srcOrd="0" destOrd="0" presId="urn:microsoft.com/office/officeart/2005/8/layout/chevron2"/>
    <dgm:cxn modelId="{ACBE7367-0E5F-40FF-BA72-EE0B4896B5E3}" type="presParOf" srcId="{A02A230F-F748-43B4-BD7D-913152A90742}" destId="{3D5DE34C-F2CA-48BC-A3E1-96F883F4CD1A}" srcOrd="1" destOrd="0" presId="urn:microsoft.com/office/officeart/2005/8/layout/chevron2"/>
    <dgm:cxn modelId="{A43BB955-1940-4FE5-891E-11F7D908FA92}" type="presParOf" srcId="{E88C868A-38D3-4603-8134-FD3063ACF662}" destId="{AF14AF1B-63E5-4FF0-9F3A-B7F03997B6E6}" srcOrd="5" destOrd="0" presId="urn:microsoft.com/office/officeart/2005/8/layout/chevron2"/>
    <dgm:cxn modelId="{8AB3B6E6-6B29-43A3-B2B4-6B8DD2BBEA92}" type="presParOf" srcId="{E88C868A-38D3-4603-8134-FD3063ACF662}" destId="{6E8BB9A2-6EC9-4CBC-901D-ABCA4469AC6E}" srcOrd="6" destOrd="0" presId="urn:microsoft.com/office/officeart/2005/8/layout/chevron2"/>
    <dgm:cxn modelId="{0758B483-B02C-4F7C-92D6-457A96C41FAC}" type="presParOf" srcId="{6E8BB9A2-6EC9-4CBC-901D-ABCA4469AC6E}" destId="{A5FB53B6-DB96-4EB0-9C32-E4FD0A2E1594}" srcOrd="0" destOrd="0" presId="urn:microsoft.com/office/officeart/2005/8/layout/chevron2"/>
    <dgm:cxn modelId="{08009F46-AE2D-45F1-8C3D-24173B9EAE26}" type="presParOf" srcId="{6E8BB9A2-6EC9-4CBC-901D-ABCA4469AC6E}" destId="{E547CF9B-6A4B-4C9C-94C7-B1F2B60C306A}" srcOrd="1" destOrd="0" presId="urn:microsoft.com/office/officeart/2005/8/layout/chevron2"/>
    <dgm:cxn modelId="{34A90EB9-D1CB-46D0-8502-F6DAD81A774D}" type="presParOf" srcId="{E88C868A-38D3-4603-8134-FD3063ACF662}" destId="{8CB0C868-DDC5-4CC0-B304-6062EAFBA866}" srcOrd="7" destOrd="0" presId="urn:microsoft.com/office/officeart/2005/8/layout/chevron2"/>
    <dgm:cxn modelId="{0A489EAE-4F44-4932-BBCD-1AE86711820B}" type="presParOf" srcId="{E88C868A-38D3-4603-8134-FD3063ACF662}" destId="{5886E3CC-4F41-4F11-8ECF-38503947E239}" srcOrd="8" destOrd="0" presId="urn:microsoft.com/office/officeart/2005/8/layout/chevron2"/>
    <dgm:cxn modelId="{26BB996A-7FF4-4B7A-B0F3-1F6C22C5DFCB}" type="presParOf" srcId="{5886E3CC-4F41-4F11-8ECF-38503947E239}" destId="{F853E58F-8ACE-43D6-92AE-9FF444918DF7}" srcOrd="0" destOrd="0" presId="urn:microsoft.com/office/officeart/2005/8/layout/chevron2"/>
    <dgm:cxn modelId="{64382446-2AC9-4103-9FCF-4D90307B22A4}" type="presParOf" srcId="{5886E3CC-4F41-4F11-8ECF-38503947E239}" destId="{EC5B8B59-C3F2-4E5F-A1CA-41767A46458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638C4A-6A66-433B-BA27-E9618E73E3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09411B83-63A8-429D-9C79-47E47B343792}">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Egne prosessmøter med klubbene i Namsos samt etablere «styrelederplassen»</a:t>
          </a:r>
        </a:p>
      </dgm:t>
    </dgm:pt>
    <dgm:pt modelId="{2FB8ACDB-3E83-4479-B3C6-E3EEDD7031D7}" type="parTrans" cxnId="{591406C5-F4B5-4F89-91AE-C9AC065645CD}">
      <dgm:prSet/>
      <dgm:spPr/>
      <dgm:t>
        <a:bodyPr/>
        <a:lstStyle/>
        <a:p>
          <a:endParaRPr lang="nb-NO"/>
        </a:p>
      </dgm:t>
    </dgm:pt>
    <dgm:pt modelId="{C0F9AF03-92AF-46CF-A628-E0FC130553E7}" type="sibTrans" cxnId="{591406C5-F4B5-4F89-91AE-C9AC065645CD}">
      <dgm:prSet/>
      <dgm:spPr/>
      <dgm:t>
        <a:bodyPr/>
        <a:lstStyle/>
        <a:p>
          <a:endParaRPr lang="nb-NO"/>
        </a:p>
      </dgm:t>
    </dgm:pt>
    <dgm:pt modelId="{4C862E70-C4C0-453F-9F9C-14AB688A8376}">
      <dgm:prSet phldrT="[Tekst]" custT="1"/>
      <dgm:spPr>
        <a:ln>
          <a:solidFill>
            <a:schemeClr val="accent1">
              <a:lumMod val="50000"/>
              <a:lumOff val="50000"/>
            </a:schemeClr>
          </a:solidFill>
        </a:ln>
      </dgm:spPr>
      <dgm:t>
        <a:bodyPr/>
        <a:lstStyle/>
        <a:p>
          <a:r>
            <a:rPr lang="nb-NO" sz="2800" dirty="0"/>
            <a:t>TILTAK MÅL 2</a:t>
          </a:r>
        </a:p>
      </dgm:t>
    </dgm:pt>
    <dgm:pt modelId="{520F74AC-771D-46C6-9E8C-DD4C0E37E12A}" type="parTrans" cxnId="{A70D5C04-477D-43A4-80E6-64D763A7BACC}">
      <dgm:prSet/>
      <dgm:spPr/>
      <dgm:t>
        <a:bodyPr/>
        <a:lstStyle/>
        <a:p>
          <a:endParaRPr lang="nb-NO"/>
        </a:p>
      </dgm:t>
    </dgm:pt>
    <dgm:pt modelId="{BB274FAC-2428-4D82-9227-D559B56A90F3}" type="sibTrans" cxnId="{A70D5C04-477D-43A4-80E6-64D763A7BACC}">
      <dgm:prSet/>
      <dgm:spPr/>
      <dgm:t>
        <a:bodyPr/>
        <a:lstStyle/>
        <a:p>
          <a:endParaRPr lang="nb-NO"/>
        </a:p>
      </dgm:t>
    </dgm:pt>
    <dgm:pt modelId="{ADB8AB64-6642-45BF-ACB9-AD212953A1F9}">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Krets: Ansette «Aktivitetsutvikler» som bistår klubbene med å øke kampaktiviteten for barn</a:t>
          </a:r>
        </a:p>
      </dgm:t>
    </dgm:pt>
    <dgm:pt modelId="{B62FA09A-C627-45A1-BFF2-03D32EB15957}" type="parTrans" cxnId="{116A4693-6A40-4D69-AFC4-40C0DF66084F}">
      <dgm:prSet/>
      <dgm:spPr/>
      <dgm:t>
        <a:bodyPr/>
        <a:lstStyle/>
        <a:p>
          <a:endParaRPr lang="nb-NO"/>
        </a:p>
      </dgm:t>
    </dgm:pt>
    <dgm:pt modelId="{376C474C-0A3E-4C10-8271-EF262A51137A}" type="sibTrans" cxnId="{116A4693-6A40-4D69-AFC4-40C0DF66084F}">
      <dgm:prSet/>
      <dgm:spPr/>
      <dgm:t>
        <a:bodyPr/>
        <a:lstStyle/>
        <a:p>
          <a:endParaRPr lang="nb-NO"/>
        </a:p>
      </dgm:t>
    </dgm:pt>
    <dgm:pt modelId="{037D3270-C53A-48D2-9F42-862E2A0C88F8}">
      <dgm:prSet phldrT="[Tekst]" custT="1"/>
      <dgm:spPr>
        <a:ln>
          <a:solidFill>
            <a:schemeClr val="accent1">
              <a:lumMod val="50000"/>
              <a:lumOff val="50000"/>
            </a:schemeClr>
          </a:solidFill>
        </a:ln>
      </dgm:spPr>
      <dgm:t>
        <a:bodyPr/>
        <a:lstStyle/>
        <a:p>
          <a:r>
            <a:rPr lang="nb-NO" sz="2400" dirty="0"/>
            <a:t>TILTAK MÅL 3</a:t>
          </a:r>
        </a:p>
      </dgm:t>
    </dgm:pt>
    <dgm:pt modelId="{8C10D43D-24D8-4D37-84B5-9F1964000AF8}" type="parTrans" cxnId="{B81C1E08-A1BC-490D-9C33-45C79D0DD835}">
      <dgm:prSet/>
      <dgm:spPr/>
      <dgm:t>
        <a:bodyPr/>
        <a:lstStyle/>
        <a:p>
          <a:endParaRPr lang="nb-NO"/>
        </a:p>
      </dgm:t>
    </dgm:pt>
    <dgm:pt modelId="{A48FAFD6-3C6F-4399-A93F-88176C76C877}" type="sibTrans" cxnId="{B81C1E08-A1BC-490D-9C33-45C79D0DD835}">
      <dgm:prSet/>
      <dgm:spPr/>
      <dgm:t>
        <a:bodyPr/>
        <a:lstStyle/>
        <a:p>
          <a:endParaRPr lang="nb-NO"/>
        </a:p>
      </dgm:t>
    </dgm:pt>
    <dgm:pt modelId="{3AE2C304-15FF-4A6B-ABFA-76589E3AE5D6}">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Krets: Egen dommeransvarlig i sonen med fokus på utdanning</a:t>
          </a:r>
        </a:p>
      </dgm:t>
    </dgm:pt>
    <dgm:pt modelId="{654069C5-7AF2-47E5-B92B-AB005D4D7E18}" type="parTrans" cxnId="{BACC62FD-8A81-4F01-A486-518229F906FE}">
      <dgm:prSet/>
      <dgm:spPr/>
      <dgm:t>
        <a:bodyPr/>
        <a:lstStyle/>
        <a:p>
          <a:endParaRPr lang="nb-NO"/>
        </a:p>
      </dgm:t>
    </dgm:pt>
    <dgm:pt modelId="{42A6E003-AD21-4777-842B-5DEA381FED6A}" type="sibTrans" cxnId="{BACC62FD-8A81-4F01-A486-518229F906FE}">
      <dgm:prSet/>
      <dgm:spPr/>
      <dgm:t>
        <a:bodyPr/>
        <a:lstStyle/>
        <a:p>
          <a:endParaRPr lang="nb-NO"/>
        </a:p>
      </dgm:t>
    </dgm:pt>
    <dgm:pt modelId="{6D795D53-E210-44C1-8BBD-DFE6C6C75D4E}">
      <dgm:prSet phldrT="[Tekst]" custT="1"/>
      <dgm:spPr>
        <a:ln>
          <a:solidFill>
            <a:schemeClr val="accent1">
              <a:lumMod val="50000"/>
              <a:lumOff val="50000"/>
            </a:schemeClr>
          </a:solidFill>
        </a:ln>
      </dgm:spPr>
      <dgm:t>
        <a:bodyPr/>
        <a:lstStyle/>
        <a:p>
          <a:endParaRPr lang="nb-NO" sz="2800" dirty="0"/>
        </a:p>
        <a:p>
          <a:r>
            <a:rPr lang="nb-NO" sz="2800" dirty="0"/>
            <a:t>TILTAK MÅL 1</a:t>
          </a:r>
        </a:p>
        <a:p>
          <a:endParaRPr lang="nb-NO" sz="2800" dirty="0"/>
        </a:p>
      </dgm:t>
    </dgm:pt>
    <dgm:pt modelId="{155379EE-DB8B-4628-94FD-5FA8F7717BF3}" type="sibTrans" cxnId="{EBB26486-F337-4FE9-B821-EAE407ACF040}">
      <dgm:prSet/>
      <dgm:spPr/>
      <dgm:t>
        <a:bodyPr/>
        <a:lstStyle/>
        <a:p>
          <a:endParaRPr lang="nb-NO"/>
        </a:p>
      </dgm:t>
    </dgm:pt>
    <dgm:pt modelId="{461E7796-4D66-40A1-8854-8924F4F51BC8}" type="parTrans" cxnId="{EBB26486-F337-4FE9-B821-EAE407ACF040}">
      <dgm:prSet/>
      <dgm:spPr/>
      <dgm:t>
        <a:bodyPr/>
        <a:lstStyle/>
        <a:p>
          <a:endParaRPr lang="nb-NO"/>
        </a:p>
      </dgm:t>
    </dgm:pt>
    <dgm:pt modelId="{5B54D0D5-4892-431A-BE53-B3A53D793181}">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Sette Rørvik, </a:t>
          </a:r>
          <a:r>
            <a:rPr lang="nb-NO" sz="1400" dirty="0" err="1"/>
            <a:t>Gullvikmoen</a:t>
          </a:r>
          <a:r>
            <a:rPr lang="nb-NO" sz="1400" dirty="0"/>
            <a:t> og </a:t>
          </a:r>
          <a:r>
            <a:rPr lang="nb-NO" sz="1400" dirty="0" err="1"/>
            <a:t>Klompen</a:t>
          </a:r>
          <a:r>
            <a:rPr lang="nb-NO" sz="1400" dirty="0"/>
            <a:t> i prosess for å bli sertifisert som NFF Kvalitetsklubb</a:t>
          </a:r>
        </a:p>
      </dgm:t>
    </dgm:pt>
    <dgm:pt modelId="{8A3A166E-44DE-472B-AD74-B01866AF4AB0}" type="parTrans" cxnId="{679770C4-18BC-41C7-ADFC-6B1A9EED6B59}">
      <dgm:prSet/>
      <dgm:spPr/>
      <dgm:t>
        <a:bodyPr/>
        <a:lstStyle/>
        <a:p>
          <a:endParaRPr lang="nb-NO"/>
        </a:p>
      </dgm:t>
    </dgm:pt>
    <dgm:pt modelId="{73CCC9EC-90AB-4FF3-AF89-68D560BB1A0C}" type="sibTrans" cxnId="{679770C4-18BC-41C7-ADFC-6B1A9EED6B59}">
      <dgm:prSet/>
      <dgm:spPr/>
      <dgm:t>
        <a:bodyPr/>
        <a:lstStyle/>
        <a:p>
          <a:endParaRPr lang="nb-NO"/>
        </a:p>
      </dgm:t>
    </dgm:pt>
    <dgm:pt modelId="{F9B76CAE-5CF9-47C9-90DB-78B16BC99E5C}">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Gjennomføre minst 1 FLK1-kurs samt «Kompetansehelg» </a:t>
          </a:r>
        </a:p>
      </dgm:t>
    </dgm:pt>
    <dgm:pt modelId="{6F6DAEF8-7AB0-476B-8FA6-5CEAD3EC3B81}" type="parTrans" cxnId="{C9D6AE64-B9AD-4A11-9E56-6AA7BD817C80}">
      <dgm:prSet/>
      <dgm:spPr/>
      <dgm:t>
        <a:bodyPr/>
        <a:lstStyle/>
        <a:p>
          <a:endParaRPr lang="nb-NO"/>
        </a:p>
      </dgm:t>
    </dgm:pt>
    <dgm:pt modelId="{2509E860-BF8A-4015-93B5-2C900BF722E5}" type="sibTrans" cxnId="{C9D6AE64-B9AD-4A11-9E56-6AA7BD817C80}">
      <dgm:prSet/>
      <dgm:spPr/>
      <dgm:t>
        <a:bodyPr/>
        <a:lstStyle/>
        <a:p>
          <a:endParaRPr lang="nb-NO"/>
        </a:p>
      </dgm:t>
    </dgm:pt>
    <dgm:pt modelId="{B98485FD-E0EA-4838-8C9A-18BE85AA41B1}">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Få samkjørt klubbturneringer og sikre at klubbene deltar på hverandre turneringer</a:t>
          </a:r>
        </a:p>
      </dgm:t>
    </dgm:pt>
    <dgm:pt modelId="{13F721C9-22E3-473C-97F1-01C0EC3E0BD1}" type="parTrans" cxnId="{BB7C7290-8FE3-443D-9CB2-D0423DE6D19B}">
      <dgm:prSet/>
      <dgm:spPr/>
      <dgm:t>
        <a:bodyPr/>
        <a:lstStyle/>
        <a:p>
          <a:endParaRPr lang="nb-NO"/>
        </a:p>
      </dgm:t>
    </dgm:pt>
    <dgm:pt modelId="{F4F62850-3586-4828-9037-CADF987FD24C}" type="sibTrans" cxnId="{BB7C7290-8FE3-443D-9CB2-D0423DE6D19B}">
      <dgm:prSet/>
      <dgm:spPr/>
      <dgm:t>
        <a:bodyPr/>
        <a:lstStyle/>
        <a:p>
          <a:endParaRPr lang="nb-NO"/>
        </a:p>
      </dgm:t>
    </dgm:pt>
    <dgm:pt modelId="{ABEF9F85-D5E6-4A4B-8AF5-1B322113D251}">
      <dgm:prSet phldrT="[Tekst]" custT="1"/>
      <dgm:spPr>
        <a:solidFill>
          <a:schemeClr val="accent1">
            <a:lumMod val="10000"/>
            <a:lumOff val="90000"/>
            <a:alpha val="90000"/>
          </a:schemeClr>
        </a:solidFill>
        <a:ln>
          <a:solidFill>
            <a:schemeClr val="accent1">
              <a:lumMod val="50000"/>
              <a:lumOff val="50000"/>
              <a:alpha val="90000"/>
            </a:schemeClr>
          </a:solidFill>
        </a:ln>
      </dgm:spPr>
      <dgm:t>
        <a:bodyPr/>
        <a:lstStyle/>
        <a:p>
          <a:r>
            <a:rPr lang="nb-NO" sz="1400" dirty="0"/>
            <a:t>Egne dommeransvarlige i de største klubbene</a:t>
          </a:r>
        </a:p>
      </dgm:t>
    </dgm:pt>
    <dgm:pt modelId="{3A21D060-565A-4E46-AEE8-A54FBC2E418B}" type="parTrans" cxnId="{2A9D653D-A73E-4217-9318-DEA809AECE3E}">
      <dgm:prSet/>
      <dgm:spPr/>
      <dgm:t>
        <a:bodyPr/>
        <a:lstStyle/>
        <a:p>
          <a:endParaRPr lang="nb-NO"/>
        </a:p>
      </dgm:t>
    </dgm:pt>
    <dgm:pt modelId="{9E1CC554-072D-4E61-9D6F-B1D4AC73E7D7}" type="sibTrans" cxnId="{2A9D653D-A73E-4217-9318-DEA809AECE3E}">
      <dgm:prSet/>
      <dgm:spPr/>
      <dgm:t>
        <a:bodyPr/>
        <a:lstStyle/>
        <a:p>
          <a:endParaRPr lang="nb-NO"/>
        </a:p>
      </dgm:t>
    </dgm:pt>
    <dgm:pt modelId="{3072B222-3BF5-43EF-BD48-2AF5A5FBE22F}" type="pres">
      <dgm:prSet presAssocID="{E9638C4A-6A66-433B-BA27-E9618E73E3E0}" presName="Name0" presStyleCnt="0">
        <dgm:presLayoutVars>
          <dgm:dir/>
          <dgm:animLvl val="lvl"/>
          <dgm:resizeHandles val="exact"/>
        </dgm:presLayoutVars>
      </dgm:prSet>
      <dgm:spPr/>
    </dgm:pt>
    <dgm:pt modelId="{559645C7-2547-4CE1-834A-77865B714B31}" type="pres">
      <dgm:prSet presAssocID="{6D795D53-E210-44C1-8BBD-DFE6C6C75D4E}" presName="composite" presStyleCnt="0"/>
      <dgm:spPr/>
    </dgm:pt>
    <dgm:pt modelId="{87DF5CB0-3FAC-446F-AD9C-F183168B4BBB}" type="pres">
      <dgm:prSet presAssocID="{6D795D53-E210-44C1-8BBD-DFE6C6C75D4E}" presName="parTx" presStyleLbl="alignNode1" presStyleIdx="0" presStyleCnt="3">
        <dgm:presLayoutVars>
          <dgm:chMax val="0"/>
          <dgm:chPref val="0"/>
          <dgm:bulletEnabled val="1"/>
        </dgm:presLayoutVars>
      </dgm:prSet>
      <dgm:spPr/>
    </dgm:pt>
    <dgm:pt modelId="{CE76E8B0-7CDD-4F62-B642-B7085C1EAF2F}" type="pres">
      <dgm:prSet presAssocID="{6D795D53-E210-44C1-8BBD-DFE6C6C75D4E}" presName="desTx" presStyleLbl="alignAccFollowNode1" presStyleIdx="0" presStyleCnt="3">
        <dgm:presLayoutVars>
          <dgm:bulletEnabled val="1"/>
        </dgm:presLayoutVars>
      </dgm:prSet>
      <dgm:spPr/>
    </dgm:pt>
    <dgm:pt modelId="{0A7E4676-C80A-453A-B4D9-5F3AB9E584AD}" type="pres">
      <dgm:prSet presAssocID="{155379EE-DB8B-4628-94FD-5FA8F7717BF3}" presName="space" presStyleCnt="0"/>
      <dgm:spPr/>
    </dgm:pt>
    <dgm:pt modelId="{52334ED6-0CF5-401F-98F8-C79CBBF97C5B}" type="pres">
      <dgm:prSet presAssocID="{4C862E70-C4C0-453F-9F9C-14AB688A8376}" presName="composite" presStyleCnt="0"/>
      <dgm:spPr/>
    </dgm:pt>
    <dgm:pt modelId="{C46813DA-18DE-4D19-8BC3-6FC4840D3A52}" type="pres">
      <dgm:prSet presAssocID="{4C862E70-C4C0-453F-9F9C-14AB688A8376}" presName="parTx" presStyleLbl="alignNode1" presStyleIdx="1" presStyleCnt="3">
        <dgm:presLayoutVars>
          <dgm:chMax val="0"/>
          <dgm:chPref val="0"/>
          <dgm:bulletEnabled val="1"/>
        </dgm:presLayoutVars>
      </dgm:prSet>
      <dgm:spPr/>
    </dgm:pt>
    <dgm:pt modelId="{9C757482-CDAD-4FC3-BB2F-1AD1A422AD43}" type="pres">
      <dgm:prSet presAssocID="{4C862E70-C4C0-453F-9F9C-14AB688A8376}" presName="desTx" presStyleLbl="alignAccFollowNode1" presStyleIdx="1" presStyleCnt="3">
        <dgm:presLayoutVars>
          <dgm:bulletEnabled val="1"/>
        </dgm:presLayoutVars>
      </dgm:prSet>
      <dgm:spPr/>
    </dgm:pt>
    <dgm:pt modelId="{FF493A50-9024-4D86-A3BD-59ADECA53AFC}" type="pres">
      <dgm:prSet presAssocID="{BB274FAC-2428-4D82-9227-D559B56A90F3}" presName="space" presStyleCnt="0"/>
      <dgm:spPr/>
    </dgm:pt>
    <dgm:pt modelId="{2FA1D4AE-AC1E-48F2-A3C0-B112D4A984A0}" type="pres">
      <dgm:prSet presAssocID="{037D3270-C53A-48D2-9F42-862E2A0C88F8}" presName="composite" presStyleCnt="0"/>
      <dgm:spPr/>
    </dgm:pt>
    <dgm:pt modelId="{7C233C63-A62F-49E8-BCA7-CE6F1BD48B56}" type="pres">
      <dgm:prSet presAssocID="{037D3270-C53A-48D2-9F42-862E2A0C88F8}" presName="parTx" presStyleLbl="alignNode1" presStyleIdx="2" presStyleCnt="3">
        <dgm:presLayoutVars>
          <dgm:chMax val="0"/>
          <dgm:chPref val="0"/>
          <dgm:bulletEnabled val="1"/>
        </dgm:presLayoutVars>
      </dgm:prSet>
      <dgm:spPr/>
    </dgm:pt>
    <dgm:pt modelId="{D96148B2-FC3A-4555-A2E5-48AD5B823CE4}" type="pres">
      <dgm:prSet presAssocID="{037D3270-C53A-48D2-9F42-862E2A0C88F8}" presName="desTx" presStyleLbl="alignAccFollowNode1" presStyleIdx="2" presStyleCnt="3">
        <dgm:presLayoutVars>
          <dgm:bulletEnabled val="1"/>
        </dgm:presLayoutVars>
      </dgm:prSet>
      <dgm:spPr/>
    </dgm:pt>
  </dgm:ptLst>
  <dgm:cxnLst>
    <dgm:cxn modelId="{A70D5C04-477D-43A4-80E6-64D763A7BACC}" srcId="{E9638C4A-6A66-433B-BA27-E9618E73E3E0}" destId="{4C862E70-C4C0-453F-9F9C-14AB688A8376}" srcOrd="1" destOrd="0" parTransId="{520F74AC-771D-46C6-9E8C-DD4C0E37E12A}" sibTransId="{BB274FAC-2428-4D82-9227-D559B56A90F3}"/>
    <dgm:cxn modelId="{8D2C8607-39D7-4A26-91A6-02BA74BDFA88}" type="presOf" srcId="{E9638C4A-6A66-433B-BA27-E9618E73E3E0}" destId="{3072B222-3BF5-43EF-BD48-2AF5A5FBE22F}" srcOrd="0" destOrd="0" presId="urn:microsoft.com/office/officeart/2005/8/layout/hList1"/>
    <dgm:cxn modelId="{B81C1E08-A1BC-490D-9C33-45C79D0DD835}" srcId="{E9638C4A-6A66-433B-BA27-E9618E73E3E0}" destId="{037D3270-C53A-48D2-9F42-862E2A0C88F8}" srcOrd="2" destOrd="0" parTransId="{8C10D43D-24D8-4D37-84B5-9F1964000AF8}" sibTransId="{A48FAFD6-3C6F-4399-A93F-88176C76C877}"/>
    <dgm:cxn modelId="{2A9D653D-A73E-4217-9318-DEA809AECE3E}" srcId="{037D3270-C53A-48D2-9F42-862E2A0C88F8}" destId="{ABEF9F85-D5E6-4A4B-8AF5-1B322113D251}" srcOrd="1" destOrd="0" parTransId="{3A21D060-565A-4E46-AEE8-A54FBC2E418B}" sibTransId="{9E1CC554-072D-4E61-9D6F-B1D4AC73E7D7}"/>
    <dgm:cxn modelId="{C9D6AE64-B9AD-4A11-9E56-6AA7BD817C80}" srcId="{6D795D53-E210-44C1-8BBD-DFE6C6C75D4E}" destId="{F9B76CAE-5CF9-47C9-90DB-78B16BC99E5C}" srcOrd="2" destOrd="0" parTransId="{6F6DAEF8-7AB0-476B-8FA6-5CEAD3EC3B81}" sibTransId="{2509E860-BF8A-4015-93B5-2C900BF722E5}"/>
    <dgm:cxn modelId="{C4F3EF47-B60E-4959-A67E-9647401301D9}" type="presOf" srcId="{B98485FD-E0EA-4838-8C9A-18BE85AA41B1}" destId="{9C757482-CDAD-4FC3-BB2F-1AD1A422AD43}" srcOrd="0" destOrd="1" presId="urn:microsoft.com/office/officeart/2005/8/layout/hList1"/>
    <dgm:cxn modelId="{ED3C796A-C108-4A6B-96D4-D6D29B270E60}" type="presOf" srcId="{4C862E70-C4C0-453F-9F9C-14AB688A8376}" destId="{C46813DA-18DE-4D19-8BC3-6FC4840D3A52}" srcOrd="0" destOrd="0" presId="urn:microsoft.com/office/officeart/2005/8/layout/hList1"/>
    <dgm:cxn modelId="{0BE04F78-BD54-49C7-8D94-80BA21AFAEF1}" type="presOf" srcId="{F9B76CAE-5CF9-47C9-90DB-78B16BC99E5C}" destId="{CE76E8B0-7CDD-4F62-B642-B7085C1EAF2F}" srcOrd="0" destOrd="2" presId="urn:microsoft.com/office/officeart/2005/8/layout/hList1"/>
    <dgm:cxn modelId="{7836EE7C-6E68-41D5-A7BE-DE26A3C5FB61}" type="presOf" srcId="{ADB8AB64-6642-45BF-ACB9-AD212953A1F9}" destId="{9C757482-CDAD-4FC3-BB2F-1AD1A422AD43}" srcOrd="0" destOrd="0" presId="urn:microsoft.com/office/officeart/2005/8/layout/hList1"/>
    <dgm:cxn modelId="{EBB26486-F337-4FE9-B821-EAE407ACF040}" srcId="{E9638C4A-6A66-433B-BA27-E9618E73E3E0}" destId="{6D795D53-E210-44C1-8BBD-DFE6C6C75D4E}" srcOrd="0" destOrd="0" parTransId="{461E7796-4D66-40A1-8854-8924F4F51BC8}" sibTransId="{155379EE-DB8B-4628-94FD-5FA8F7717BF3}"/>
    <dgm:cxn modelId="{BB7C7290-8FE3-443D-9CB2-D0423DE6D19B}" srcId="{4C862E70-C4C0-453F-9F9C-14AB688A8376}" destId="{B98485FD-E0EA-4838-8C9A-18BE85AA41B1}" srcOrd="1" destOrd="0" parTransId="{13F721C9-22E3-473C-97F1-01C0EC3E0BD1}" sibTransId="{F4F62850-3586-4828-9037-CADF987FD24C}"/>
    <dgm:cxn modelId="{116A4693-6A40-4D69-AFC4-40C0DF66084F}" srcId="{4C862E70-C4C0-453F-9F9C-14AB688A8376}" destId="{ADB8AB64-6642-45BF-ACB9-AD212953A1F9}" srcOrd="0" destOrd="0" parTransId="{B62FA09A-C627-45A1-BFF2-03D32EB15957}" sibTransId="{376C474C-0A3E-4C10-8271-EF262A51137A}"/>
    <dgm:cxn modelId="{B10873AB-9747-4B13-BBEB-208F0B65CFD5}" type="presOf" srcId="{6D795D53-E210-44C1-8BBD-DFE6C6C75D4E}" destId="{87DF5CB0-3FAC-446F-AD9C-F183168B4BBB}" srcOrd="0" destOrd="0" presId="urn:microsoft.com/office/officeart/2005/8/layout/hList1"/>
    <dgm:cxn modelId="{AD66E6B6-21D0-4CA1-AC0E-AC6E27BB1110}" type="presOf" srcId="{037D3270-C53A-48D2-9F42-862E2A0C88F8}" destId="{7C233C63-A62F-49E8-BCA7-CE6F1BD48B56}" srcOrd="0" destOrd="0" presId="urn:microsoft.com/office/officeart/2005/8/layout/hList1"/>
    <dgm:cxn modelId="{958E09C3-DC3C-460B-8BC6-50C69414C267}" type="presOf" srcId="{ABEF9F85-D5E6-4A4B-8AF5-1B322113D251}" destId="{D96148B2-FC3A-4555-A2E5-48AD5B823CE4}" srcOrd="0" destOrd="1" presId="urn:microsoft.com/office/officeart/2005/8/layout/hList1"/>
    <dgm:cxn modelId="{679770C4-18BC-41C7-ADFC-6B1A9EED6B59}" srcId="{6D795D53-E210-44C1-8BBD-DFE6C6C75D4E}" destId="{5B54D0D5-4892-431A-BE53-B3A53D793181}" srcOrd="1" destOrd="0" parTransId="{8A3A166E-44DE-472B-AD74-B01866AF4AB0}" sibTransId="{73CCC9EC-90AB-4FF3-AF89-68D560BB1A0C}"/>
    <dgm:cxn modelId="{591406C5-F4B5-4F89-91AE-C9AC065645CD}" srcId="{6D795D53-E210-44C1-8BBD-DFE6C6C75D4E}" destId="{09411B83-63A8-429D-9C79-47E47B343792}" srcOrd="0" destOrd="0" parTransId="{2FB8ACDB-3E83-4479-B3C6-E3EEDD7031D7}" sibTransId="{C0F9AF03-92AF-46CF-A628-E0FC130553E7}"/>
    <dgm:cxn modelId="{856682CE-3E42-44CB-9746-5F0500D3D2E0}" type="presOf" srcId="{3AE2C304-15FF-4A6B-ABFA-76589E3AE5D6}" destId="{D96148B2-FC3A-4555-A2E5-48AD5B823CE4}" srcOrd="0" destOrd="0" presId="urn:microsoft.com/office/officeart/2005/8/layout/hList1"/>
    <dgm:cxn modelId="{C3A078D1-7B87-497F-8A22-6D73CA81EC07}" type="presOf" srcId="{5B54D0D5-4892-431A-BE53-B3A53D793181}" destId="{CE76E8B0-7CDD-4F62-B642-B7085C1EAF2F}" srcOrd="0" destOrd="1" presId="urn:microsoft.com/office/officeart/2005/8/layout/hList1"/>
    <dgm:cxn modelId="{CD28CEDA-C84A-4F5C-8DE3-3B83D23BDAA9}" type="presOf" srcId="{09411B83-63A8-429D-9C79-47E47B343792}" destId="{CE76E8B0-7CDD-4F62-B642-B7085C1EAF2F}" srcOrd="0" destOrd="0" presId="urn:microsoft.com/office/officeart/2005/8/layout/hList1"/>
    <dgm:cxn modelId="{BACC62FD-8A81-4F01-A486-518229F906FE}" srcId="{037D3270-C53A-48D2-9F42-862E2A0C88F8}" destId="{3AE2C304-15FF-4A6B-ABFA-76589E3AE5D6}" srcOrd="0" destOrd="0" parTransId="{654069C5-7AF2-47E5-B92B-AB005D4D7E18}" sibTransId="{42A6E003-AD21-4777-842B-5DEA381FED6A}"/>
    <dgm:cxn modelId="{73BA9C2C-2588-45F4-8865-145221F3DAEB}" type="presParOf" srcId="{3072B222-3BF5-43EF-BD48-2AF5A5FBE22F}" destId="{559645C7-2547-4CE1-834A-77865B714B31}" srcOrd="0" destOrd="0" presId="urn:microsoft.com/office/officeart/2005/8/layout/hList1"/>
    <dgm:cxn modelId="{D7EA1314-4527-4550-B1D2-DEFC48F48F05}" type="presParOf" srcId="{559645C7-2547-4CE1-834A-77865B714B31}" destId="{87DF5CB0-3FAC-446F-AD9C-F183168B4BBB}" srcOrd="0" destOrd="0" presId="urn:microsoft.com/office/officeart/2005/8/layout/hList1"/>
    <dgm:cxn modelId="{926E5FE8-BEEC-47DC-A778-4337223E7BAB}" type="presParOf" srcId="{559645C7-2547-4CE1-834A-77865B714B31}" destId="{CE76E8B0-7CDD-4F62-B642-B7085C1EAF2F}" srcOrd="1" destOrd="0" presId="urn:microsoft.com/office/officeart/2005/8/layout/hList1"/>
    <dgm:cxn modelId="{833DF569-AC28-4DC5-ABED-67E3DF3BF9F8}" type="presParOf" srcId="{3072B222-3BF5-43EF-BD48-2AF5A5FBE22F}" destId="{0A7E4676-C80A-453A-B4D9-5F3AB9E584AD}" srcOrd="1" destOrd="0" presId="urn:microsoft.com/office/officeart/2005/8/layout/hList1"/>
    <dgm:cxn modelId="{A4527406-4BBC-4AA8-9180-712FFA48B7BF}" type="presParOf" srcId="{3072B222-3BF5-43EF-BD48-2AF5A5FBE22F}" destId="{52334ED6-0CF5-401F-98F8-C79CBBF97C5B}" srcOrd="2" destOrd="0" presId="urn:microsoft.com/office/officeart/2005/8/layout/hList1"/>
    <dgm:cxn modelId="{CFC042E1-4AF4-4C22-B8F3-D1CE8A334DC5}" type="presParOf" srcId="{52334ED6-0CF5-401F-98F8-C79CBBF97C5B}" destId="{C46813DA-18DE-4D19-8BC3-6FC4840D3A52}" srcOrd="0" destOrd="0" presId="urn:microsoft.com/office/officeart/2005/8/layout/hList1"/>
    <dgm:cxn modelId="{43A0215D-4805-413B-9F50-D16E551A6B81}" type="presParOf" srcId="{52334ED6-0CF5-401F-98F8-C79CBBF97C5B}" destId="{9C757482-CDAD-4FC3-BB2F-1AD1A422AD43}" srcOrd="1" destOrd="0" presId="urn:microsoft.com/office/officeart/2005/8/layout/hList1"/>
    <dgm:cxn modelId="{B1F6C3D3-F184-4B9B-BF2F-CE3A3DB1D07E}" type="presParOf" srcId="{3072B222-3BF5-43EF-BD48-2AF5A5FBE22F}" destId="{FF493A50-9024-4D86-A3BD-59ADECA53AFC}" srcOrd="3" destOrd="0" presId="urn:microsoft.com/office/officeart/2005/8/layout/hList1"/>
    <dgm:cxn modelId="{69988891-8EC8-4C36-A3BD-F2C3154455FE}" type="presParOf" srcId="{3072B222-3BF5-43EF-BD48-2AF5A5FBE22F}" destId="{2FA1D4AE-AC1E-48F2-A3C0-B112D4A984A0}" srcOrd="4" destOrd="0" presId="urn:microsoft.com/office/officeart/2005/8/layout/hList1"/>
    <dgm:cxn modelId="{A35B620D-AA55-4810-877C-74E7A0CCCCA9}" type="presParOf" srcId="{2FA1D4AE-AC1E-48F2-A3C0-B112D4A984A0}" destId="{7C233C63-A62F-49E8-BCA7-CE6F1BD48B56}" srcOrd="0" destOrd="0" presId="urn:microsoft.com/office/officeart/2005/8/layout/hList1"/>
    <dgm:cxn modelId="{BBE1433A-00D0-4A0A-A362-47ADCFAB217E}" type="presParOf" srcId="{2FA1D4AE-AC1E-48F2-A3C0-B112D4A984A0}" destId="{D96148B2-FC3A-4555-A2E5-48AD5B823CE4}" srcOrd="1" destOrd="0" presId="urn:microsoft.com/office/officeart/2005/8/layout/hList1"/>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333F44-0E5B-4C94-B4EF-840E0302E0B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nb-NO"/>
        </a:p>
      </dgm:t>
    </dgm:pt>
    <dgm:pt modelId="{C90BE2B5-7741-4F07-9FF0-BC32D535E25F}">
      <dgm:prSet phldrT="[Tekst]" custT="1"/>
      <dgm:spPr/>
      <dgm:t>
        <a:bodyPr/>
        <a:lstStyle/>
        <a:p>
          <a:r>
            <a:rPr lang="nb-NO" sz="2400" dirty="0"/>
            <a:t>STYRKER</a:t>
          </a:r>
        </a:p>
      </dgm:t>
    </dgm:pt>
    <dgm:pt modelId="{3009FCE2-8975-4870-9425-5F60E8244105}" type="parTrans" cxnId="{280F762F-A1C9-4052-B56F-4618FDFB014D}">
      <dgm:prSet/>
      <dgm:spPr/>
      <dgm:t>
        <a:bodyPr/>
        <a:lstStyle/>
        <a:p>
          <a:endParaRPr lang="nb-NO"/>
        </a:p>
      </dgm:t>
    </dgm:pt>
    <dgm:pt modelId="{8AE80857-5C23-4746-AEEA-D245987DAE2E}" type="sibTrans" cxnId="{280F762F-A1C9-4052-B56F-4618FDFB014D}">
      <dgm:prSet/>
      <dgm:spPr/>
      <dgm:t>
        <a:bodyPr/>
        <a:lstStyle/>
        <a:p>
          <a:endParaRPr lang="nb-NO"/>
        </a:p>
      </dgm:t>
    </dgm:pt>
    <dgm:pt modelId="{721F9C28-1D1E-41BF-86C5-EA2AD21B7D59}">
      <dgm:prSet phldrT="[Tekst]"/>
      <dgm:spPr/>
      <dgm:t>
        <a:bodyPr/>
        <a:lstStyle/>
        <a:p>
          <a:r>
            <a:rPr lang="nb-NO" dirty="0"/>
            <a:t>Korte avstander – Befolkningsgrunnlag - Anlegg</a:t>
          </a:r>
        </a:p>
      </dgm:t>
    </dgm:pt>
    <dgm:pt modelId="{FCD35297-683E-42B6-AB33-CCE201762A27}" type="parTrans" cxnId="{89A9E062-5052-4168-8E3A-2FEFFD5AF376}">
      <dgm:prSet/>
      <dgm:spPr/>
      <dgm:t>
        <a:bodyPr/>
        <a:lstStyle/>
        <a:p>
          <a:endParaRPr lang="nb-NO"/>
        </a:p>
      </dgm:t>
    </dgm:pt>
    <dgm:pt modelId="{226BCC2D-7D1C-493C-87F9-19F8728FE6EA}" type="sibTrans" cxnId="{89A9E062-5052-4168-8E3A-2FEFFD5AF376}">
      <dgm:prSet/>
      <dgm:spPr/>
      <dgm:t>
        <a:bodyPr/>
        <a:lstStyle/>
        <a:p>
          <a:endParaRPr lang="nb-NO"/>
        </a:p>
      </dgm:t>
    </dgm:pt>
    <dgm:pt modelId="{0B1E3146-A606-4B8B-B03F-F1635A3885C1}">
      <dgm:prSet phldrT="[Tekst]"/>
      <dgm:spPr/>
      <dgm:t>
        <a:bodyPr/>
        <a:lstStyle/>
        <a:p>
          <a:r>
            <a:rPr lang="nb-NO" dirty="0"/>
            <a:t>Fotballkultur – seniorfotball står sterkt</a:t>
          </a:r>
        </a:p>
      </dgm:t>
    </dgm:pt>
    <dgm:pt modelId="{225F7D06-6B07-46E7-B526-F10BF1E13873}" type="parTrans" cxnId="{4D14B2DA-7AD6-4E99-91DD-304ADEA72203}">
      <dgm:prSet/>
      <dgm:spPr/>
      <dgm:t>
        <a:bodyPr/>
        <a:lstStyle/>
        <a:p>
          <a:endParaRPr lang="nb-NO"/>
        </a:p>
      </dgm:t>
    </dgm:pt>
    <dgm:pt modelId="{1368F657-DE66-4EC8-AC5C-0984049102C7}" type="sibTrans" cxnId="{4D14B2DA-7AD6-4E99-91DD-304ADEA72203}">
      <dgm:prSet/>
      <dgm:spPr/>
      <dgm:t>
        <a:bodyPr/>
        <a:lstStyle/>
        <a:p>
          <a:endParaRPr lang="nb-NO"/>
        </a:p>
      </dgm:t>
    </dgm:pt>
    <dgm:pt modelId="{E14879A5-7715-44D7-8183-348EE7A4DE7A}">
      <dgm:prSet phldrT="[Tekst]"/>
      <dgm:spPr/>
      <dgm:t>
        <a:bodyPr/>
        <a:lstStyle/>
        <a:p>
          <a:r>
            <a:rPr lang="nb-NO" dirty="0"/>
            <a:t>God trenerkompetanse i endel klubber</a:t>
          </a:r>
        </a:p>
      </dgm:t>
    </dgm:pt>
    <dgm:pt modelId="{A05946A1-6711-4AF9-B21A-B739DC6C40FB}" type="parTrans" cxnId="{00B92FDF-4C10-43A3-960E-CEEB99B7FB8B}">
      <dgm:prSet/>
      <dgm:spPr/>
      <dgm:t>
        <a:bodyPr/>
        <a:lstStyle/>
        <a:p>
          <a:endParaRPr lang="nb-NO"/>
        </a:p>
      </dgm:t>
    </dgm:pt>
    <dgm:pt modelId="{15044ACC-FAC3-42E4-81D9-C962C7448604}" type="sibTrans" cxnId="{00B92FDF-4C10-43A3-960E-CEEB99B7FB8B}">
      <dgm:prSet/>
      <dgm:spPr/>
      <dgm:t>
        <a:bodyPr/>
        <a:lstStyle/>
        <a:p>
          <a:endParaRPr lang="nb-NO"/>
        </a:p>
      </dgm:t>
    </dgm:pt>
    <dgm:pt modelId="{2BCA37CB-035D-401A-AF65-4ADC9F32C2F9}">
      <dgm:prSet phldrT="[Tekst]" custT="1"/>
      <dgm:spPr/>
      <dgm:t>
        <a:bodyPr/>
        <a:lstStyle/>
        <a:p>
          <a:r>
            <a:rPr lang="nb-NO" sz="2400" dirty="0"/>
            <a:t>SVAKHETER</a:t>
          </a:r>
          <a:endParaRPr lang="nb-NO" sz="3200" dirty="0"/>
        </a:p>
      </dgm:t>
    </dgm:pt>
    <dgm:pt modelId="{B6A611D2-98B2-448E-ACD0-61E2ACA3712C}" type="parTrans" cxnId="{75D5EC4D-F3C5-46C3-84F4-FACA5A5E6DCF}">
      <dgm:prSet/>
      <dgm:spPr/>
      <dgm:t>
        <a:bodyPr/>
        <a:lstStyle/>
        <a:p>
          <a:endParaRPr lang="nb-NO"/>
        </a:p>
      </dgm:t>
    </dgm:pt>
    <dgm:pt modelId="{C7A988AE-B070-4DC6-9ECC-3D6B55B290DA}" type="sibTrans" cxnId="{75D5EC4D-F3C5-46C3-84F4-FACA5A5E6DCF}">
      <dgm:prSet/>
      <dgm:spPr/>
      <dgm:t>
        <a:bodyPr/>
        <a:lstStyle/>
        <a:p>
          <a:endParaRPr lang="nb-NO"/>
        </a:p>
      </dgm:t>
    </dgm:pt>
    <dgm:pt modelId="{5E552B82-60D9-46D8-B535-1E8CCD02E471}">
      <dgm:prSet phldrT="[Tekst]"/>
      <dgm:spPr/>
      <dgm:t>
        <a:bodyPr/>
        <a:lstStyle/>
        <a:p>
          <a:r>
            <a:rPr lang="nb-NO" dirty="0"/>
            <a:t>Lite samarbeid mellom klubbene på eldre klasser/senior – barnefotballen står for svakt i endel klubber</a:t>
          </a:r>
        </a:p>
      </dgm:t>
    </dgm:pt>
    <dgm:pt modelId="{5B2598FF-68A3-4FAE-8C32-DE7ED14EA9C0}" type="parTrans" cxnId="{9C2ED1A1-56B9-49FC-B320-D2DD0478BD61}">
      <dgm:prSet/>
      <dgm:spPr/>
      <dgm:t>
        <a:bodyPr/>
        <a:lstStyle/>
        <a:p>
          <a:endParaRPr lang="nb-NO"/>
        </a:p>
      </dgm:t>
    </dgm:pt>
    <dgm:pt modelId="{350E359C-2CD6-449E-82C7-CC9C449B5C78}" type="sibTrans" cxnId="{9C2ED1A1-56B9-49FC-B320-D2DD0478BD61}">
      <dgm:prSet/>
      <dgm:spPr/>
      <dgm:t>
        <a:bodyPr/>
        <a:lstStyle/>
        <a:p>
          <a:endParaRPr lang="nb-NO"/>
        </a:p>
      </dgm:t>
    </dgm:pt>
    <dgm:pt modelId="{AC088D3E-0B03-4194-A044-1204559652F2}">
      <dgm:prSet phldrT="[Tekst]"/>
      <dgm:spPr/>
      <dgm:t>
        <a:bodyPr/>
        <a:lstStyle/>
        <a:p>
          <a:r>
            <a:rPr lang="nb-NO" dirty="0"/>
            <a:t>Dommermangel – store klubber gjør for svak jobb med rekruttering</a:t>
          </a:r>
        </a:p>
      </dgm:t>
    </dgm:pt>
    <dgm:pt modelId="{A41BB6E9-762A-4291-B72B-A80BA117A016}" type="parTrans" cxnId="{A7348374-70FF-4947-A212-587A8F76A10E}">
      <dgm:prSet/>
      <dgm:spPr/>
      <dgm:t>
        <a:bodyPr/>
        <a:lstStyle/>
        <a:p>
          <a:endParaRPr lang="nb-NO"/>
        </a:p>
      </dgm:t>
    </dgm:pt>
    <dgm:pt modelId="{36842956-0344-4031-BC51-1EA28CA2A206}" type="sibTrans" cxnId="{A7348374-70FF-4947-A212-587A8F76A10E}">
      <dgm:prSet/>
      <dgm:spPr/>
      <dgm:t>
        <a:bodyPr/>
        <a:lstStyle/>
        <a:p>
          <a:endParaRPr lang="nb-NO"/>
        </a:p>
      </dgm:t>
    </dgm:pt>
    <dgm:pt modelId="{17C82150-E95E-413F-A331-51C36098D053}">
      <dgm:prSet phldrT="[Tekst]"/>
      <dgm:spPr/>
      <dgm:t>
        <a:bodyPr/>
        <a:lstStyle/>
        <a:p>
          <a:r>
            <a:rPr lang="nb-NO" dirty="0"/>
            <a:t>Mangel på kontinuitet og/eller lederkompetanse i viktige klubber</a:t>
          </a:r>
        </a:p>
      </dgm:t>
    </dgm:pt>
    <dgm:pt modelId="{AC6C2267-1F27-47D2-A1F2-DCFE378E1BDD}" type="parTrans" cxnId="{5B42F5C2-8E91-4417-A332-9B4245D31EC3}">
      <dgm:prSet/>
      <dgm:spPr/>
      <dgm:t>
        <a:bodyPr/>
        <a:lstStyle/>
        <a:p>
          <a:endParaRPr lang="nb-NO"/>
        </a:p>
      </dgm:t>
    </dgm:pt>
    <dgm:pt modelId="{6E7EE95F-D751-400D-BB0E-DD3400EB9244}" type="sibTrans" cxnId="{5B42F5C2-8E91-4417-A332-9B4245D31EC3}">
      <dgm:prSet/>
      <dgm:spPr/>
      <dgm:t>
        <a:bodyPr/>
        <a:lstStyle/>
        <a:p>
          <a:endParaRPr lang="nb-NO"/>
        </a:p>
      </dgm:t>
    </dgm:pt>
    <dgm:pt modelId="{5918FF72-29FA-41B0-BF87-54E75D8260C0}">
      <dgm:prSet custT="1"/>
      <dgm:spPr/>
      <dgm:t>
        <a:bodyPr/>
        <a:lstStyle/>
        <a:p>
          <a:r>
            <a:rPr lang="nb-NO" sz="2400" dirty="0"/>
            <a:t>MULIGHETER</a:t>
          </a:r>
        </a:p>
      </dgm:t>
    </dgm:pt>
    <dgm:pt modelId="{1927E4B2-9B4A-4DDD-B908-698FDC194DB2}" type="parTrans" cxnId="{92316587-8D5C-4BB6-B762-F00964A91CCF}">
      <dgm:prSet/>
      <dgm:spPr/>
      <dgm:t>
        <a:bodyPr/>
        <a:lstStyle/>
        <a:p>
          <a:endParaRPr lang="nb-NO"/>
        </a:p>
      </dgm:t>
    </dgm:pt>
    <dgm:pt modelId="{95C29322-7FF4-430D-A7B9-1B4AD0DC58E9}" type="sibTrans" cxnId="{92316587-8D5C-4BB6-B762-F00964A91CCF}">
      <dgm:prSet/>
      <dgm:spPr/>
      <dgm:t>
        <a:bodyPr/>
        <a:lstStyle/>
        <a:p>
          <a:endParaRPr lang="nb-NO"/>
        </a:p>
      </dgm:t>
    </dgm:pt>
    <dgm:pt modelId="{611BEB3E-B4AD-4E24-B8F9-0E1E5A82F224}">
      <dgm:prSet custT="1"/>
      <dgm:spPr/>
      <dgm:t>
        <a:bodyPr/>
        <a:lstStyle/>
        <a:p>
          <a:r>
            <a:rPr lang="nb-NO" sz="2400" dirty="0"/>
            <a:t>TRUSLER</a:t>
          </a:r>
        </a:p>
      </dgm:t>
    </dgm:pt>
    <dgm:pt modelId="{36427ADC-32CF-4244-A06E-D43D0F607D2D}" type="parTrans" cxnId="{F9793761-1ABA-4D2B-BC53-54C0E38EC967}">
      <dgm:prSet/>
      <dgm:spPr/>
      <dgm:t>
        <a:bodyPr/>
        <a:lstStyle/>
        <a:p>
          <a:endParaRPr lang="nb-NO"/>
        </a:p>
      </dgm:t>
    </dgm:pt>
    <dgm:pt modelId="{D734C352-1C83-4A7A-B2ED-A4F8C04793A3}" type="sibTrans" cxnId="{F9793761-1ABA-4D2B-BC53-54C0E38EC967}">
      <dgm:prSet/>
      <dgm:spPr/>
      <dgm:t>
        <a:bodyPr/>
        <a:lstStyle/>
        <a:p>
          <a:endParaRPr lang="nb-NO"/>
        </a:p>
      </dgm:t>
    </dgm:pt>
    <dgm:pt modelId="{0146F9C4-A4DA-47E3-89D0-FF8875A0497C}">
      <dgm:prSet custT="1"/>
      <dgm:spPr/>
      <dgm:t>
        <a:bodyPr/>
        <a:lstStyle/>
        <a:p>
          <a:r>
            <a:rPr lang="nb-NO" sz="2400" dirty="0"/>
            <a:t>ANNET</a:t>
          </a:r>
        </a:p>
      </dgm:t>
    </dgm:pt>
    <dgm:pt modelId="{BECBA1C4-C529-489C-8518-7BEF4B4743C3}" type="parTrans" cxnId="{5D39180F-259E-4F60-8BCD-F3A79CD97868}">
      <dgm:prSet/>
      <dgm:spPr/>
      <dgm:t>
        <a:bodyPr/>
        <a:lstStyle/>
        <a:p>
          <a:endParaRPr lang="nb-NO"/>
        </a:p>
      </dgm:t>
    </dgm:pt>
    <dgm:pt modelId="{F460CDBA-1E20-484B-B49F-CB4E95B30471}" type="sibTrans" cxnId="{5D39180F-259E-4F60-8BCD-F3A79CD97868}">
      <dgm:prSet/>
      <dgm:spPr/>
      <dgm:t>
        <a:bodyPr/>
        <a:lstStyle/>
        <a:p>
          <a:endParaRPr lang="nb-NO"/>
        </a:p>
      </dgm:t>
    </dgm:pt>
    <dgm:pt modelId="{63E9133B-FFAE-45F9-872B-84DE2A4BD0A2}">
      <dgm:prSet phldrT="[Tekst]"/>
      <dgm:spPr/>
      <dgm:t>
        <a:bodyPr/>
        <a:lstStyle/>
        <a:p>
          <a:r>
            <a:rPr lang="nb-NO" dirty="0"/>
            <a:t>Mange Kvalitetsklubber</a:t>
          </a:r>
        </a:p>
      </dgm:t>
    </dgm:pt>
    <dgm:pt modelId="{329BF183-9D47-4437-9072-542118E6DF5E}" type="parTrans" cxnId="{FB09D4C7-3D6B-4205-9CDA-AC68258C5060}">
      <dgm:prSet/>
      <dgm:spPr/>
      <dgm:t>
        <a:bodyPr/>
        <a:lstStyle/>
        <a:p>
          <a:endParaRPr lang="nb-NO"/>
        </a:p>
      </dgm:t>
    </dgm:pt>
    <dgm:pt modelId="{59FCD9AF-FE2E-4547-BFD7-ABC7D35BF22B}" type="sibTrans" cxnId="{FB09D4C7-3D6B-4205-9CDA-AC68258C5060}">
      <dgm:prSet/>
      <dgm:spPr/>
      <dgm:t>
        <a:bodyPr/>
        <a:lstStyle/>
        <a:p>
          <a:endParaRPr lang="nb-NO"/>
        </a:p>
      </dgm:t>
    </dgm:pt>
    <dgm:pt modelId="{0BC03F0A-1724-4636-9E54-4C183162540B}">
      <dgm:prSet phldrT="[Tekst]"/>
      <dgm:spPr/>
      <dgm:t>
        <a:bodyPr/>
        <a:lstStyle/>
        <a:p>
          <a:r>
            <a:rPr lang="nb-NO" dirty="0"/>
            <a:t>Mange (små) klubber vs. bærekraftighet vs. sportslig nivå</a:t>
          </a:r>
        </a:p>
      </dgm:t>
    </dgm:pt>
    <dgm:pt modelId="{CFE7B7D7-328C-4DF1-9AC2-AFDB572CE3EB}" type="parTrans" cxnId="{F9B24F1F-BD35-42A3-A72D-47180FBA2C58}">
      <dgm:prSet/>
      <dgm:spPr/>
      <dgm:t>
        <a:bodyPr/>
        <a:lstStyle/>
        <a:p>
          <a:endParaRPr lang="nb-NO"/>
        </a:p>
      </dgm:t>
    </dgm:pt>
    <dgm:pt modelId="{268EEED5-2639-4541-842E-59B0D88BC7A8}" type="sibTrans" cxnId="{F9B24F1F-BD35-42A3-A72D-47180FBA2C58}">
      <dgm:prSet/>
      <dgm:spPr/>
      <dgm:t>
        <a:bodyPr/>
        <a:lstStyle/>
        <a:p>
          <a:endParaRPr lang="nb-NO"/>
        </a:p>
      </dgm:t>
    </dgm:pt>
    <dgm:pt modelId="{51A73BC1-7C5C-4924-8535-FE9C17C47BDA}">
      <dgm:prSet/>
      <dgm:spPr/>
      <dgm:t>
        <a:bodyPr/>
        <a:lstStyle/>
        <a:p>
          <a:r>
            <a:rPr lang="nb-NO" dirty="0"/>
            <a:t>Ny fotballhall </a:t>
          </a:r>
          <a:r>
            <a:rPr lang="nb-NO" dirty="0" err="1"/>
            <a:t>påSteinkjer</a:t>
          </a:r>
          <a:r>
            <a:rPr lang="nb-NO" dirty="0"/>
            <a:t> – mer aktivitet på vinter</a:t>
          </a:r>
        </a:p>
      </dgm:t>
    </dgm:pt>
    <dgm:pt modelId="{FB7A6803-0721-4A04-B03D-9D46D9B5A77B}" type="parTrans" cxnId="{0AABAAC0-4955-4401-95ED-15439ED2E290}">
      <dgm:prSet/>
      <dgm:spPr/>
      <dgm:t>
        <a:bodyPr/>
        <a:lstStyle/>
        <a:p>
          <a:endParaRPr lang="nb-NO"/>
        </a:p>
      </dgm:t>
    </dgm:pt>
    <dgm:pt modelId="{07225D88-E55F-4727-9BAD-F1028E9805DB}" type="sibTrans" cxnId="{0AABAAC0-4955-4401-95ED-15439ED2E290}">
      <dgm:prSet/>
      <dgm:spPr/>
      <dgm:t>
        <a:bodyPr/>
        <a:lstStyle/>
        <a:p>
          <a:endParaRPr lang="nb-NO"/>
        </a:p>
      </dgm:t>
    </dgm:pt>
    <dgm:pt modelId="{7BDA325E-31C8-4FE4-A557-AE9311036A95}">
      <dgm:prSet/>
      <dgm:spPr/>
      <dgm:t>
        <a:bodyPr/>
        <a:lstStyle/>
        <a:p>
          <a:r>
            <a:rPr lang="nb-NO" dirty="0"/>
            <a:t>Styrke klubbsamarbeid – etablere nye egne arenaer for dette (ledernivå)</a:t>
          </a:r>
        </a:p>
      </dgm:t>
    </dgm:pt>
    <dgm:pt modelId="{574FD46B-7F1E-4954-BF14-1CECC1C69788}" type="parTrans" cxnId="{8F7D9343-4C6C-45F8-BC02-6DF955A89484}">
      <dgm:prSet/>
      <dgm:spPr/>
      <dgm:t>
        <a:bodyPr/>
        <a:lstStyle/>
        <a:p>
          <a:endParaRPr lang="nb-NO"/>
        </a:p>
      </dgm:t>
    </dgm:pt>
    <dgm:pt modelId="{E738ED3A-7024-41B2-B956-E7D823D1362C}" type="sibTrans" cxnId="{8F7D9343-4C6C-45F8-BC02-6DF955A89484}">
      <dgm:prSet/>
      <dgm:spPr/>
      <dgm:t>
        <a:bodyPr/>
        <a:lstStyle/>
        <a:p>
          <a:endParaRPr lang="nb-NO"/>
        </a:p>
      </dgm:t>
    </dgm:pt>
    <dgm:pt modelId="{D7B3E6F8-CFC9-42EE-BF6F-ED2C06071647}">
      <dgm:prSet/>
      <dgm:spPr/>
      <dgm:t>
        <a:bodyPr/>
        <a:lstStyle/>
        <a:p>
          <a:r>
            <a:rPr lang="nb-NO" dirty="0"/>
            <a:t>Potensiale for å løfte trenerkompetansen til et høyere nivå. Samspill krets, klubber/personer/videregående skole</a:t>
          </a:r>
        </a:p>
      </dgm:t>
    </dgm:pt>
    <dgm:pt modelId="{CD7D4C8E-A6E5-4584-8C23-58DB1482A8CF}" type="parTrans" cxnId="{D46EB0EF-E284-47E1-929A-B8FB121F334F}">
      <dgm:prSet/>
      <dgm:spPr/>
      <dgm:t>
        <a:bodyPr/>
        <a:lstStyle/>
        <a:p>
          <a:endParaRPr lang="nb-NO"/>
        </a:p>
      </dgm:t>
    </dgm:pt>
    <dgm:pt modelId="{BC7996FC-63D4-4CF6-86F6-1410B91B2F53}" type="sibTrans" cxnId="{D46EB0EF-E284-47E1-929A-B8FB121F334F}">
      <dgm:prSet/>
      <dgm:spPr/>
      <dgm:t>
        <a:bodyPr/>
        <a:lstStyle/>
        <a:p>
          <a:endParaRPr lang="nb-NO"/>
        </a:p>
      </dgm:t>
    </dgm:pt>
    <dgm:pt modelId="{7A7389D7-7704-47EF-BF98-55DD4B76E2E6}">
      <dgm:prSet/>
      <dgm:spPr/>
      <dgm:t>
        <a:bodyPr/>
        <a:lstStyle/>
        <a:p>
          <a:r>
            <a:rPr lang="nb-NO" dirty="0"/>
            <a:t>Styrke Kvalitetsklubbene og sertifisere enda flere klubber</a:t>
          </a:r>
        </a:p>
      </dgm:t>
    </dgm:pt>
    <dgm:pt modelId="{7783349B-1635-406F-8E25-1B515C76E1E0}" type="parTrans" cxnId="{401E6E48-09AD-4846-BA76-72516D22F175}">
      <dgm:prSet/>
      <dgm:spPr/>
      <dgm:t>
        <a:bodyPr/>
        <a:lstStyle/>
        <a:p>
          <a:endParaRPr lang="nb-NO"/>
        </a:p>
      </dgm:t>
    </dgm:pt>
    <dgm:pt modelId="{5BCBBCD2-7E89-4A4E-AD35-73F2353858BD}" type="sibTrans" cxnId="{401E6E48-09AD-4846-BA76-72516D22F175}">
      <dgm:prSet/>
      <dgm:spPr/>
      <dgm:t>
        <a:bodyPr/>
        <a:lstStyle/>
        <a:p>
          <a:endParaRPr lang="nb-NO"/>
        </a:p>
      </dgm:t>
    </dgm:pt>
    <dgm:pt modelId="{D47BB337-98F5-46BC-BCAF-3AE46F42DD1E}">
      <dgm:prSet/>
      <dgm:spPr/>
      <dgm:t>
        <a:bodyPr/>
        <a:lstStyle/>
        <a:p>
          <a:r>
            <a:rPr lang="nb-NO" dirty="0"/>
            <a:t>For lite fokus/aktivitet på barnefotball samt fokus på resultater i ungdomsfotballen. </a:t>
          </a:r>
        </a:p>
      </dgm:t>
    </dgm:pt>
    <dgm:pt modelId="{FBC9932F-FBC3-4853-8A0F-AF497A4D03CA}" type="parTrans" cxnId="{A7C5BECA-5863-45EA-9F6C-77282939228D}">
      <dgm:prSet/>
      <dgm:spPr/>
      <dgm:t>
        <a:bodyPr/>
        <a:lstStyle/>
        <a:p>
          <a:endParaRPr lang="nb-NO"/>
        </a:p>
      </dgm:t>
    </dgm:pt>
    <dgm:pt modelId="{CC2D8227-C17A-4449-AED0-C4D838DC7408}" type="sibTrans" cxnId="{A7C5BECA-5863-45EA-9F6C-77282939228D}">
      <dgm:prSet/>
      <dgm:spPr/>
      <dgm:t>
        <a:bodyPr/>
        <a:lstStyle/>
        <a:p>
          <a:endParaRPr lang="nb-NO"/>
        </a:p>
      </dgm:t>
    </dgm:pt>
    <dgm:pt modelId="{16DC7537-470B-4C16-A984-A97EB584BCDF}">
      <dgm:prSet/>
      <dgm:spPr/>
      <dgm:t>
        <a:bodyPr/>
        <a:lstStyle/>
        <a:p>
          <a:r>
            <a:rPr lang="nb-NO" dirty="0"/>
            <a:t>Mangel på samarbeid knyttet opp mot seniorfotball. Proteksjonisme og prioritering av ressurser. </a:t>
          </a:r>
        </a:p>
      </dgm:t>
    </dgm:pt>
    <dgm:pt modelId="{0B50AE82-9F56-4218-B43F-36751BE42F83}" type="parTrans" cxnId="{6D273A49-2798-4985-89FF-20868CA44FA5}">
      <dgm:prSet/>
      <dgm:spPr/>
      <dgm:t>
        <a:bodyPr/>
        <a:lstStyle/>
        <a:p>
          <a:endParaRPr lang="nb-NO"/>
        </a:p>
      </dgm:t>
    </dgm:pt>
    <dgm:pt modelId="{EEFAA510-4566-47FB-B427-1247F4F7D911}" type="sibTrans" cxnId="{6D273A49-2798-4985-89FF-20868CA44FA5}">
      <dgm:prSet/>
      <dgm:spPr/>
      <dgm:t>
        <a:bodyPr/>
        <a:lstStyle/>
        <a:p>
          <a:endParaRPr lang="nb-NO"/>
        </a:p>
      </dgm:t>
    </dgm:pt>
    <dgm:pt modelId="{8987B458-B117-4ECE-B1C6-38E94305C91A}">
      <dgm:prSet/>
      <dgm:spPr/>
      <dgm:t>
        <a:bodyPr/>
        <a:lstStyle/>
        <a:p>
          <a:r>
            <a:rPr lang="nb-NO" dirty="0"/>
            <a:t>Lederkompetanse: Kontinuitet og strategisk kompetanse</a:t>
          </a:r>
        </a:p>
      </dgm:t>
    </dgm:pt>
    <dgm:pt modelId="{AAAE4298-AC15-4C65-9E8A-4B377E64AA2F}" type="parTrans" cxnId="{5C0CC9BA-4F5E-4B14-B8AC-6BE17411C97E}">
      <dgm:prSet/>
      <dgm:spPr/>
      <dgm:t>
        <a:bodyPr/>
        <a:lstStyle/>
        <a:p>
          <a:endParaRPr lang="nb-NO"/>
        </a:p>
      </dgm:t>
    </dgm:pt>
    <dgm:pt modelId="{F8458031-07B3-4C46-8E86-051D9CEA92D4}" type="sibTrans" cxnId="{5C0CC9BA-4F5E-4B14-B8AC-6BE17411C97E}">
      <dgm:prSet/>
      <dgm:spPr/>
      <dgm:t>
        <a:bodyPr/>
        <a:lstStyle/>
        <a:p>
          <a:endParaRPr lang="nb-NO"/>
        </a:p>
      </dgm:t>
    </dgm:pt>
    <dgm:pt modelId="{AF137911-C5D2-4F52-80D0-7B195834FA2E}">
      <dgm:prSet/>
      <dgm:spPr/>
      <dgm:t>
        <a:bodyPr/>
        <a:lstStyle/>
        <a:p>
          <a:r>
            <a:rPr lang="nb-NO" dirty="0"/>
            <a:t>For svake tall på leder/trener/dommerutdanning</a:t>
          </a:r>
        </a:p>
      </dgm:t>
    </dgm:pt>
    <dgm:pt modelId="{BE56EE92-C7B4-4482-A581-ECB6615E41C5}" type="parTrans" cxnId="{88441764-2F08-41A7-91DC-381E4C74E8EC}">
      <dgm:prSet/>
      <dgm:spPr/>
      <dgm:t>
        <a:bodyPr/>
        <a:lstStyle/>
        <a:p>
          <a:endParaRPr lang="nb-NO"/>
        </a:p>
      </dgm:t>
    </dgm:pt>
    <dgm:pt modelId="{F8E0B325-56F6-4B7F-8DDA-F917F875B7F4}" type="sibTrans" cxnId="{88441764-2F08-41A7-91DC-381E4C74E8EC}">
      <dgm:prSet/>
      <dgm:spPr/>
      <dgm:t>
        <a:bodyPr/>
        <a:lstStyle/>
        <a:p>
          <a:endParaRPr lang="nb-NO"/>
        </a:p>
      </dgm:t>
    </dgm:pt>
    <dgm:pt modelId="{6AEC8030-892B-4627-85D4-43FD169ABFA4}">
      <dgm:prSet/>
      <dgm:spPr/>
      <dgm:t>
        <a:bodyPr/>
        <a:lstStyle/>
        <a:p>
          <a:r>
            <a:rPr lang="nb-NO" dirty="0"/>
            <a:t>Klubbsamarbeid SFK, LFK og VIL</a:t>
          </a:r>
        </a:p>
      </dgm:t>
    </dgm:pt>
    <dgm:pt modelId="{FC6DC4FB-EC73-4E0B-A7A6-A8A7DBD01F8B}" type="parTrans" cxnId="{3F175AEF-FF5B-4AD4-A5FF-A76454B7AC6D}">
      <dgm:prSet/>
      <dgm:spPr/>
      <dgm:t>
        <a:bodyPr/>
        <a:lstStyle/>
        <a:p>
          <a:endParaRPr lang="nb-NO"/>
        </a:p>
      </dgm:t>
    </dgm:pt>
    <dgm:pt modelId="{00502C50-7A39-4929-896B-17BCBADB8CD7}" type="sibTrans" cxnId="{3F175AEF-FF5B-4AD4-A5FF-A76454B7AC6D}">
      <dgm:prSet/>
      <dgm:spPr/>
      <dgm:t>
        <a:bodyPr/>
        <a:lstStyle/>
        <a:p>
          <a:endParaRPr lang="nb-NO"/>
        </a:p>
      </dgm:t>
    </dgm:pt>
    <dgm:pt modelId="{18CBBF3C-054D-4748-8A97-50823CCD4238}">
      <dgm:prSet/>
      <dgm:spPr/>
      <dgm:t>
        <a:bodyPr/>
        <a:lstStyle/>
        <a:p>
          <a:r>
            <a:rPr lang="nb-NO" dirty="0"/>
            <a:t>Etablere andre/nye arenaer for å sikre lederkontinuitet og kompetanse</a:t>
          </a:r>
        </a:p>
      </dgm:t>
    </dgm:pt>
    <dgm:pt modelId="{00E72C25-C9D4-4B72-BA89-20EBDA5C666D}" type="parTrans" cxnId="{F4EB59BD-7F81-435F-AB37-BD7F4A9C76CA}">
      <dgm:prSet/>
      <dgm:spPr/>
      <dgm:t>
        <a:bodyPr/>
        <a:lstStyle/>
        <a:p>
          <a:endParaRPr lang="nb-NO"/>
        </a:p>
      </dgm:t>
    </dgm:pt>
    <dgm:pt modelId="{B38C24A9-DFF9-4CF2-B7BD-B982CCD10C94}" type="sibTrans" cxnId="{F4EB59BD-7F81-435F-AB37-BD7F4A9C76CA}">
      <dgm:prSet/>
      <dgm:spPr/>
      <dgm:t>
        <a:bodyPr/>
        <a:lstStyle/>
        <a:p>
          <a:endParaRPr lang="nb-NO"/>
        </a:p>
      </dgm:t>
    </dgm:pt>
    <dgm:pt modelId="{9E5F8174-69E8-4660-A90A-0CE158665848}">
      <dgm:prSet/>
      <dgm:spPr/>
      <dgm:t>
        <a:bodyPr/>
        <a:lstStyle/>
        <a:p>
          <a:r>
            <a:rPr lang="nb-NO" dirty="0"/>
            <a:t>Prosesser for å skape mer bærekraftige klubbstrukturer </a:t>
          </a:r>
          <a:r>
            <a:rPr lang="nb-NO" dirty="0" err="1"/>
            <a:t>mtp</a:t>
          </a:r>
          <a:r>
            <a:rPr lang="nb-NO" dirty="0"/>
            <a:t>. mange små klubber</a:t>
          </a:r>
        </a:p>
      </dgm:t>
    </dgm:pt>
    <dgm:pt modelId="{3FF2251D-A986-4BE7-B34A-212BE7B57C90}" type="parTrans" cxnId="{783E2671-57E3-44CE-9598-25978A91789A}">
      <dgm:prSet/>
      <dgm:spPr/>
      <dgm:t>
        <a:bodyPr/>
        <a:lstStyle/>
        <a:p>
          <a:endParaRPr lang="nb-NO"/>
        </a:p>
      </dgm:t>
    </dgm:pt>
    <dgm:pt modelId="{B5A0A408-F891-491F-87C8-98D863A1BBCD}" type="sibTrans" cxnId="{783E2671-57E3-44CE-9598-25978A91789A}">
      <dgm:prSet/>
      <dgm:spPr/>
      <dgm:t>
        <a:bodyPr/>
        <a:lstStyle/>
        <a:p>
          <a:endParaRPr lang="nb-NO"/>
        </a:p>
      </dgm:t>
    </dgm:pt>
    <dgm:pt modelId="{17689BBF-169D-46F1-8FF3-187660712A8A}">
      <dgm:prSet/>
      <dgm:spPr/>
      <dgm:t>
        <a:bodyPr/>
        <a:lstStyle/>
        <a:p>
          <a:r>
            <a:rPr lang="nb-NO" dirty="0"/>
            <a:t>Flere klubber har en medlemsmasse med ulike minoriteter. Flere konfliktsaker de siste årene</a:t>
          </a:r>
        </a:p>
      </dgm:t>
    </dgm:pt>
    <dgm:pt modelId="{2E6DC525-AA4B-4DAF-8E88-4F8CA7A2F500}" type="parTrans" cxnId="{F6E4524E-40D6-40B5-B2A2-01B4E7181B44}">
      <dgm:prSet/>
      <dgm:spPr/>
      <dgm:t>
        <a:bodyPr/>
        <a:lstStyle/>
        <a:p>
          <a:endParaRPr lang="nb-NO"/>
        </a:p>
      </dgm:t>
    </dgm:pt>
    <dgm:pt modelId="{D1FD842E-01BE-4F6D-B695-AD9C92E2BF35}" type="sibTrans" cxnId="{F6E4524E-40D6-40B5-B2A2-01B4E7181B44}">
      <dgm:prSet/>
      <dgm:spPr/>
      <dgm:t>
        <a:bodyPr/>
        <a:lstStyle/>
        <a:p>
          <a:endParaRPr lang="nb-NO"/>
        </a:p>
      </dgm:t>
    </dgm:pt>
    <dgm:pt modelId="{E74708C1-A238-466C-AC54-2FFCAB27C965}" type="pres">
      <dgm:prSet presAssocID="{30333F44-0E5B-4C94-B4EF-840E0302E0B2}" presName="layout" presStyleCnt="0">
        <dgm:presLayoutVars>
          <dgm:chMax/>
          <dgm:chPref/>
          <dgm:dir/>
          <dgm:resizeHandles/>
        </dgm:presLayoutVars>
      </dgm:prSet>
      <dgm:spPr/>
    </dgm:pt>
    <dgm:pt modelId="{4C01E35F-5DF9-4C2B-A0E3-C9B07F5EB351}" type="pres">
      <dgm:prSet presAssocID="{C90BE2B5-7741-4F07-9FF0-BC32D535E25F}" presName="root" presStyleCnt="0">
        <dgm:presLayoutVars>
          <dgm:chMax/>
          <dgm:chPref/>
        </dgm:presLayoutVars>
      </dgm:prSet>
      <dgm:spPr/>
    </dgm:pt>
    <dgm:pt modelId="{506BB677-D228-4B54-A05E-0C75324FFF66}" type="pres">
      <dgm:prSet presAssocID="{C90BE2B5-7741-4F07-9FF0-BC32D535E25F}" presName="rootComposite" presStyleCnt="0">
        <dgm:presLayoutVars/>
      </dgm:prSet>
      <dgm:spPr/>
    </dgm:pt>
    <dgm:pt modelId="{6DDEB2EC-753A-4AB0-99EC-F24DDCCB4191}" type="pres">
      <dgm:prSet presAssocID="{C90BE2B5-7741-4F07-9FF0-BC32D535E25F}" presName="ParentAccent" presStyleLbl="alignNode1" presStyleIdx="0" presStyleCnt="5"/>
      <dgm:spPr/>
    </dgm:pt>
    <dgm:pt modelId="{503D9E9A-62B7-4DEC-8A99-D9583391566C}" type="pres">
      <dgm:prSet presAssocID="{C90BE2B5-7741-4F07-9FF0-BC32D535E25F}" presName="ParentSmallAccent" presStyleLbl="fgAcc1" presStyleIdx="0" presStyleCnt="5"/>
      <dgm:spPr/>
    </dgm:pt>
    <dgm:pt modelId="{1665E352-C8E4-4FB0-A9C1-CCF6BC16F166}" type="pres">
      <dgm:prSet presAssocID="{C90BE2B5-7741-4F07-9FF0-BC32D535E25F}" presName="Parent" presStyleLbl="revTx" presStyleIdx="0" presStyleCnt="25">
        <dgm:presLayoutVars>
          <dgm:chMax/>
          <dgm:chPref val="4"/>
          <dgm:bulletEnabled val="1"/>
        </dgm:presLayoutVars>
      </dgm:prSet>
      <dgm:spPr/>
    </dgm:pt>
    <dgm:pt modelId="{364E294B-8F9F-4E11-935C-A2FFEE89F282}" type="pres">
      <dgm:prSet presAssocID="{C90BE2B5-7741-4F07-9FF0-BC32D535E25F}" presName="childShape" presStyleCnt="0">
        <dgm:presLayoutVars>
          <dgm:chMax val="0"/>
          <dgm:chPref val="0"/>
        </dgm:presLayoutVars>
      </dgm:prSet>
      <dgm:spPr/>
    </dgm:pt>
    <dgm:pt modelId="{98998633-926A-4FA3-A058-16639B9B06FE}" type="pres">
      <dgm:prSet presAssocID="{721F9C28-1D1E-41BF-86C5-EA2AD21B7D59}" presName="childComposite" presStyleCnt="0">
        <dgm:presLayoutVars>
          <dgm:chMax val="0"/>
          <dgm:chPref val="0"/>
        </dgm:presLayoutVars>
      </dgm:prSet>
      <dgm:spPr/>
    </dgm:pt>
    <dgm:pt modelId="{03F24203-38FC-4C8D-8B3C-1234102A8543}" type="pres">
      <dgm:prSet presAssocID="{721F9C28-1D1E-41BF-86C5-EA2AD21B7D59}" presName="ChildAccent" presStyleLbl="solidFgAcc1" presStyleIdx="0" presStyleCnt="20"/>
      <dgm:spPr/>
    </dgm:pt>
    <dgm:pt modelId="{A4D68B46-636A-49D3-9A76-116657A4C453}" type="pres">
      <dgm:prSet presAssocID="{721F9C28-1D1E-41BF-86C5-EA2AD21B7D59}" presName="Child" presStyleLbl="revTx" presStyleIdx="1" presStyleCnt="25">
        <dgm:presLayoutVars>
          <dgm:chMax val="0"/>
          <dgm:chPref val="0"/>
          <dgm:bulletEnabled val="1"/>
        </dgm:presLayoutVars>
      </dgm:prSet>
      <dgm:spPr/>
    </dgm:pt>
    <dgm:pt modelId="{82EA9D71-D852-4D07-B3AE-B904B6F0507E}" type="pres">
      <dgm:prSet presAssocID="{0B1E3146-A606-4B8B-B03F-F1635A3885C1}" presName="childComposite" presStyleCnt="0">
        <dgm:presLayoutVars>
          <dgm:chMax val="0"/>
          <dgm:chPref val="0"/>
        </dgm:presLayoutVars>
      </dgm:prSet>
      <dgm:spPr/>
    </dgm:pt>
    <dgm:pt modelId="{E7ECE327-D061-49F9-885A-87320906BA4D}" type="pres">
      <dgm:prSet presAssocID="{0B1E3146-A606-4B8B-B03F-F1635A3885C1}" presName="ChildAccent" presStyleLbl="solidFgAcc1" presStyleIdx="1" presStyleCnt="20"/>
      <dgm:spPr/>
    </dgm:pt>
    <dgm:pt modelId="{F640FF12-7C5A-420D-AC9D-C4B52D1E8D04}" type="pres">
      <dgm:prSet presAssocID="{0B1E3146-A606-4B8B-B03F-F1635A3885C1}" presName="Child" presStyleLbl="revTx" presStyleIdx="2" presStyleCnt="25">
        <dgm:presLayoutVars>
          <dgm:chMax val="0"/>
          <dgm:chPref val="0"/>
          <dgm:bulletEnabled val="1"/>
        </dgm:presLayoutVars>
      </dgm:prSet>
      <dgm:spPr/>
    </dgm:pt>
    <dgm:pt modelId="{8830D0E0-23A9-4C39-B5F6-875DE841A7AD}" type="pres">
      <dgm:prSet presAssocID="{E14879A5-7715-44D7-8183-348EE7A4DE7A}" presName="childComposite" presStyleCnt="0">
        <dgm:presLayoutVars>
          <dgm:chMax val="0"/>
          <dgm:chPref val="0"/>
        </dgm:presLayoutVars>
      </dgm:prSet>
      <dgm:spPr/>
    </dgm:pt>
    <dgm:pt modelId="{A8AC87A0-1797-4831-8802-F1668B5F67AB}" type="pres">
      <dgm:prSet presAssocID="{E14879A5-7715-44D7-8183-348EE7A4DE7A}" presName="ChildAccent" presStyleLbl="solidFgAcc1" presStyleIdx="2" presStyleCnt="20"/>
      <dgm:spPr/>
    </dgm:pt>
    <dgm:pt modelId="{14B07DE9-B012-4CFB-89DC-D39E9D280935}" type="pres">
      <dgm:prSet presAssocID="{E14879A5-7715-44D7-8183-348EE7A4DE7A}" presName="Child" presStyleLbl="revTx" presStyleIdx="3" presStyleCnt="25">
        <dgm:presLayoutVars>
          <dgm:chMax val="0"/>
          <dgm:chPref val="0"/>
          <dgm:bulletEnabled val="1"/>
        </dgm:presLayoutVars>
      </dgm:prSet>
      <dgm:spPr/>
    </dgm:pt>
    <dgm:pt modelId="{E83045B3-7048-4F59-9C9C-2A9F09EA608E}" type="pres">
      <dgm:prSet presAssocID="{63E9133B-FFAE-45F9-872B-84DE2A4BD0A2}" presName="childComposite" presStyleCnt="0">
        <dgm:presLayoutVars>
          <dgm:chMax val="0"/>
          <dgm:chPref val="0"/>
        </dgm:presLayoutVars>
      </dgm:prSet>
      <dgm:spPr/>
    </dgm:pt>
    <dgm:pt modelId="{01596405-7A0F-4944-8883-729E1180AE01}" type="pres">
      <dgm:prSet presAssocID="{63E9133B-FFAE-45F9-872B-84DE2A4BD0A2}" presName="ChildAccent" presStyleLbl="solidFgAcc1" presStyleIdx="3" presStyleCnt="20"/>
      <dgm:spPr/>
    </dgm:pt>
    <dgm:pt modelId="{A83D041A-36D5-4FD7-AEBF-F507F4B651DA}" type="pres">
      <dgm:prSet presAssocID="{63E9133B-FFAE-45F9-872B-84DE2A4BD0A2}" presName="Child" presStyleLbl="revTx" presStyleIdx="4" presStyleCnt="25">
        <dgm:presLayoutVars>
          <dgm:chMax val="0"/>
          <dgm:chPref val="0"/>
          <dgm:bulletEnabled val="1"/>
        </dgm:presLayoutVars>
      </dgm:prSet>
      <dgm:spPr/>
    </dgm:pt>
    <dgm:pt modelId="{DCEEA2FB-E021-44FB-83F6-83ADF7EB89C4}" type="pres">
      <dgm:prSet presAssocID="{2BCA37CB-035D-401A-AF65-4ADC9F32C2F9}" presName="root" presStyleCnt="0">
        <dgm:presLayoutVars>
          <dgm:chMax/>
          <dgm:chPref/>
        </dgm:presLayoutVars>
      </dgm:prSet>
      <dgm:spPr/>
    </dgm:pt>
    <dgm:pt modelId="{9A0DB0B9-38E8-47DD-A55D-B02F241B6703}" type="pres">
      <dgm:prSet presAssocID="{2BCA37CB-035D-401A-AF65-4ADC9F32C2F9}" presName="rootComposite" presStyleCnt="0">
        <dgm:presLayoutVars/>
      </dgm:prSet>
      <dgm:spPr/>
    </dgm:pt>
    <dgm:pt modelId="{4FF6B560-1BE9-4C2B-BC90-3AD7B3E1C471}" type="pres">
      <dgm:prSet presAssocID="{2BCA37CB-035D-401A-AF65-4ADC9F32C2F9}" presName="ParentAccent" presStyleLbl="alignNode1" presStyleIdx="1" presStyleCnt="5"/>
      <dgm:spPr/>
    </dgm:pt>
    <dgm:pt modelId="{0D2399BD-DCD0-493F-A47E-FCACC6803A1A}" type="pres">
      <dgm:prSet presAssocID="{2BCA37CB-035D-401A-AF65-4ADC9F32C2F9}" presName="ParentSmallAccent" presStyleLbl="fgAcc1" presStyleIdx="1" presStyleCnt="5"/>
      <dgm:spPr/>
    </dgm:pt>
    <dgm:pt modelId="{C3891189-FC62-42DE-9C39-794BDC45CA5F}" type="pres">
      <dgm:prSet presAssocID="{2BCA37CB-035D-401A-AF65-4ADC9F32C2F9}" presName="Parent" presStyleLbl="revTx" presStyleIdx="5" presStyleCnt="25">
        <dgm:presLayoutVars>
          <dgm:chMax/>
          <dgm:chPref val="4"/>
          <dgm:bulletEnabled val="1"/>
        </dgm:presLayoutVars>
      </dgm:prSet>
      <dgm:spPr/>
    </dgm:pt>
    <dgm:pt modelId="{E7309568-3F9B-4937-9164-024450F301E7}" type="pres">
      <dgm:prSet presAssocID="{2BCA37CB-035D-401A-AF65-4ADC9F32C2F9}" presName="childShape" presStyleCnt="0">
        <dgm:presLayoutVars>
          <dgm:chMax val="0"/>
          <dgm:chPref val="0"/>
        </dgm:presLayoutVars>
      </dgm:prSet>
      <dgm:spPr/>
    </dgm:pt>
    <dgm:pt modelId="{10BD4466-B48A-48E9-BAF9-277388DE237A}" type="pres">
      <dgm:prSet presAssocID="{5E552B82-60D9-46D8-B535-1E8CCD02E471}" presName="childComposite" presStyleCnt="0">
        <dgm:presLayoutVars>
          <dgm:chMax val="0"/>
          <dgm:chPref val="0"/>
        </dgm:presLayoutVars>
      </dgm:prSet>
      <dgm:spPr/>
    </dgm:pt>
    <dgm:pt modelId="{0045C4FA-32E2-4ADF-8E09-1E5337229C7D}" type="pres">
      <dgm:prSet presAssocID="{5E552B82-60D9-46D8-B535-1E8CCD02E471}" presName="ChildAccent" presStyleLbl="solidFgAcc1" presStyleIdx="4" presStyleCnt="20"/>
      <dgm:spPr/>
    </dgm:pt>
    <dgm:pt modelId="{9D307AD9-1EA1-4063-8192-6B2B6A97F4EC}" type="pres">
      <dgm:prSet presAssocID="{5E552B82-60D9-46D8-B535-1E8CCD02E471}" presName="Child" presStyleLbl="revTx" presStyleIdx="6" presStyleCnt="25">
        <dgm:presLayoutVars>
          <dgm:chMax val="0"/>
          <dgm:chPref val="0"/>
          <dgm:bulletEnabled val="1"/>
        </dgm:presLayoutVars>
      </dgm:prSet>
      <dgm:spPr/>
    </dgm:pt>
    <dgm:pt modelId="{4FE8CE28-43A0-4D2F-96B6-79A6E32B16F4}" type="pres">
      <dgm:prSet presAssocID="{AC088D3E-0B03-4194-A044-1204559652F2}" presName="childComposite" presStyleCnt="0">
        <dgm:presLayoutVars>
          <dgm:chMax val="0"/>
          <dgm:chPref val="0"/>
        </dgm:presLayoutVars>
      </dgm:prSet>
      <dgm:spPr/>
    </dgm:pt>
    <dgm:pt modelId="{FEC75744-B6D5-4C29-8C82-B36A3D71F9A6}" type="pres">
      <dgm:prSet presAssocID="{AC088D3E-0B03-4194-A044-1204559652F2}" presName="ChildAccent" presStyleLbl="solidFgAcc1" presStyleIdx="5" presStyleCnt="20"/>
      <dgm:spPr/>
    </dgm:pt>
    <dgm:pt modelId="{2AEE0283-2CD8-4F77-9083-DD4815962386}" type="pres">
      <dgm:prSet presAssocID="{AC088D3E-0B03-4194-A044-1204559652F2}" presName="Child" presStyleLbl="revTx" presStyleIdx="7" presStyleCnt="25">
        <dgm:presLayoutVars>
          <dgm:chMax val="0"/>
          <dgm:chPref val="0"/>
          <dgm:bulletEnabled val="1"/>
        </dgm:presLayoutVars>
      </dgm:prSet>
      <dgm:spPr/>
    </dgm:pt>
    <dgm:pt modelId="{99BF1456-42D7-4963-BE37-5C228DF666EA}" type="pres">
      <dgm:prSet presAssocID="{17C82150-E95E-413F-A331-51C36098D053}" presName="childComposite" presStyleCnt="0">
        <dgm:presLayoutVars>
          <dgm:chMax val="0"/>
          <dgm:chPref val="0"/>
        </dgm:presLayoutVars>
      </dgm:prSet>
      <dgm:spPr/>
    </dgm:pt>
    <dgm:pt modelId="{A9A33848-3639-483F-868D-ACB1EB378002}" type="pres">
      <dgm:prSet presAssocID="{17C82150-E95E-413F-A331-51C36098D053}" presName="ChildAccent" presStyleLbl="solidFgAcc1" presStyleIdx="6" presStyleCnt="20"/>
      <dgm:spPr/>
    </dgm:pt>
    <dgm:pt modelId="{F72138AC-139A-4DB3-A9F5-9A11358653B6}" type="pres">
      <dgm:prSet presAssocID="{17C82150-E95E-413F-A331-51C36098D053}" presName="Child" presStyleLbl="revTx" presStyleIdx="8" presStyleCnt="25">
        <dgm:presLayoutVars>
          <dgm:chMax val="0"/>
          <dgm:chPref val="0"/>
          <dgm:bulletEnabled val="1"/>
        </dgm:presLayoutVars>
      </dgm:prSet>
      <dgm:spPr/>
    </dgm:pt>
    <dgm:pt modelId="{B7E0BF65-70D1-44E6-AF91-E70733D63584}" type="pres">
      <dgm:prSet presAssocID="{0BC03F0A-1724-4636-9E54-4C183162540B}" presName="childComposite" presStyleCnt="0">
        <dgm:presLayoutVars>
          <dgm:chMax val="0"/>
          <dgm:chPref val="0"/>
        </dgm:presLayoutVars>
      </dgm:prSet>
      <dgm:spPr/>
    </dgm:pt>
    <dgm:pt modelId="{BC995064-15D1-41E0-AA56-3BBA384AE57C}" type="pres">
      <dgm:prSet presAssocID="{0BC03F0A-1724-4636-9E54-4C183162540B}" presName="ChildAccent" presStyleLbl="solidFgAcc1" presStyleIdx="7" presStyleCnt="20"/>
      <dgm:spPr/>
    </dgm:pt>
    <dgm:pt modelId="{2B93FC4C-350F-4463-A0D7-4FA54ED3BDE9}" type="pres">
      <dgm:prSet presAssocID="{0BC03F0A-1724-4636-9E54-4C183162540B}" presName="Child" presStyleLbl="revTx" presStyleIdx="9" presStyleCnt="25">
        <dgm:presLayoutVars>
          <dgm:chMax val="0"/>
          <dgm:chPref val="0"/>
          <dgm:bulletEnabled val="1"/>
        </dgm:presLayoutVars>
      </dgm:prSet>
      <dgm:spPr/>
    </dgm:pt>
    <dgm:pt modelId="{E165A02E-7374-4513-9C1D-96C7F05ACB64}" type="pres">
      <dgm:prSet presAssocID="{5918FF72-29FA-41B0-BF87-54E75D8260C0}" presName="root" presStyleCnt="0">
        <dgm:presLayoutVars>
          <dgm:chMax/>
          <dgm:chPref/>
        </dgm:presLayoutVars>
      </dgm:prSet>
      <dgm:spPr/>
    </dgm:pt>
    <dgm:pt modelId="{8D75C2B3-5F73-44DB-AB43-72BE1520A648}" type="pres">
      <dgm:prSet presAssocID="{5918FF72-29FA-41B0-BF87-54E75D8260C0}" presName="rootComposite" presStyleCnt="0">
        <dgm:presLayoutVars/>
      </dgm:prSet>
      <dgm:spPr/>
    </dgm:pt>
    <dgm:pt modelId="{736293B1-79D5-41AD-AD09-AC88E0744518}" type="pres">
      <dgm:prSet presAssocID="{5918FF72-29FA-41B0-BF87-54E75D8260C0}" presName="ParentAccent" presStyleLbl="alignNode1" presStyleIdx="2" presStyleCnt="5"/>
      <dgm:spPr/>
    </dgm:pt>
    <dgm:pt modelId="{7512C231-9D08-412E-9B38-79CB6A788B82}" type="pres">
      <dgm:prSet presAssocID="{5918FF72-29FA-41B0-BF87-54E75D8260C0}" presName="ParentSmallAccent" presStyleLbl="fgAcc1" presStyleIdx="2" presStyleCnt="5"/>
      <dgm:spPr/>
    </dgm:pt>
    <dgm:pt modelId="{10E47B6D-FB1D-4AF1-A8C8-ABB3349FC425}" type="pres">
      <dgm:prSet presAssocID="{5918FF72-29FA-41B0-BF87-54E75D8260C0}" presName="Parent" presStyleLbl="revTx" presStyleIdx="10" presStyleCnt="25">
        <dgm:presLayoutVars>
          <dgm:chMax/>
          <dgm:chPref val="4"/>
          <dgm:bulletEnabled val="1"/>
        </dgm:presLayoutVars>
      </dgm:prSet>
      <dgm:spPr/>
    </dgm:pt>
    <dgm:pt modelId="{2E1D0F37-56FE-4260-A2DB-009291CB3C86}" type="pres">
      <dgm:prSet presAssocID="{5918FF72-29FA-41B0-BF87-54E75D8260C0}" presName="childShape" presStyleCnt="0">
        <dgm:presLayoutVars>
          <dgm:chMax val="0"/>
          <dgm:chPref val="0"/>
        </dgm:presLayoutVars>
      </dgm:prSet>
      <dgm:spPr/>
    </dgm:pt>
    <dgm:pt modelId="{293F8CAB-E4EA-4401-B60B-2DF90FC627A0}" type="pres">
      <dgm:prSet presAssocID="{51A73BC1-7C5C-4924-8535-FE9C17C47BDA}" presName="childComposite" presStyleCnt="0">
        <dgm:presLayoutVars>
          <dgm:chMax val="0"/>
          <dgm:chPref val="0"/>
        </dgm:presLayoutVars>
      </dgm:prSet>
      <dgm:spPr/>
    </dgm:pt>
    <dgm:pt modelId="{7153B47F-62AC-465C-BAFE-8077698EF063}" type="pres">
      <dgm:prSet presAssocID="{51A73BC1-7C5C-4924-8535-FE9C17C47BDA}" presName="ChildAccent" presStyleLbl="solidFgAcc1" presStyleIdx="8" presStyleCnt="20"/>
      <dgm:spPr/>
    </dgm:pt>
    <dgm:pt modelId="{88E43DB6-97E0-4308-B85E-EFD862A055E0}" type="pres">
      <dgm:prSet presAssocID="{51A73BC1-7C5C-4924-8535-FE9C17C47BDA}" presName="Child" presStyleLbl="revTx" presStyleIdx="11" presStyleCnt="25">
        <dgm:presLayoutVars>
          <dgm:chMax val="0"/>
          <dgm:chPref val="0"/>
          <dgm:bulletEnabled val="1"/>
        </dgm:presLayoutVars>
      </dgm:prSet>
      <dgm:spPr/>
    </dgm:pt>
    <dgm:pt modelId="{AB81FF0B-03A8-45C6-BCEB-5C825AFBE5E3}" type="pres">
      <dgm:prSet presAssocID="{7BDA325E-31C8-4FE4-A557-AE9311036A95}" presName="childComposite" presStyleCnt="0">
        <dgm:presLayoutVars>
          <dgm:chMax val="0"/>
          <dgm:chPref val="0"/>
        </dgm:presLayoutVars>
      </dgm:prSet>
      <dgm:spPr/>
    </dgm:pt>
    <dgm:pt modelId="{93C34015-E203-412F-89D0-6E5C1E2C1B0B}" type="pres">
      <dgm:prSet presAssocID="{7BDA325E-31C8-4FE4-A557-AE9311036A95}" presName="ChildAccent" presStyleLbl="solidFgAcc1" presStyleIdx="9" presStyleCnt="20"/>
      <dgm:spPr/>
    </dgm:pt>
    <dgm:pt modelId="{06D435D7-DB96-48C6-B319-DF8C3133B371}" type="pres">
      <dgm:prSet presAssocID="{7BDA325E-31C8-4FE4-A557-AE9311036A95}" presName="Child" presStyleLbl="revTx" presStyleIdx="12" presStyleCnt="25">
        <dgm:presLayoutVars>
          <dgm:chMax val="0"/>
          <dgm:chPref val="0"/>
          <dgm:bulletEnabled val="1"/>
        </dgm:presLayoutVars>
      </dgm:prSet>
      <dgm:spPr/>
    </dgm:pt>
    <dgm:pt modelId="{4F0B4E77-9B08-4318-9705-A49BBB8FC90C}" type="pres">
      <dgm:prSet presAssocID="{D7B3E6F8-CFC9-42EE-BF6F-ED2C06071647}" presName="childComposite" presStyleCnt="0">
        <dgm:presLayoutVars>
          <dgm:chMax val="0"/>
          <dgm:chPref val="0"/>
        </dgm:presLayoutVars>
      </dgm:prSet>
      <dgm:spPr/>
    </dgm:pt>
    <dgm:pt modelId="{4F187C68-FA2C-41B3-8298-CB481EF28AE2}" type="pres">
      <dgm:prSet presAssocID="{D7B3E6F8-CFC9-42EE-BF6F-ED2C06071647}" presName="ChildAccent" presStyleLbl="solidFgAcc1" presStyleIdx="10" presStyleCnt="20"/>
      <dgm:spPr/>
    </dgm:pt>
    <dgm:pt modelId="{C7C8D86B-8532-45B6-92C1-D769431B3DC8}" type="pres">
      <dgm:prSet presAssocID="{D7B3E6F8-CFC9-42EE-BF6F-ED2C06071647}" presName="Child" presStyleLbl="revTx" presStyleIdx="13" presStyleCnt="25">
        <dgm:presLayoutVars>
          <dgm:chMax val="0"/>
          <dgm:chPref val="0"/>
          <dgm:bulletEnabled val="1"/>
        </dgm:presLayoutVars>
      </dgm:prSet>
      <dgm:spPr/>
    </dgm:pt>
    <dgm:pt modelId="{7FD2C82E-1E6F-4674-B3F6-ECA119A06C10}" type="pres">
      <dgm:prSet presAssocID="{7A7389D7-7704-47EF-BF98-55DD4B76E2E6}" presName="childComposite" presStyleCnt="0">
        <dgm:presLayoutVars>
          <dgm:chMax val="0"/>
          <dgm:chPref val="0"/>
        </dgm:presLayoutVars>
      </dgm:prSet>
      <dgm:spPr/>
    </dgm:pt>
    <dgm:pt modelId="{4155BE39-1A8D-4324-B459-ED502EC6652F}" type="pres">
      <dgm:prSet presAssocID="{7A7389D7-7704-47EF-BF98-55DD4B76E2E6}" presName="ChildAccent" presStyleLbl="solidFgAcc1" presStyleIdx="11" presStyleCnt="20"/>
      <dgm:spPr/>
    </dgm:pt>
    <dgm:pt modelId="{E079B1DC-9B4A-4EA9-A3B7-43FC84879DA3}" type="pres">
      <dgm:prSet presAssocID="{7A7389D7-7704-47EF-BF98-55DD4B76E2E6}" presName="Child" presStyleLbl="revTx" presStyleIdx="14" presStyleCnt="25">
        <dgm:presLayoutVars>
          <dgm:chMax val="0"/>
          <dgm:chPref val="0"/>
          <dgm:bulletEnabled val="1"/>
        </dgm:presLayoutVars>
      </dgm:prSet>
      <dgm:spPr/>
    </dgm:pt>
    <dgm:pt modelId="{2413924A-9F4B-4834-AABD-9181E165184D}" type="pres">
      <dgm:prSet presAssocID="{611BEB3E-B4AD-4E24-B8F9-0E1E5A82F224}" presName="root" presStyleCnt="0">
        <dgm:presLayoutVars>
          <dgm:chMax/>
          <dgm:chPref/>
        </dgm:presLayoutVars>
      </dgm:prSet>
      <dgm:spPr/>
    </dgm:pt>
    <dgm:pt modelId="{268C0843-D341-4A90-AC2A-F84F04738620}" type="pres">
      <dgm:prSet presAssocID="{611BEB3E-B4AD-4E24-B8F9-0E1E5A82F224}" presName="rootComposite" presStyleCnt="0">
        <dgm:presLayoutVars/>
      </dgm:prSet>
      <dgm:spPr/>
    </dgm:pt>
    <dgm:pt modelId="{4B69B368-2FA8-4006-A6D3-501A1D43409F}" type="pres">
      <dgm:prSet presAssocID="{611BEB3E-B4AD-4E24-B8F9-0E1E5A82F224}" presName="ParentAccent" presStyleLbl="alignNode1" presStyleIdx="3" presStyleCnt="5"/>
      <dgm:spPr/>
    </dgm:pt>
    <dgm:pt modelId="{77D9F643-345F-4AA3-960F-EDB5871231AF}" type="pres">
      <dgm:prSet presAssocID="{611BEB3E-B4AD-4E24-B8F9-0E1E5A82F224}" presName="ParentSmallAccent" presStyleLbl="fgAcc1" presStyleIdx="3" presStyleCnt="5"/>
      <dgm:spPr/>
    </dgm:pt>
    <dgm:pt modelId="{75B52498-DFD3-4D75-890F-828EB2BF7A4A}" type="pres">
      <dgm:prSet presAssocID="{611BEB3E-B4AD-4E24-B8F9-0E1E5A82F224}" presName="Parent" presStyleLbl="revTx" presStyleIdx="15" presStyleCnt="25">
        <dgm:presLayoutVars>
          <dgm:chMax/>
          <dgm:chPref val="4"/>
          <dgm:bulletEnabled val="1"/>
        </dgm:presLayoutVars>
      </dgm:prSet>
      <dgm:spPr/>
    </dgm:pt>
    <dgm:pt modelId="{FF2EAE3C-8DAF-40DD-B9C6-F1B6E0BF049A}" type="pres">
      <dgm:prSet presAssocID="{611BEB3E-B4AD-4E24-B8F9-0E1E5A82F224}" presName="childShape" presStyleCnt="0">
        <dgm:presLayoutVars>
          <dgm:chMax val="0"/>
          <dgm:chPref val="0"/>
        </dgm:presLayoutVars>
      </dgm:prSet>
      <dgm:spPr/>
    </dgm:pt>
    <dgm:pt modelId="{77312732-70B2-4432-BC9E-80CB5306BE46}" type="pres">
      <dgm:prSet presAssocID="{D47BB337-98F5-46BC-BCAF-3AE46F42DD1E}" presName="childComposite" presStyleCnt="0">
        <dgm:presLayoutVars>
          <dgm:chMax val="0"/>
          <dgm:chPref val="0"/>
        </dgm:presLayoutVars>
      </dgm:prSet>
      <dgm:spPr/>
    </dgm:pt>
    <dgm:pt modelId="{815A80C4-6228-496B-A5BD-7A1978614AE3}" type="pres">
      <dgm:prSet presAssocID="{D47BB337-98F5-46BC-BCAF-3AE46F42DD1E}" presName="ChildAccent" presStyleLbl="solidFgAcc1" presStyleIdx="12" presStyleCnt="20"/>
      <dgm:spPr/>
    </dgm:pt>
    <dgm:pt modelId="{1E80620C-A56C-4A94-8F2F-F438603A74AA}" type="pres">
      <dgm:prSet presAssocID="{D47BB337-98F5-46BC-BCAF-3AE46F42DD1E}" presName="Child" presStyleLbl="revTx" presStyleIdx="16" presStyleCnt="25">
        <dgm:presLayoutVars>
          <dgm:chMax val="0"/>
          <dgm:chPref val="0"/>
          <dgm:bulletEnabled val="1"/>
        </dgm:presLayoutVars>
      </dgm:prSet>
      <dgm:spPr/>
    </dgm:pt>
    <dgm:pt modelId="{A6E714EE-C6CC-4C1B-B57B-401785FCD895}" type="pres">
      <dgm:prSet presAssocID="{16DC7537-470B-4C16-A984-A97EB584BCDF}" presName="childComposite" presStyleCnt="0">
        <dgm:presLayoutVars>
          <dgm:chMax val="0"/>
          <dgm:chPref val="0"/>
        </dgm:presLayoutVars>
      </dgm:prSet>
      <dgm:spPr/>
    </dgm:pt>
    <dgm:pt modelId="{9CE0E7D5-D515-4194-8149-6129F801D9DA}" type="pres">
      <dgm:prSet presAssocID="{16DC7537-470B-4C16-A984-A97EB584BCDF}" presName="ChildAccent" presStyleLbl="solidFgAcc1" presStyleIdx="13" presStyleCnt="20"/>
      <dgm:spPr/>
    </dgm:pt>
    <dgm:pt modelId="{69AD3EAE-FB92-4B3E-92FB-4108996B4D47}" type="pres">
      <dgm:prSet presAssocID="{16DC7537-470B-4C16-A984-A97EB584BCDF}" presName="Child" presStyleLbl="revTx" presStyleIdx="17" presStyleCnt="25">
        <dgm:presLayoutVars>
          <dgm:chMax val="0"/>
          <dgm:chPref val="0"/>
          <dgm:bulletEnabled val="1"/>
        </dgm:presLayoutVars>
      </dgm:prSet>
      <dgm:spPr/>
    </dgm:pt>
    <dgm:pt modelId="{179832EF-0E52-4D5E-9D53-A6A1A0297908}" type="pres">
      <dgm:prSet presAssocID="{8987B458-B117-4ECE-B1C6-38E94305C91A}" presName="childComposite" presStyleCnt="0">
        <dgm:presLayoutVars>
          <dgm:chMax val="0"/>
          <dgm:chPref val="0"/>
        </dgm:presLayoutVars>
      </dgm:prSet>
      <dgm:spPr/>
    </dgm:pt>
    <dgm:pt modelId="{D681416A-69B1-42F4-95F4-A2390387B3AA}" type="pres">
      <dgm:prSet presAssocID="{8987B458-B117-4ECE-B1C6-38E94305C91A}" presName="ChildAccent" presStyleLbl="solidFgAcc1" presStyleIdx="14" presStyleCnt="20"/>
      <dgm:spPr/>
    </dgm:pt>
    <dgm:pt modelId="{066E386C-0670-47F6-A4FC-251285F86CE9}" type="pres">
      <dgm:prSet presAssocID="{8987B458-B117-4ECE-B1C6-38E94305C91A}" presName="Child" presStyleLbl="revTx" presStyleIdx="18" presStyleCnt="25">
        <dgm:presLayoutVars>
          <dgm:chMax val="0"/>
          <dgm:chPref val="0"/>
          <dgm:bulletEnabled val="1"/>
        </dgm:presLayoutVars>
      </dgm:prSet>
      <dgm:spPr/>
    </dgm:pt>
    <dgm:pt modelId="{67C3B2E9-CD58-4EE1-9229-2BEC34401796}" type="pres">
      <dgm:prSet presAssocID="{AF137911-C5D2-4F52-80D0-7B195834FA2E}" presName="childComposite" presStyleCnt="0">
        <dgm:presLayoutVars>
          <dgm:chMax val="0"/>
          <dgm:chPref val="0"/>
        </dgm:presLayoutVars>
      </dgm:prSet>
      <dgm:spPr/>
    </dgm:pt>
    <dgm:pt modelId="{19EE1273-352F-4C13-B6D5-0BB7F63D09AF}" type="pres">
      <dgm:prSet presAssocID="{AF137911-C5D2-4F52-80D0-7B195834FA2E}" presName="ChildAccent" presStyleLbl="solidFgAcc1" presStyleIdx="15" presStyleCnt="20"/>
      <dgm:spPr/>
    </dgm:pt>
    <dgm:pt modelId="{A93A1489-797E-4AD6-8724-AC4A43479948}" type="pres">
      <dgm:prSet presAssocID="{AF137911-C5D2-4F52-80D0-7B195834FA2E}" presName="Child" presStyleLbl="revTx" presStyleIdx="19" presStyleCnt="25">
        <dgm:presLayoutVars>
          <dgm:chMax val="0"/>
          <dgm:chPref val="0"/>
          <dgm:bulletEnabled val="1"/>
        </dgm:presLayoutVars>
      </dgm:prSet>
      <dgm:spPr/>
    </dgm:pt>
    <dgm:pt modelId="{3EC0A20A-2C6B-404C-B10D-8DA08C914E51}" type="pres">
      <dgm:prSet presAssocID="{0146F9C4-A4DA-47E3-89D0-FF8875A0497C}" presName="root" presStyleCnt="0">
        <dgm:presLayoutVars>
          <dgm:chMax/>
          <dgm:chPref/>
        </dgm:presLayoutVars>
      </dgm:prSet>
      <dgm:spPr/>
    </dgm:pt>
    <dgm:pt modelId="{3C6F4D09-ECE3-4183-8316-08DEFB8427EF}" type="pres">
      <dgm:prSet presAssocID="{0146F9C4-A4DA-47E3-89D0-FF8875A0497C}" presName="rootComposite" presStyleCnt="0">
        <dgm:presLayoutVars/>
      </dgm:prSet>
      <dgm:spPr/>
    </dgm:pt>
    <dgm:pt modelId="{CA1B4CC7-9E5A-4749-98EF-BDBDAA760CFF}" type="pres">
      <dgm:prSet presAssocID="{0146F9C4-A4DA-47E3-89D0-FF8875A0497C}" presName="ParentAccent" presStyleLbl="alignNode1" presStyleIdx="4" presStyleCnt="5"/>
      <dgm:spPr/>
    </dgm:pt>
    <dgm:pt modelId="{68CB2CCA-DD12-4BD3-ADE9-DC79BE7BDCC0}" type="pres">
      <dgm:prSet presAssocID="{0146F9C4-A4DA-47E3-89D0-FF8875A0497C}" presName="ParentSmallAccent" presStyleLbl="fgAcc1" presStyleIdx="4" presStyleCnt="5"/>
      <dgm:spPr/>
    </dgm:pt>
    <dgm:pt modelId="{0B4B00C2-89F5-4D20-A1F8-4FD8D25E6BAC}" type="pres">
      <dgm:prSet presAssocID="{0146F9C4-A4DA-47E3-89D0-FF8875A0497C}" presName="Parent" presStyleLbl="revTx" presStyleIdx="20" presStyleCnt="25">
        <dgm:presLayoutVars>
          <dgm:chMax/>
          <dgm:chPref val="4"/>
          <dgm:bulletEnabled val="1"/>
        </dgm:presLayoutVars>
      </dgm:prSet>
      <dgm:spPr/>
    </dgm:pt>
    <dgm:pt modelId="{5D71016C-F9FF-4F05-855A-6B4587D1F174}" type="pres">
      <dgm:prSet presAssocID="{0146F9C4-A4DA-47E3-89D0-FF8875A0497C}" presName="childShape" presStyleCnt="0">
        <dgm:presLayoutVars>
          <dgm:chMax val="0"/>
          <dgm:chPref val="0"/>
        </dgm:presLayoutVars>
      </dgm:prSet>
      <dgm:spPr/>
    </dgm:pt>
    <dgm:pt modelId="{50D7FD57-A6ED-4988-A891-48BC1A70F2A8}" type="pres">
      <dgm:prSet presAssocID="{6AEC8030-892B-4627-85D4-43FD169ABFA4}" presName="childComposite" presStyleCnt="0">
        <dgm:presLayoutVars>
          <dgm:chMax val="0"/>
          <dgm:chPref val="0"/>
        </dgm:presLayoutVars>
      </dgm:prSet>
      <dgm:spPr/>
    </dgm:pt>
    <dgm:pt modelId="{81E5B8A5-04AB-49F3-A94F-8A4ED9C0CDC0}" type="pres">
      <dgm:prSet presAssocID="{6AEC8030-892B-4627-85D4-43FD169ABFA4}" presName="ChildAccent" presStyleLbl="solidFgAcc1" presStyleIdx="16" presStyleCnt="20"/>
      <dgm:spPr/>
    </dgm:pt>
    <dgm:pt modelId="{15FE77B4-2588-41FC-923E-FC67EA7CAD45}" type="pres">
      <dgm:prSet presAssocID="{6AEC8030-892B-4627-85D4-43FD169ABFA4}" presName="Child" presStyleLbl="revTx" presStyleIdx="21" presStyleCnt="25">
        <dgm:presLayoutVars>
          <dgm:chMax val="0"/>
          <dgm:chPref val="0"/>
          <dgm:bulletEnabled val="1"/>
        </dgm:presLayoutVars>
      </dgm:prSet>
      <dgm:spPr/>
    </dgm:pt>
    <dgm:pt modelId="{03FA3EEA-FE6A-40FC-B16C-379E70FC1209}" type="pres">
      <dgm:prSet presAssocID="{18CBBF3C-054D-4748-8A97-50823CCD4238}" presName="childComposite" presStyleCnt="0">
        <dgm:presLayoutVars>
          <dgm:chMax val="0"/>
          <dgm:chPref val="0"/>
        </dgm:presLayoutVars>
      </dgm:prSet>
      <dgm:spPr/>
    </dgm:pt>
    <dgm:pt modelId="{F114D528-FA1F-40B0-883B-E89784BD9A3E}" type="pres">
      <dgm:prSet presAssocID="{18CBBF3C-054D-4748-8A97-50823CCD4238}" presName="ChildAccent" presStyleLbl="solidFgAcc1" presStyleIdx="17" presStyleCnt="20"/>
      <dgm:spPr/>
    </dgm:pt>
    <dgm:pt modelId="{4F892BDF-7144-4F25-B444-06DF55FCB0A5}" type="pres">
      <dgm:prSet presAssocID="{18CBBF3C-054D-4748-8A97-50823CCD4238}" presName="Child" presStyleLbl="revTx" presStyleIdx="22" presStyleCnt="25">
        <dgm:presLayoutVars>
          <dgm:chMax val="0"/>
          <dgm:chPref val="0"/>
          <dgm:bulletEnabled val="1"/>
        </dgm:presLayoutVars>
      </dgm:prSet>
      <dgm:spPr/>
    </dgm:pt>
    <dgm:pt modelId="{6A6A47DE-A82C-4DEC-9DBB-C8331AE41E95}" type="pres">
      <dgm:prSet presAssocID="{9E5F8174-69E8-4660-A90A-0CE158665848}" presName="childComposite" presStyleCnt="0">
        <dgm:presLayoutVars>
          <dgm:chMax val="0"/>
          <dgm:chPref val="0"/>
        </dgm:presLayoutVars>
      </dgm:prSet>
      <dgm:spPr/>
    </dgm:pt>
    <dgm:pt modelId="{DB6312BA-C912-420A-8DEE-D89A0B2F8DF5}" type="pres">
      <dgm:prSet presAssocID="{9E5F8174-69E8-4660-A90A-0CE158665848}" presName="ChildAccent" presStyleLbl="solidFgAcc1" presStyleIdx="18" presStyleCnt="20"/>
      <dgm:spPr/>
    </dgm:pt>
    <dgm:pt modelId="{417EF894-4237-4612-A749-4C15EF93D73F}" type="pres">
      <dgm:prSet presAssocID="{9E5F8174-69E8-4660-A90A-0CE158665848}" presName="Child" presStyleLbl="revTx" presStyleIdx="23" presStyleCnt="25">
        <dgm:presLayoutVars>
          <dgm:chMax val="0"/>
          <dgm:chPref val="0"/>
          <dgm:bulletEnabled val="1"/>
        </dgm:presLayoutVars>
      </dgm:prSet>
      <dgm:spPr/>
    </dgm:pt>
    <dgm:pt modelId="{0675B57B-AE20-45BE-838B-F0C5EE852BBF}" type="pres">
      <dgm:prSet presAssocID="{17689BBF-169D-46F1-8FF3-187660712A8A}" presName="childComposite" presStyleCnt="0">
        <dgm:presLayoutVars>
          <dgm:chMax val="0"/>
          <dgm:chPref val="0"/>
        </dgm:presLayoutVars>
      </dgm:prSet>
      <dgm:spPr/>
    </dgm:pt>
    <dgm:pt modelId="{C6AFD676-977E-46B5-9ED5-050CDF343699}" type="pres">
      <dgm:prSet presAssocID="{17689BBF-169D-46F1-8FF3-187660712A8A}" presName="ChildAccent" presStyleLbl="solidFgAcc1" presStyleIdx="19" presStyleCnt="20"/>
      <dgm:spPr/>
    </dgm:pt>
    <dgm:pt modelId="{3568376F-CD90-490E-98F6-DAD1C7B2641A}" type="pres">
      <dgm:prSet presAssocID="{17689BBF-169D-46F1-8FF3-187660712A8A}" presName="Child" presStyleLbl="revTx" presStyleIdx="24" presStyleCnt="25">
        <dgm:presLayoutVars>
          <dgm:chMax val="0"/>
          <dgm:chPref val="0"/>
          <dgm:bulletEnabled val="1"/>
        </dgm:presLayoutVars>
      </dgm:prSet>
      <dgm:spPr/>
    </dgm:pt>
  </dgm:ptLst>
  <dgm:cxnLst>
    <dgm:cxn modelId="{027E8F00-302F-4310-BE34-A4A7657453FF}" type="presOf" srcId="{51A73BC1-7C5C-4924-8535-FE9C17C47BDA}" destId="{88E43DB6-97E0-4308-B85E-EFD862A055E0}" srcOrd="0" destOrd="0" presId="urn:microsoft.com/office/officeart/2008/layout/SquareAccentList"/>
    <dgm:cxn modelId="{BD580105-6A4E-4CC5-8A1F-CB5A9BAB48BC}" type="presOf" srcId="{721F9C28-1D1E-41BF-86C5-EA2AD21B7D59}" destId="{A4D68B46-636A-49D3-9A76-116657A4C453}" srcOrd="0" destOrd="0" presId="urn:microsoft.com/office/officeart/2008/layout/SquareAccentList"/>
    <dgm:cxn modelId="{3E64CE05-CFC4-4773-B604-D9011F5EA151}" type="presOf" srcId="{D7B3E6F8-CFC9-42EE-BF6F-ED2C06071647}" destId="{C7C8D86B-8532-45B6-92C1-D769431B3DC8}" srcOrd="0" destOrd="0" presId="urn:microsoft.com/office/officeart/2008/layout/SquareAccentList"/>
    <dgm:cxn modelId="{7D542408-59B0-4694-B8ED-DDB4CC2D5B2B}" type="presOf" srcId="{30333F44-0E5B-4C94-B4EF-840E0302E0B2}" destId="{E74708C1-A238-466C-AC54-2FFCAB27C965}" srcOrd="0" destOrd="0" presId="urn:microsoft.com/office/officeart/2008/layout/SquareAccentList"/>
    <dgm:cxn modelId="{0C18C50B-02C7-4EB0-A790-EC6EDCFFD77A}" type="presOf" srcId="{0146F9C4-A4DA-47E3-89D0-FF8875A0497C}" destId="{0B4B00C2-89F5-4D20-A1F8-4FD8D25E6BAC}" srcOrd="0" destOrd="0" presId="urn:microsoft.com/office/officeart/2008/layout/SquareAccentList"/>
    <dgm:cxn modelId="{5D39180F-259E-4F60-8BCD-F3A79CD97868}" srcId="{30333F44-0E5B-4C94-B4EF-840E0302E0B2}" destId="{0146F9C4-A4DA-47E3-89D0-FF8875A0497C}" srcOrd="4" destOrd="0" parTransId="{BECBA1C4-C529-489C-8518-7BEF4B4743C3}" sibTransId="{F460CDBA-1E20-484B-B49F-CB4E95B30471}"/>
    <dgm:cxn modelId="{A6B2B311-5CEC-48B2-B417-B76F74D3148C}" type="presOf" srcId="{6AEC8030-892B-4627-85D4-43FD169ABFA4}" destId="{15FE77B4-2588-41FC-923E-FC67EA7CAD45}" srcOrd="0" destOrd="0" presId="urn:microsoft.com/office/officeart/2008/layout/SquareAccentList"/>
    <dgm:cxn modelId="{80F55318-A4E2-4E7A-BEC9-B94171522661}" type="presOf" srcId="{17C82150-E95E-413F-A331-51C36098D053}" destId="{F72138AC-139A-4DB3-A9F5-9A11358653B6}" srcOrd="0" destOrd="0" presId="urn:microsoft.com/office/officeart/2008/layout/SquareAccentList"/>
    <dgm:cxn modelId="{83B9DA19-5B2A-4E17-BC21-95742BF07466}" type="presOf" srcId="{D47BB337-98F5-46BC-BCAF-3AE46F42DD1E}" destId="{1E80620C-A56C-4A94-8F2F-F438603A74AA}" srcOrd="0" destOrd="0" presId="urn:microsoft.com/office/officeart/2008/layout/SquareAccentList"/>
    <dgm:cxn modelId="{57764E1A-8F46-4803-B024-2925D51F096A}" type="presOf" srcId="{0BC03F0A-1724-4636-9E54-4C183162540B}" destId="{2B93FC4C-350F-4463-A0D7-4FA54ED3BDE9}" srcOrd="0" destOrd="0" presId="urn:microsoft.com/office/officeart/2008/layout/SquareAccentList"/>
    <dgm:cxn modelId="{F9B24F1F-BD35-42A3-A72D-47180FBA2C58}" srcId="{2BCA37CB-035D-401A-AF65-4ADC9F32C2F9}" destId="{0BC03F0A-1724-4636-9E54-4C183162540B}" srcOrd="3" destOrd="0" parTransId="{CFE7B7D7-328C-4DF1-9AC2-AFDB572CE3EB}" sibTransId="{268EEED5-2639-4541-842E-59B0D88BC7A8}"/>
    <dgm:cxn modelId="{B4FCE42E-9A3F-4766-81DF-2152566EFA50}" type="presOf" srcId="{AF137911-C5D2-4F52-80D0-7B195834FA2E}" destId="{A93A1489-797E-4AD6-8724-AC4A43479948}" srcOrd="0" destOrd="0" presId="urn:microsoft.com/office/officeart/2008/layout/SquareAccentList"/>
    <dgm:cxn modelId="{280F762F-A1C9-4052-B56F-4618FDFB014D}" srcId="{30333F44-0E5B-4C94-B4EF-840E0302E0B2}" destId="{C90BE2B5-7741-4F07-9FF0-BC32D535E25F}" srcOrd="0" destOrd="0" parTransId="{3009FCE2-8975-4870-9425-5F60E8244105}" sibTransId="{8AE80857-5C23-4746-AEEA-D245987DAE2E}"/>
    <dgm:cxn modelId="{CD9BA43B-3E9C-4698-B949-04CE12D4AF25}" type="presOf" srcId="{9E5F8174-69E8-4660-A90A-0CE158665848}" destId="{417EF894-4237-4612-A749-4C15EF93D73F}" srcOrd="0" destOrd="0" presId="urn:microsoft.com/office/officeart/2008/layout/SquareAccentList"/>
    <dgm:cxn modelId="{F9793761-1ABA-4D2B-BC53-54C0E38EC967}" srcId="{30333F44-0E5B-4C94-B4EF-840E0302E0B2}" destId="{611BEB3E-B4AD-4E24-B8F9-0E1E5A82F224}" srcOrd="3" destOrd="0" parTransId="{36427ADC-32CF-4244-A06E-D43D0F607D2D}" sibTransId="{D734C352-1C83-4A7A-B2ED-A4F8C04793A3}"/>
    <dgm:cxn modelId="{89A9E062-5052-4168-8E3A-2FEFFD5AF376}" srcId="{C90BE2B5-7741-4F07-9FF0-BC32D535E25F}" destId="{721F9C28-1D1E-41BF-86C5-EA2AD21B7D59}" srcOrd="0" destOrd="0" parTransId="{FCD35297-683E-42B6-AB33-CCE201762A27}" sibTransId="{226BCC2D-7D1C-493C-87F9-19F8728FE6EA}"/>
    <dgm:cxn modelId="{66018043-69DC-4676-8D34-DE0C94D78DFE}" type="presOf" srcId="{63E9133B-FFAE-45F9-872B-84DE2A4BD0A2}" destId="{A83D041A-36D5-4FD7-AEBF-F507F4B651DA}" srcOrd="0" destOrd="0" presId="urn:microsoft.com/office/officeart/2008/layout/SquareAccentList"/>
    <dgm:cxn modelId="{8F7D9343-4C6C-45F8-BC02-6DF955A89484}" srcId="{5918FF72-29FA-41B0-BF87-54E75D8260C0}" destId="{7BDA325E-31C8-4FE4-A557-AE9311036A95}" srcOrd="1" destOrd="0" parTransId="{574FD46B-7F1E-4954-BF14-1CECC1C69788}" sibTransId="{E738ED3A-7024-41B2-B956-E7D823D1362C}"/>
    <dgm:cxn modelId="{88441764-2F08-41A7-91DC-381E4C74E8EC}" srcId="{611BEB3E-B4AD-4E24-B8F9-0E1E5A82F224}" destId="{AF137911-C5D2-4F52-80D0-7B195834FA2E}" srcOrd="3" destOrd="0" parTransId="{BE56EE92-C7B4-4482-A581-ECB6615E41C5}" sibTransId="{F8E0B325-56F6-4B7F-8DDA-F917F875B7F4}"/>
    <dgm:cxn modelId="{9C511E65-CEB0-4A8F-B7A5-EC7FF37426AD}" type="presOf" srcId="{7BDA325E-31C8-4FE4-A557-AE9311036A95}" destId="{06D435D7-DB96-48C6-B319-DF8C3133B371}" srcOrd="0" destOrd="0" presId="urn:microsoft.com/office/officeart/2008/layout/SquareAccentList"/>
    <dgm:cxn modelId="{8983FB45-C35A-4281-9C26-3A0D857C6618}" type="presOf" srcId="{7A7389D7-7704-47EF-BF98-55DD4B76E2E6}" destId="{E079B1DC-9B4A-4EA9-A3B7-43FC84879DA3}" srcOrd="0" destOrd="0" presId="urn:microsoft.com/office/officeart/2008/layout/SquareAccentList"/>
    <dgm:cxn modelId="{97C05966-6658-463F-B8CE-C64AFD05644E}" type="presOf" srcId="{17689BBF-169D-46F1-8FF3-187660712A8A}" destId="{3568376F-CD90-490E-98F6-DAD1C7B2641A}" srcOrd="0" destOrd="0" presId="urn:microsoft.com/office/officeart/2008/layout/SquareAccentList"/>
    <dgm:cxn modelId="{401E6E48-09AD-4846-BA76-72516D22F175}" srcId="{5918FF72-29FA-41B0-BF87-54E75D8260C0}" destId="{7A7389D7-7704-47EF-BF98-55DD4B76E2E6}" srcOrd="3" destOrd="0" parTransId="{7783349B-1635-406F-8E25-1B515C76E1E0}" sibTransId="{5BCBBCD2-7E89-4A4E-AD35-73F2353858BD}"/>
    <dgm:cxn modelId="{6D273A49-2798-4985-89FF-20868CA44FA5}" srcId="{611BEB3E-B4AD-4E24-B8F9-0E1E5A82F224}" destId="{16DC7537-470B-4C16-A984-A97EB584BCDF}" srcOrd="1" destOrd="0" parTransId="{0B50AE82-9F56-4218-B43F-36751BE42F83}" sibTransId="{EEFAA510-4566-47FB-B427-1247F4F7D911}"/>
    <dgm:cxn modelId="{75D5EC4D-F3C5-46C3-84F4-FACA5A5E6DCF}" srcId="{30333F44-0E5B-4C94-B4EF-840E0302E0B2}" destId="{2BCA37CB-035D-401A-AF65-4ADC9F32C2F9}" srcOrd="1" destOrd="0" parTransId="{B6A611D2-98B2-448E-ACD0-61E2ACA3712C}" sibTransId="{C7A988AE-B070-4DC6-9ECC-3D6B55B290DA}"/>
    <dgm:cxn modelId="{F6E4524E-40D6-40B5-B2A2-01B4E7181B44}" srcId="{0146F9C4-A4DA-47E3-89D0-FF8875A0497C}" destId="{17689BBF-169D-46F1-8FF3-187660712A8A}" srcOrd="3" destOrd="0" parTransId="{2E6DC525-AA4B-4DAF-8E88-4F8CA7A2F500}" sibTransId="{D1FD842E-01BE-4F6D-B695-AD9C92E2BF35}"/>
    <dgm:cxn modelId="{783E2671-57E3-44CE-9598-25978A91789A}" srcId="{0146F9C4-A4DA-47E3-89D0-FF8875A0497C}" destId="{9E5F8174-69E8-4660-A90A-0CE158665848}" srcOrd="2" destOrd="0" parTransId="{3FF2251D-A986-4BE7-B34A-212BE7B57C90}" sibTransId="{B5A0A408-F891-491F-87C8-98D863A1BBCD}"/>
    <dgm:cxn modelId="{A7348374-70FF-4947-A212-587A8F76A10E}" srcId="{2BCA37CB-035D-401A-AF65-4ADC9F32C2F9}" destId="{AC088D3E-0B03-4194-A044-1204559652F2}" srcOrd="1" destOrd="0" parTransId="{A41BB6E9-762A-4291-B72B-A80BA117A016}" sibTransId="{36842956-0344-4031-BC51-1EA28CA2A206}"/>
    <dgm:cxn modelId="{E89D6955-F2A8-4575-9CAE-F34F01F43290}" type="presOf" srcId="{C90BE2B5-7741-4F07-9FF0-BC32D535E25F}" destId="{1665E352-C8E4-4FB0-A9C1-CCF6BC16F166}" srcOrd="0" destOrd="0" presId="urn:microsoft.com/office/officeart/2008/layout/SquareAccentList"/>
    <dgm:cxn modelId="{B2286880-3D25-4C7D-8CC2-DA404F2DF438}" type="presOf" srcId="{611BEB3E-B4AD-4E24-B8F9-0E1E5A82F224}" destId="{75B52498-DFD3-4D75-890F-828EB2BF7A4A}" srcOrd="0" destOrd="0" presId="urn:microsoft.com/office/officeart/2008/layout/SquareAccentList"/>
    <dgm:cxn modelId="{09C01583-1001-4B68-92FA-DFEDF23BD6B3}" type="presOf" srcId="{AC088D3E-0B03-4194-A044-1204559652F2}" destId="{2AEE0283-2CD8-4F77-9083-DD4815962386}" srcOrd="0" destOrd="0" presId="urn:microsoft.com/office/officeart/2008/layout/SquareAccentList"/>
    <dgm:cxn modelId="{92316587-8D5C-4BB6-B762-F00964A91CCF}" srcId="{30333F44-0E5B-4C94-B4EF-840E0302E0B2}" destId="{5918FF72-29FA-41B0-BF87-54E75D8260C0}" srcOrd="2" destOrd="0" parTransId="{1927E4B2-9B4A-4DDD-B908-698FDC194DB2}" sibTransId="{95C29322-7FF4-430D-A7B9-1B4AD0DC58E9}"/>
    <dgm:cxn modelId="{E9971294-ACD2-493A-BF9C-AFE198A65B1C}" type="presOf" srcId="{0B1E3146-A606-4B8B-B03F-F1635A3885C1}" destId="{F640FF12-7C5A-420D-AC9D-C4B52D1E8D04}" srcOrd="0" destOrd="0" presId="urn:microsoft.com/office/officeart/2008/layout/SquareAccentList"/>
    <dgm:cxn modelId="{DE009B97-B331-49DA-8B0D-4D898A04F77A}" type="presOf" srcId="{8987B458-B117-4ECE-B1C6-38E94305C91A}" destId="{066E386C-0670-47F6-A4FC-251285F86CE9}" srcOrd="0" destOrd="0" presId="urn:microsoft.com/office/officeart/2008/layout/SquareAccentList"/>
    <dgm:cxn modelId="{3D39BA9C-4A31-49A7-936E-3D2235EFA0BE}" type="presOf" srcId="{5E552B82-60D9-46D8-B535-1E8CCD02E471}" destId="{9D307AD9-1EA1-4063-8192-6B2B6A97F4EC}" srcOrd="0" destOrd="0" presId="urn:microsoft.com/office/officeart/2008/layout/SquareAccentList"/>
    <dgm:cxn modelId="{9C2ED1A1-56B9-49FC-B320-D2DD0478BD61}" srcId="{2BCA37CB-035D-401A-AF65-4ADC9F32C2F9}" destId="{5E552B82-60D9-46D8-B535-1E8CCD02E471}" srcOrd="0" destOrd="0" parTransId="{5B2598FF-68A3-4FAE-8C32-DE7ED14EA9C0}" sibTransId="{350E359C-2CD6-449E-82C7-CC9C449B5C78}"/>
    <dgm:cxn modelId="{6EAF8EAE-90E7-432E-8191-37EA9D92E59B}" type="presOf" srcId="{2BCA37CB-035D-401A-AF65-4ADC9F32C2F9}" destId="{C3891189-FC62-42DE-9C39-794BDC45CA5F}" srcOrd="0" destOrd="0" presId="urn:microsoft.com/office/officeart/2008/layout/SquareAccentList"/>
    <dgm:cxn modelId="{588469B4-E2B3-4B49-BBB5-269034D2C47C}" type="presOf" srcId="{16DC7537-470B-4C16-A984-A97EB584BCDF}" destId="{69AD3EAE-FB92-4B3E-92FB-4108996B4D47}" srcOrd="0" destOrd="0" presId="urn:microsoft.com/office/officeart/2008/layout/SquareAccentList"/>
    <dgm:cxn modelId="{5C0CC9BA-4F5E-4B14-B8AC-6BE17411C97E}" srcId="{611BEB3E-B4AD-4E24-B8F9-0E1E5A82F224}" destId="{8987B458-B117-4ECE-B1C6-38E94305C91A}" srcOrd="2" destOrd="0" parTransId="{AAAE4298-AC15-4C65-9E8A-4B377E64AA2F}" sibTransId="{F8458031-07B3-4C46-8E86-051D9CEA92D4}"/>
    <dgm:cxn modelId="{F4EB59BD-7F81-435F-AB37-BD7F4A9C76CA}" srcId="{0146F9C4-A4DA-47E3-89D0-FF8875A0497C}" destId="{18CBBF3C-054D-4748-8A97-50823CCD4238}" srcOrd="1" destOrd="0" parTransId="{00E72C25-C9D4-4B72-BA89-20EBDA5C666D}" sibTransId="{B38C24A9-DFF9-4CF2-B7BD-B982CCD10C94}"/>
    <dgm:cxn modelId="{0AABAAC0-4955-4401-95ED-15439ED2E290}" srcId="{5918FF72-29FA-41B0-BF87-54E75D8260C0}" destId="{51A73BC1-7C5C-4924-8535-FE9C17C47BDA}" srcOrd="0" destOrd="0" parTransId="{FB7A6803-0721-4A04-B03D-9D46D9B5A77B}" sibTransId="{07225D88-E55F-4727-9BAD-F1028E9805DB}"/>
    <dgm:cxn modelId="{5B42F5C2-8E91-4417-A332-9B4245D31EC3}" srcId="{2BCA37CB-035D-401A-AF65-4ADC9F32C2F9}" destId="{17C82150-E95E-413F-A331-51C36098D053}" srcOrd="2" destOrd="0" parTransId="{AC6C2267-1F27-47D2-A1F2-DCFE378E1BDD}" sibTransId="{6E7EE95F-D751-400D-BB0E-DD3400EB9244}"/>
    <dgm:cxn modelId="{FB09D4C7-3D6B-4205-9CDA-AC68258C5060}" srcId="{C90BE2B5-7741-4F07-9FF0-BC32D535E25F}" destId="{63E9133B-FFAE-45F9-872B-84DE2A4BD0A2}" srcOrd="3" destOrd="0" parTransId="{329BF183-9D47-4437-9072-542118E6DF5E}" sibTransId="{59FCD9AF-FE2E-4547-BFD7-ABC7D35BF22B}"/>
    <dgm:cxn modelId="{A7C5BECA-5863-45EA-9F6C-77282939228D}" srcId="{611BEB3E-B4AD-4E24-B8F9-0E1E5A82F224}" destId="{D47BB337-98F5-46BC-BCAF-3AE46F42DD1E}" srcOrd="0" destOrd="0" parTransId="{FBC9932F-FBC3-4853-8A0F-AF497A4D03CA}" sibTransId="{CC2D8227-C17A-4449-AED0-C4D838DC7408}"/>
    <dgm:cxn modelId="{4D14B2DA-7AD6-4E99-91DD-304ADEA72203}" srcId="{C90BE2B5-7741-4F07-9FF0-BC32D535E25F}" destId="{0B1E3146-A606-4B8B-B03F-F1635A3885C1}" srcOrd="1" destOrd="0" parTransId="{225F7D06-6B07-46E7-B526-F10BF1E13873}" sibTransId="{1368F657-DE66-4EC8-AC5C-0984049102C7}"/>
    <dgm:cxn modelId="{E088D7DA-C0F2-4FCE-882D-2D4D70D42211}" type="presOf" srcId="{5918FF72-29FA-41B0-BF87-54E75D8260C0}" destId="{10E47B6D-FB1D-4AF1-A8C8-ABB3349FC425}" srcOrd="0" destOrd="0" presId="urn:microsoft.com/office/officeart/2008/layout/SquareAccentList"/>
    <dgm:cxn modelId="{4E30AFDD-31CC-422E-83EF-2642FEEBB811}" type="presOf" srcId="{18CBBF3C-054D-4748-8A97-50823CCD4238}" destId="{4F892BDF-7144-4F25-B444-06DF55FCB0A5}" srcOrd="0" destOrd="0" presId="urn:microsoft.com/office/officeart/2008/layout/SquareAccentList"/>
    <dgm:cxn modelId="{00B92FDF-4C10-43A3-960E-CEEB99B7FB8B}" srcId="{C90BE2B5-7741-4F07-9FF0-BC32D535E25F}" destId="{E14879A5-7715-44D7-8183-348EE7A4DE7A}" srcOrd="2" destOrd="0" parTransId="{A05946A1-6711-4AF9-B21A-B739DC6C40FB}" sibTransId="{15044ACC-FAC3-42E4-81D9-C962C7448604}"/>
    <dgm:cxn modelId="{3F175AEF-FF5B-4AD4-A5FF-A76454B7AC6D}" srcId="{0146F9C4-A4DA-47E3-89D0-FF8875A0497C}" destId="{6AEC8030-892B-4627-85D4-43FD169ABFA4}" srcOrd="0" destOrd="0" parTransId="{FC6DC4FB-EC73-4E0B-A7A6-A8A7DBD01F8B}" sibTransId="{00502C50-7A39-4929-896B-17BCBADB8CD7}"/>
    <dgm:cxn modelId="{D46EB0EF-E284-47E1-929A-B8FB121F334F}" srcId="{5918FF72-29FA-41B0-BF87-54E75D8260C0}" destId="{D7B3E6F8-CFC9-42EE-BF6F-ED2C06071647}" srcOrd="2" destOrd="0" parTransId="{CD7D4C8E-A6E5-4584-8C23-58DB1482A8CF}" sibTransId="{BC7996FC-63D4-4CF6-86F6-1410B91B2F53}"/>
    <dgm:cxn modelId="{C27E0AF4-3A9F-44B7-A5CD-904B771753B1}" type="presOf" srcId="{E14879A5-7715-44D7-8183-348EE7A4DE7A}" destId="{14B07DE9-B012-4CFB-89DC-D39E9D280935}" srcOrd="0" destOrd="0" presId="urn:microsoft.com/office/officeart/2008/layout/SquareAccentList"/>
    <dgm:cxn modelId="{8FCB94AF-B821-4270-B433-5901E81CA5CA}" type="presParOf" srcId="{E74708C1-A238-466C-AC54-2FFCAB27C965}" destId="{4C01E35F-5DF9-4C2B-A0E3-C9B07F5EB351}" srcOrd="0" destOrd="0" presId="urn:microsoft.com/office/officeart/2008/layout/SquareAccentList"/>
    <dgm:cxn modelId="{C25E3612-2E12-4ADA-B9D1-72797B1B0C2D}" type="presParOf" srcId="{4C01E35F-5DF9-4C2B-A0E3-C9B07F5EB351}" destId="{506BB677-D228-4B54-A05E-0C75324FFF66}" srcOrd="0" destOrd="0" presId="urn:microsoft.com/office/officeart/2008/layout/SquareAccentList"/>
    <dgm:cxn modelId="{47605544-D1AA-435E-B2A5-7DDA0AAE5598}" type="presParOf" srcId="{506BB677-D228-4B54-A05E-0C75324FFF66}" destId="{6DDEB2EC-753A-4AB0-99EC-F24DDCCB4191}" srcOrd="0" destOrd="0" presId="urn:microsoft.com/office/officeart/2008/layout/SquareAccentList"/>
    <dgm:cxn modelId="{44F21E92-6ED6-4E77-9C9A-5236F0377C6B}" type="presParOf" srcId="{506BB677-D228-4B54-A05E-0C75324FFF66}" destId="{503D9E9A-62B7-4DEC-8A99-D9583391566C}" srcOrd="1" destOrd="0" presId="urn:microsoft.com/office/officeart/2008/layout/SquareAccentList"/>
    <dgm:cxn modelId="{503C452C-0F7D-4D9D-9E4B-04CCD77CFA44}" type="presParOf" srcId="{506BB677-D228-4B54-A05E-0C75324FFF66}" destId="{1665E352-C8E4-4FB0-A9C1-CCF6BC16F166}" srcOrd="2" destOrd="0" presId="urn:microsoft.com/office/officeart/2008/layout/SquareAccentList"/>
    <dgm:cxn modelId="{33960A9B-E42E-406E-A90D-FF8308B062DE}" type="presParOf" srcId="{4C01E35F-5DF9-4C2B-A0E3-C9B07F5EB351}" destId="{364E294B-8F9F-4E11-935C-A2FFEE89F282}" srcOrd="1" destOrd="0" presId="urn:microsoft.com/office/officeart/2008/layout/SquareAccentList"/>
    <dgm:cxn modelId="{326BF22F-6F0E-4E3F-8D68-828CC997357D}" type="presParOf" srcId="{364E294B-8F9F-4E11-935C-A2FFEE89F282}" destId="{98998633-926A-4FA3-A058-16639B9B06FE}" srcOrd="0" destOrd="0" presId="urn:microsoft.com/office/officeart/2008/layout/SquareAccentList"/>
    <dgm:cxn modelId="{434DE21F-CADA-4F43-AE60-1B6235B44913}" type="presParOf" srcId="{98998633-926A-4FA3-A058-16639B9B06FE}" destId="{03F24203-38FC-4C8D-8B3C-1234102A8543}" srcOrd="0" destOrd="0" presId="urn:microsoft.com/office/officeart/2008/layout/SquareAccentList"/>
    <dgm:cxn modelId="{D0657BA7-DBB6-4DF4-B458-5843EB7463D5}" type="presParOf" srcId="{98998633-926A-4FA3-A058-16639B9B06FE}" destId="{A4D68B46-636A-49D3-9A76-116657A4C453}" srcOrd="1" destOrd="0" presId="urn:microsoft.com/office/officeart/2008/layout/SquareAccentList"/>
    <dgm:cxn modelId="{5D6726CE-DF5B-40D0-9D79-22B8612B9D06}" type="presParOf" srcId="{364E294B-8F9F-4E11-935C-A2FFEE89F282}" destId="{82EA9D71-D852-4D07-B3AE-B904B6F0507E}" srcOrd="1" destOrd="0" presId="urn:microsoft.com/office/officeart/2008/layout/SquareAccentList"/>
    <dgm:cxn modelId="{043834EC-303A-48D1-87B1-53663064CB5C}" type="presParOf" srcId="{82EA9D71-D852-4D07-B3AE-B904B6F0507E}" destId="{E7ECE327-D061-49F9-885A-87320906BA4D}" srcOrd="0" destOrd="0" presId="urn:microsoft.com/office/officeart/2008/layout/SquareAccentList"/>
    <dgm:cxn modelId="{35FA5D9E-48C7-467A-9436-55153BFC2C0D}" type="presParOf" srcId="{82EA9D71-D852-4D07-B3AE-B904B6F0507E}" destId="{F640FF12-7C5A-420D-AC9D-C4B52D1E8D04}" srcOrd="1" destOrd="0" presId="urn:microsoft.com/office/officeart/2008/layout/SquareAccentList"/>
    <dgm:cxn modelId="{A463C7ED-AF02-4351-B454-C025AF8A26B6}" type="presParOf" srcId="{364E294B-8F9F-4E11-935C-A2FFEE89F282}" destId="{8830D0E0-23A9-4C39-B5F6-875DE841A7AD}" srcOrd="2" destOrd="0" presId="urn:microsoft.com/office/officeart/2008/layout/SquareAccentList"/>
    <dgm:cxn modelId="{27C9D476-0DE8-418F-A473-875EE4048860}" type="presParOf" srcId="{8830D0E0-23A9-4C39-B5F6-875DE841A7AD}" destId="{A8AC87A0-1797-4831-8802-F1668B5F67AB}" srcOrd="0" destOrd="0" presId="urn:microsoft.com/office/officeart/2008/layout/SquareAccentList"/>
    <dgm:cxn modelId="{9CF1FEAC-5766-4F95-A812-967C3F23B6A7}" type="presParOf" srcId="{8830D0E0-23A9-4C39-B5F6-875DE841A7AD}" destId="{14B07DE9-B012-4CFB-89DC-D39E9D280935}" srcOrd="1" destOrd="0" presId="urn:microsoft.com/office/officeart/2008/layout/SquareAccentList"/>
    <dgm:cxn modelId="{B7312583-6249-41AA-9F38-61FD6F55041F}" type="presParOf" srcId="{364E294B-8F9F-4E11-935C-A2FFEE89F282}" destId="{E83045B3-7048-4F59-9C9C-2A9F09EA608E}" srcOrd="3" destOrd="0" presId="urn:microsoft.com/office/officeart/2008/layout/SquareAccentList"/>
    <dgm:cxn modelId="{1DB60671-A5C6-4402-A7F5-BF153A62C902}" type="presParOf" srcId="{E83045B3-7048-4F59-9C9C-2A9F09EA608E}" destId="{01596405-7A0F-4944-8883-729E1180AE01}" srcOrd="0" destOrd="0" presId="urn:microsoft.com/office/officeart/2008/layout/SquareAccentList"/>
    <dgm:cxn modelId="{1D092419-00E3-474E-B0ED-F730A3813577}" type="presParOf" srcId="{E83045B3-7048-4F59-9C9C-2A9F09EA608E}" destId="{A83D041A-36D5-4FD7-AEBF-F507F4B651DA}" srcOrd="1" destOrd="0" presId="urn:microsoft.com/office/officeart/2008/layout/SquareAccentList"/>
    <dgm:cxn modelId="{82C13D36-64EE-4B78-BE93-85872ECA33E4}" type="presParOf" srcId="{E74708C1-A238-466C-AC54-2FFCAB27C965}" destId="{DCEEA2FB-E021-44FB-83F6-83ADF7EB89C4}" srcOrd="1" destOrd="0" presId="urn:microsoft.com/office/officeart/2008/layout/SquareAccentList"/>
    <dgm:cxn modelId="{2240452B-6D33-4051-8CFB-31BF1C7F724E}" type="presParOf" srcId="{DCEEA2FB-E021-44FB-83F6-83ADF7EB89C4}" destId="{9A0DB0B9-38E8-47DD-A55D-B02F241B6703}" srcOrd="0" destOrd="0" presId="urn:microsoft.com/office/officeart/2008/layout/SquareAccentList"/>
    <dgm:cxn modelId="{97982A15-9497-4751-BE2D-9BD9B913E82D}" type="presParOf" srcId="{9A0DB0B9-38E8-47DD-A55D-B02F241B6703}" destId="{4FF6B560-1BE9-4C2B-BC90-3AD7B3E1C471}" srcOrd="0" destOrd="0" presId="urn:microsoft.com/office/officeart/2008/layout/SquareAccentList"/>
    <dgm:cxn modelId="{8E2F721C-43F7-498F-8FF5-6E4CD0FDFF91}" type="presParOf" srcId="{9A0DB0B9-38E8-47DD-A55D-B02F241B6703}" destId="{0D2399BD-DCD0-493F-A47E-FCACC6803A1A}" srcOrd="1" destOrd="0" presId="urn:microsoft.com/office/officeart/2008/layout/SquareAccentList"/>
    <dgm:cxn modelId="{FB36A086-7C6B-4C79-9705-AAFA31026A5E}" type="presParOf" srcId="{9A0DB0B9-38E8-47DD-A55D-B02F241B6703}" destId="{C3891189-FC62-42DE-9C39-794BDC45CA5F}" srcOrd="2" destOrd="0" presId="urn:microsoft.com/office/officeart/2008/layout/SquareAccentList"/>
    <dgm:cxn modelId="{C3ECE3FD-727E-458C-B613-18779D569480}" type="presParOf" srcId="{DCEEA2FB-E021-44FB-83F6-83ADF7EB89C4}" destId="{E7309568-3F9B-4937-9164-024450F301E7}" srcOrd="1" destOrd="0" presId="urn:microsoft.com/office/officeart/2008/layout/SquareAccentList"/>
    <dgm:cxn modelId="{611415B3-BAF0-4CE7-9FC4-04F628CFAF18}" type="presParOf" srcId="{E7309568-3F9B-4937-9164-024450F301E7}" destId="{10BD4466-B48A-48E9-BAF9-277388DE237A}" srcOrd="0" destOrd="0" presId="urn:microsoft.com/office/officeart/2008/layout/SquareAccentList"/>
    <dgm:cxn modelId="{33AD818C-F7AF-403B-B016-842BD99CEC6B}" type="presParOf" srcId="{10BD4466-B48A-48E9-BAF9-277388DE237A}" destId="{0045C4FA-32E2-4ADF-8E09-1E5337229C7D}" srcOrd="0" destOrd="0" presId="urn:microsoft.com/office/officeart/2008/layout/SquareAccentList"/>
    <dgm:cxn modelId="{03F59C1A-1683-4B07-8EF2-7A495487B7FC}" type="presParOf" srcId="{10BD4466-B48A-48E9-BAF9-277388DE237A}" destId="{9D307AD9-1EA1-4063-8192-6B2B6A97F4EC}" srcOrd="1" destOrd="0" presId="urn:microsoft.com/office/officeart/2008/layout/SquareAccentList"/>
    <dgm:cxn modelId="{44502EE2-F4A5-4FC7-918C-709B12291A13}" type="presParOf" srcId="{E7309568-3F9B-4937-9164-024450F301E7}" destId="{4FE8CE28-43A0-4D2F-96B6-79A6E32B16F4}" srcOrd="1" destOrd="0" presId="urn:microsoft.com/office/officeart/2008/layout/SquareAccentList"/>
    <dgm:cxn modelId="{6EAA115C-0C44-4C40-9884-5760D495A6B8}" type="presParOf" srcId="{4FE8CE28-43A0-4D2F-96B6-79A6E32B16F4}" destId="{FEC75744-B6D5-4C29-8C82-B36A3D71F9A6}" srcOrd="0" destOrd="0" presId="urn:microsoft.com/office/officeart/2008/layout/SquareAccentList"/>
    <dgm:cxn modelId="{489A416F-6CF8-4554-841D-5BAC6459FB18}" type="presParOf" srcId="{4FE8CE28-43A0-4D2F-96B6-79A6E32B16F4}" destId="{2AEE0283-2CD8-4F77-9083-DD4815962386}" srcOrd="1" destOrd="0" presId="urn:microsoft.com/office/officeart/2008/layout/SquareAccentList"/>
    <dgm:cxn modelId="{A1A0D8A6-5948-4FCD-8C38-4E258DC1C637}" type="presParOf" srcId="{E7309568-3F9B-4937-9164-024450F301E7}" destId="{99BF1456-42D7-4963-BE37-5C228DF666EA}" srcOrd="2" destOrd="0" presId="urn:microsoft.com/office/officeart/2008/layout/SquareAccentList"/>
    <dgm:cxn modelId="{6FCF10C5-45EC-4A48-8CDE-D857B61ED090}" type="presParOf" srcId="{99BF1456-42D7-4963-BE37-5C228DF666EA}" destId="{A9A33848-3639-483F-868D-ACB1EB378002}" srcOrd="0" destOrd="0" presId="urn:microsoft.com/office/officeart/2008/layout/SquareAccentList"/>
    <dgm:cxn modelId="{B164A57F-0D16-406F-8E03-2B52877949BE}" type="presParOf" srcId="{99BF1456-42D7-4963-BE37-5C228DF666EA}" destId="{F72138AC-139A-4DB3-A9F5-9A11358653B6}" srcOrd="1" destOrd="0" presId="urn:microsoft.com/office/officeart/2008/layout/SquareAccentList"/>
    <dgm:cxn modelId="{86DA3DC4-8A64-42F2-B025-8F2CADA0123E}" type="presParOf" srcId="{E7309568-3F9B-4937-9164-024450F301E7}" destId="{B7E0BF65-70D1-44E6-AF91-E70733D63584}" srcOrd="3" destOrd="0" presId="urn:microsoft.com/office/officeart/2008/layout/SquareAccentList"/>
    <dgm:cxn modelId="{8B2E53CE-8229-4366-BF09-A5395DD5D08E}" type="presParOf" srcId="{B7E0BF65-70D1-44E6-AF91-E70733D63584}" destId="{BC995064-15D1-41E0-AA56-3BBA384AE57C}" srcOrd="0" destOrd="0" presId="urn:microsoft.com/office/officeart/2008/layout/SquareAccentList"/>
    <dgm:cxn modelId="{60316EED-B1C9-491C-A449-3933F4C08DD2}" type="presParOf" srcId="{B7E0BF65-70D1-44E6-AF91-E70733D63584}" destId="{2B93FC4C-350F-4463-A0D7-4FA54ED3BDE9}" srcOrd="1" destOrd="0" presId="urn:microsoft.com/office/officeart/2008/layout/SquareAccentList"/>
    <dgm:cxn modelId="{C9A9B429-4F76-4E2B-96F9-2E0338B68611}" type="presParOf" srcId="{E74708C1-A238-466C-AC54-2FFCAB27C965}" destId="{E165A02E-7374-4513-9C1D-96C7F05ACB64}" srcOrd="2" destOrd="0" presId="urn:microsoft.com/office/officeart/2008/layout/SquareAccentList"/>
    <dgm:cxn modelId="{33359A2D-4505-436A-8952-2652631C3D03}" type="presParOf" srcId="{E165A02E-7374-4513-9C1D-96C7F05ACB64}" destId="{8D75C2B3-5F73-44DB-AB43-72BE1520A648}" srcOrd="0" destOrd="0" presId="urn:microsoft.com/office/officeart/2008/layout/SquareAccentList"/>
    <dgm:cxn modelId="{1B61DEA8-6F0B-413F-AA53-4DA7E79BAC2A}" type="presParOf" srcId="{8D75C2B3-5F73-44DB-AB43-72BE1520A648}" destId="{736293B1-79D5-41AD-AD09-AC88E0744518}" srcOrd="0" destOrd="0" presId="urn:microsoft.com/office/officeart/2008/layout/SquareAccentList"/>
    <dgm:cxn modelId="{2A4EC08D-DA32-4097-A5B2-7D7AAB8C29BD}" type="presParOf" srcId="{8D75C2B3-5F73-44DB-AB43-72BE1520A648}" destId="{7512C231-9D08-412E-9B38-79CB6A788B82}" srcOrd="1" destOrd="0" presId="urn:microsoft.com/office/officeart/2008/layout/SquareAccentList"/>
    <dgm:cxn modelId="{F5B5C8DF-511E-49EB-A801-5D409246AD5F}" type="presParOf" srcId="{8D75C2B3-5F73-44DB-AB43-72BE1520A648}" destId="{10E47B6D-FB1D-4AF1-A8C8-ABB3349FC425}" srcOrd="2" destOrd="0" presId="urn:microsoft.com/office/officeart/2008/layout/SquareAccentList"/>
    <dgm:cxn modelId="{83255C89-88A1-4498-9704-6C87A1618E6E}" type="presParOf" srcId="{E165A02E-7374-4513-9C1D-96C7F05ACB64}" destId="{2E1D0F37-56FE-4260-A2DB-009291CB3C86}" srcOrd="1" destOrd="0" presId="urn:microsoft.com/office/officeart/2008/layout/SquareAccentList"/>
    <dgm:cxn modelId="{ADFA61A7-E4D5-4261-9717-A4992EC9BA64}" type="presParOf" srcId="{2E1D0F37-56FE-4260-A2DB-009291CB3C86}" destId="{293F8CAB-E4EA-4401-B60B-2DF90FC627A0}" srcOrd="0" destOrd="0" presId="urn:microsoft.com/office/officeart/2008/layout/SquareAccentList"/>
    <dgm:cxn modelId="{6C69B347-63A8-4CA7-BA66-95ECBFFD3D64}" type="presParOf" srcId="{293F8CAB-E4EA-4401-B60B-2DF90FC627A0}" destId="{7153B47F-62AC-465C-BAFE-8077698EF063}" srcOrd="0" destOrd="0" presId="urn:microsoft.com/office/officeart/2008/layout/SquareAccentList"/>
    <dgm:cxn modelId="{D81A2E44-91F8-4C8B-AD2B-685F3DB08992}" type="presParOf" srcId="{293F8CAB-E4EA-4401-B60B-2DF90FC627A0}" destId="{88E43DB6-97E0-4308-B85E-EFD862A055E0}" srcOrd="1" destOrd="0" presId="urn:microsoft.com/office/officeart/2008/layout/SquareAccentList"/>
    <dgm:cxn modelId="{5F44BD89-D586-4701-9DED-EFA9419792DE}" type="presParOf" srcId="{2E1D0F37-56FE-4260-A2DB-009291CB3C86}" destId="{AB81FF0B-03A8-45C6-BCEB-5C825AFBE5E3}" srcOrd="1" destOrd="0" presId="urn:microsoft.com/office/officeart/2008/layout/SquareAccentList"/>
    <dgm:cxn modelId="{2050943F-6182-45C5-AE3C-FA414717FA1E}" type="presParOf" srcId="{AB81FF0B-03A8-45C6-BCEB-5C825AFBE5E3}" destId="{93C34015-E203-412F-89D0-6E5C1E2C1B0B}" srcOrd="0" destOrd="0" presId="urn:microsoft.com/office/officeart/2008/layout/SquareAccentList"/>
    <dgm:cxn modelId="{8BF66CD8-EA30-4E9E-8B8E-361790B104C0}" type="presParOf" srcId="{AB81FF0B-03A8-45C6-BCEB-5C825AFBE5E3}" destId="{06D435D7-DB96-48C6-B319-DF8C3133B371}" srcOrd="1" destOrd="0" presId="urn:microsoft.com/office/officeart/2008/layout/SquareAccentList"/>
    <dgm:cxn modelId="{E9A10E2B-0151-482B-BAA8-3A8490222E4E}" type="presParOf" srcId="{2E1D0F37-56FE-4260-A2DB-009291CB3C86}" destId="{4F0B4E77-9B08-4318-9705-A49BBB8FC90C}" srcOrd="2" destOrd="0" presId="urn:microsoft.com/office/officeart/2008/layout/SquareAccentList"/>
    <dgm:cxn modelId="{D2BB1638-4648-4BE4-8416-C4CA393E13DE}" type="presParOf" srcId="{4F0B4E77-9B08-4318-9705-A49BBB8FC90C}" destId="{4F187C68-FA2C-41B3-8298-CB481EF28AE2}" srcOrd="0" destOrd="0" presId="urn:microsoft.com/office/officeart/2008/layout/SquareAccentList"/>
    <dgm:cxn modelId="{F52E65B6-1205-47CF-93BE-84BB6A81ED9B}" type="presParOf" srcId="{4F0B4E77-9B08-4318-9705-A49BBB8FC90C}" destId="{C7C8D86B-8532-45B6-92C1-D769431B3DC8}" srcOrd="1" destOrd="0" presId="urn:microsoft.com/office/officeart/2008/layout/SquareAccentList"/>
    <dgm:cxn modelId="{64986814-12DF-4A4A-8754-A46DDFBB85A4}" type="presParOf" srcId="{2E1D0F37-56FE-4260-A2DB-009291CB3C86}" destId="{7FD2C82E-1E6F-4674-B3F6-ECA119A06C10}" srcOrd="3" destOrd="0" presId="urn:microsoft.com/office/officeart/2008/layout/SquareAccentList"/>
    <dgm:cxn modelId="{0D248692-21E4-48B9-ACB0-ADDBB28724A9}" type="presParOf" srcId="{7FD2C82E-1E6F-4674-B3F6-ECA119A06C10}" destId="{4155BE39-1A8D-4324-B459-ED502EC6652F}" srcOrd="0" destOrd="0" presId="urn:microsoft.com/office/officeart/2008/layout/SquareAccentList"/>
    <dgm:cxn modelId="{6B822480-534D-4315-A849-2C50878A54DD}" type="presParOf" srcId="{7FD2C82E-1E6F-4674-B3F6-ECA119A06C10}" destId="{E079B1DC-9B4A-4EA9-A3B7-43FC84879DA3}" srcOrd="1" destOrd="0" presId="urn:microsoft.com/office/officeart/2008/layout/SquareAccentList"/>
    <dgm:cxn modelId="{EEBD24B0-58EE-46EE-BF22-244DE5C30D12}" type="presParOf" srcId="{E74708C1-A238-466C-AC54-2FFCAB27C965}" destId="{2413924A-9F4B-4834-AABD-9181E165184D}" srcOrd="3" destOrd="0" presId="urn:microsoft.com/office/officeart/2008/layout/SquareAccentList"/>
    <dgm:cxn modelId="{410A544E-6C7A-44ED-AFF3-DB83D3A73C6E}" type="presParOf" srcId="{2413924A-9F4B-4834-AABD-9181E165184D}" destId="{268C0843-D341-4A90-AC2A-F84F04738620}" srcOrd="0" destOrd="0" presId="urn:microsoft.com/office/officeart/2008/layout/SquareAccentList"/>
    <dgm:cxn modelId="{16EDDA61-C8B3-4AA4-977B-79F76BFA1E5C}" type="presParOf" srcId="{268C0843-D341-4A90-AC2A-F84F04738620}" destId="{4B69B368-2FA8-4006-A6D3-501A1D43409F}" srcOrd="0" destOrd="0" presId="urn:microsoft.com/office/officeart/2008/layout/SquareAccentList"/>
    <dgm:cxn modelId="{AB8B5A5A-257C-410C-8310-D950248F5D2F}" type="presParOf" srcId="{268C0843-D341-4A90-AC2A-F84F04738620}" destId="{77D9F643-345F-4AA3-960F-EDB5871231AF}" srcOrd="1" destOrd="0" presId="urn:microsoft.com/office/officeart/2008/layout/SquareAccentList"/>
    <dgm:cxn modelId="{418785AF-D111-4D2F-8C29-B061F4CAD9B0}" type="presParOf" srcId="{268C0843-D341-4A90-AC2A-F84F04738620}" destId="{75B52498-DFD3-4D75-890F-828EB2BF7A4A}" srcOrd="2" destOrd="0" presId="urn:microsoft.com/office/officeart/2008/layout/SquareAccentList"/>
    <dgm:cxn modelId="{05B27741-B143-49AF-8ABB-E06779900802}" type="presParOf" srcId="{2413924A-9F4B-4834-AABD-9181E165184D}" destId="{FF2EAE3C-8DAF-40DD-B9C6-F1B6E0BF049A}" srcOrd="1" destOrd="0" presId="urn:microsoft.com/office/officeart/2008/layout/SquareAccentList"/>
    <dgm:cxn modelId="{B85EC8CC-8C1D-42F4-9C53-4B5925F28B4B}" type="presParOf" srcId="{FF2EAE3C-8DAF-40DD-B9C6-F1B6E0BF049A}" destId="{77312732-70B2-4432-BC9E-80CB5306BE46}" srcOrd="0" destOrd="0" presId="urn:microsoft.com/office/officeart/2008/layout/SquareAccentList"/>
    <dgm:cxn modelId="{2AAB3A85-67BA-48CB-8B98-49BDCD0E44E1}" type="presParOf" srcId="{77312732-70B2-4432-BC9E-80CB5306BE46}" destId="{815A80C4-6228-496B-A5BD-7A1978614AE3}" srcOrd="0" destOrd="0" presId="urn:microsoft.com/office/officeart/2008/layout/SquareAccentList"/>
    <dgm:cxn modelId="{88CE0905-3F65-4D7F-B185-A3ED4E00D0CD}" type="presParOf" srcId="{77312732-70B2-4432-BC9E-80CB5306BE46}" destId="{1E80620C-A56C-4A94-8F2F-F438603A74AA}" srcOrd="1" destOrd="0" presId="urn:microsoft.com/office/officeart/2008/layout/SquareAccentList"/>
    <dgm:cxn modelId="{1D4AEDA1-6294-4057-B9B3-7B5DD30BB3FB}" type="presParOf" srcId="{FF2EAE3C-8DAF-40DD-B9C6-F1B6E0BF049A}" destId="{A6E714EE-C6CC-4C1B-B57B-401785FCD895}" srcOrd="1" destOrd="0" presId="urn:microsoft.com/office/officeart/2008/layout/SquareAccentList"/>
    <dgm:cxn modelId="{3F5CC51C-112A-498B-9713-2C20BBC653B6}" type="presParOf" srcId="{A6E714EE-C6CC-4C1B-B57B-401785FCD895}" destId="{9CE0E7D5-D515-4194-8149-6129F801D9DA}" srcOrd="0" destOrd="0" presId="urn:microsoft.com/office/officeart/2008/layout/SquareAccentList"/>
    <dgm:cxn modelId="{7D65398F-5793-43B8-9389-10735CB1C64C}" type="presParOf" srcId="{A6E714EE-C6CC-4C1B-B57B-401785FCD895}" destId="{69AD3EAE-FB92-4B3E-92FB-4108996B4D47}" srcOrd="1" destOrd="0" presId="urn:microsoft.com/office/officeart/2008/layout/SquareAccentList"/>
    <dgm:cxn modelId="{1F0DB1D8-B643-4782-9B26-5846BDC3115D}" type="presParOf" srcId="{FF2EAE3C-8DAF-40DD-B9C6-F1B6E0BF049A}" destId="{179832EF-0E52-4D5E-9D53-A6A1A0297908}" srcOrd="2" destOrd="0" presId="urn:microsoft.com/office/officeart/2008/layout/SquareAccentList"/>
    <dgm:cxn modelId="{E76FB026-58DE-4BAD-8564-45F5D9D5DAA4}" type="presParOf" srcId="{179832EF-0E52-4D5E-9D53-A6A1A0297908}" destId="{D681416A-69B1-42F4-95F4-A2390387B3AA}" srcOrd="0" destOrd="0" presId="urn:microsoft.com/office/officeart/2008/layout/SquareAccentList"/>
    <dgm:cxn modelId="{7FB7B406-3CAC-481D-948D-ABF43A764490}" type="presParOf" srcId="{179832EF-0E52-4D5E-9D53-A6A1A0297908}" destId="{066E386C-0670-47F6-A4FC-251285F86CE9}" srcOrd="1" destOrd="0" presId="urn:microsoft.com/office/officeart/2008/layout/SquareAccentList"/>
    <dgm:cxn modelId="{304BC3C2-A56C-478B-9F6F-D8FE5F051E65}" type="presParOf" srcId="{FF2EAE3C-8DAF-40DD-B9C6-F1B6E0BF049A}" destId="{67C3B2E9-CD58-4EE1-9229-2BEC34401796}" srcOrd="3" destOrd="0" presId="urn:microsoft.com/office/officeart/2008/layout/SquareAccentList"/>
    <dgm:cxn modelId="{96B6658B-9B26-4343-B1AD-FC7FDC5817F1}" type="presParOf" srcId="{67C3B2E9-CD58-4EE1-9229-2BEC34401796}" destId="{19EE1273-352F-4C13-B6D5-0BB7F63D09AF}" srcOrd="0" destOrd="0" presId="urn:microsoft.com/office/officeart/2008/layout/SquareAccentList"/>
    <dgm:cxn modelId="{9D1E5AFF-C95A-459B-8749-DB3123BDE35D}" type="presParOf" srcId="{67C3B2E9-CD58-4EE1-9229-2BEC34401796}" destId="{A93A1489-797E-4AD6-8724-AC4A43479948}" srcOrd="1" destOrd="0" presId="urn:microsoft.com/office/officeart/2008/layout/SquareAccentList"/>
    <dgm:cxn modelId="{3A096F60-8681-49F5-9DEC-0DD3345748BC}" type="presParOf" srcId="{E74708C1-A238-466C-AC54-2FFCAB27C965}" destId="{3EC0A20A-2C6B-404C-B10D-8DA08C914E51}" srcOrd="4" destOrd="0" presId="urn:microsoft.com/office/officeart/2008/layout/SquareAccentList"/>
    <dgm:cxn modelId="{B359FEC1-DD76-4E53-BE0F-27B3F772D524}" type="presParOf" srcId="{3EC0A20A-2C6B-404C-B10D-8DA08C914E51}" destId="{3C6F4D09-ECE3-4183-8316-08DEFB8427EF}" srcOrd="0" destOrd="0" presId="urn:microsoft.com/office/officeart/2008/layout/SquareAccentList"/>
    <dgm:cxn modelId="{93E47E7C-C1AF-4796-89F6-9DBBF4F26AA9}" type="presParOf" srcId="{3C6F4D09-ECE3-4183-8316-08DEFB8427EF}" destId="{CA1B4CC7-9E5A-4749-98EF-BDBDAA760CFF}" srcOrd="0" destOrd="0" presId="urn:microsoft.com/office/officeart/2008/layout/SquareAccentList"/>
    <dgm:cxn modelId="{5BE7318B-752C-4EB3-91D8-34383B161A26}" type="presParOf" srcId="{3C6F4D09-ECE3-4183-8316-08DEFB8427EF}" destId="{68CB2CCA-DD12-4BD3-ADE9-DC79BE7BDCC0}" srcOrd="1" destOrd="0" presId="urn:microsoft.com/office/officeart/2008/layout/SquareAccentList"/>
    <dgm:cxn modelId="{508FB162-C129-4C37-A050-F8857E61715B}" type="presParOf" srcId="{3C6F4D09-ECE3-4183-8316-08DEFB8427EF}" destId="{0B4B00C2-89F5-4D20-A1F8-4FD8D25E6BAC}" srcOrd="2" destOrd="0" presId="urn:microsoft.com/office/officeart/2008/layout/SquareAccentList"/>
    <dgm:cxn modelId="{FC45894C-4C32-4C78-B235-3EE7417FF8BB}" type="presParOf" srcId="{3EC0A20A-2C6B-404C-B10D-8DA08C914E51}" destId="{5D71016C-F9FF-4F05-855A-6B4587D1F174}" srcOrd="1" destOrd="0" presId="urn:microsoft.com/office/officeart/2008/layout/SquareAccentList"/>
    <dgm:cxn modelId="{CF84E8F0-0D25-4CEE-A2AF-31B852DC6E84}" type="presParOf" srcId="{5D71016C-F9FF-4F05-855A-6B4587D1F174}" destId="{50D7FD57-A6ED-4988-A891-48BC1A70F2A8}" srcOrd="0" destOrd="0" presId="urn:microsoft.com/office/officeart/2008/layout/SquareAccentList"/>
    <dgm:cxn modelId="{07DC9B09-D027-4D20-A274-D679FF268394}" type="presParOf" srcId="{50D7FD57-A6ED-4988-A891-48BC1A70F2A8}" destId="{81E5B8A5-04AB-49F3-A94F-8A4ED9C0CDC0}" srcOrd="0" destOrd="0" presId="urn:microsoft.com/office/officeart/2008/layout/SquareAccentList"/>
    <dgm:cxn modelId="{E9AFE26E-42B8-4BC6-933D-B5F9DF9AF0CF}" type="presParOf" srcId="{50D7FD57-A6ED-4988-A891-48BC1A70F2A8}" destId="{15FE77B4-2588-41FC-923E-FC67EA7CAD45}" srcOrd="1" destOrd="0" presId="urn:microsoft.com/office/officeart/2008/layout/SquareAccentList"/>
    <dgm:cxn modelId="{AB35044E-F347-4F8E-A43F-676F6FFBAFB0}" type="presParOf" srcId="{5D71016C-F9FF-4F05-855A-6B4587D1F174}" destId="{03FA3EEA-FE6A-40FC-B16C-379E70FC1209}" srcOrd="1" destOrd="0" presId="urn:microsoft.com/office/officeart/2008/layout/SquareAccentList"/>
    <dgm:cxn modelId="{8077714E-4FDF-4D10-8A96-2695FC46BADE}" type="presParOf" srcId="{03FA3EEA-FE6A-40FC-B16C-379E70FC1209}" destId="{F114D528-FA1F-40B0-883B-E89784BD9A3E}" srcOrd="0" destOrd="0" presId="urn:microsoft.com/office/officeart/2008/layout/SquareAccentList"/>
    <dgm:cxn modelId="{F9383A54-6BB5-4200-A4E8-6D424D475C6C}" type="presParOf" srcId="{03FA3EEA-FE6A-40FC-B16C-379E70FC1209}" destId="{4F892BDF-7144-4F25-B444-06DF55FCB0A5}" srcOrd="1" destOrd="0" presId="urn:microsoft.com/office/officeart/2008/layout/SquareAccentList"/>
    <dgm:cxn modelId="{D40F4DEA-BF51-4EDC-8C3C-07937E8C8B68}" type="presParOf" srcId="{5D71016C-F9FF-4F05-855A-6B4587D1F174}" destId="{6A6A47DE-A82C-4DEC-9DBB-C8331AE41E95}" srcOrd="2" destOrd="0" presId="urn:microsoft.com/office/officeart/2008/layout/SquareAccentList"/>
    <dgm:cxn modelId="{BFE80814-3F4F-4FB1-A84C-8B2D0D29F263}" type="presParOf" srcId="{6A6A47DE-A82C-4DEC-9DBB-C8331AE41E95}" destId="{DB6312BA-C912-420A-8DEE-D89A0B2F8DF5}" srcOrd="0" destOrd="0" presId="urn:microsoft.com/office/officeart/2008/layout/SquareAccentList"/>
    <dgm:cxn modelId="{C5A96C9B-1B65-43D8-AE1A-B9C5A2C5AEDB}" type="presParOf" srcId="{6A6A47DE-A82C-4DEC-9DBB-C8331AE41E95}" destId="{417EF894-4237-4612-A749-4C15EF93D73F}" srcOrd="1" destOrd="0" presId="urn:microsoft.com/office/officeart/2008/layout/SquareAccentList"/>
    <dgm:cxn modelId="{421AFD64-BBB0-4CEE-8EFC-4A46A73F02C8}" type="presParOf" srcId="{5D71016C-F9FF-4F05-855A-6B4587D1F174}" destId="{0675B57B-AE20-45BE-838B-F0C5EE852BBF}" srcOrd="3" destOrd="0" presId="urn:microsoft.com/office/officeart/2008/layout/SquareAccentList"/>
    <dgm:cxn modelId="{83C2773D-4C72-49B7-ACC1-A01FF43E5946}" type="presParOf" srcId="{0675B57B-AE20-45BE-838B-F0C5EE852BBF}" destId="{C6AFD676-977E-46B5-9ED5-050CDF343699}" srcOrd="0" destOrd="0" presId="urn:microsoft.com/office/officeart/2008/layout/SquareAccentList"/>
    <dgm:cxn modelId="{926E6A82-9430-4CC1-8EEA-29A90E9612E0}" type="presParOf" srcId="{0675B57B-AE20-45BE-838B-F0C5EE852BBF}" destId="{3568376F-CD90-490E-98F6-DAD1C7B2641A}" srcOrd="1" destOrd="0" presId="urn:microsoft.com/office/officeart/2008/layout/SquareAccentList"/>
  </dgm:cxnLst>
  <dgm:bg>
    <a:solidFill>
      <a:schemeClr val="accent1">
        <a:lumMod val="10000"/>
        <a:lumOff val="90000"/>
        <a:alpha val="92000"/>
      </a:schemeClr>
    </a:solidFill>
  </dgm:bg>
  <dgm:whole>
    <a:ln>
      <a:solidFill>
        <a:schemeClr val="accent1">
          <a:lumMod val="50000"/>
          <a:lumOff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F5CB0-3FAC-446F-AD9C-F183168B4BBB}">
      <dsp:nvSpPr>
        <dsp:cNvPr id="0" name=""/>
        <dsp:cNvSpPr/>
      </dsp:nvSpPr>
      <dsp:spPr>
        <a:xfrm>
          <a:off x="3810" y="993683"/>
          <a:ext cx="3714749" cy="11605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nb-NO" sz="2900" kern="1200"/>
            <a:t>Medlemsutvikling</a:t>
          </a:r>
        </a:p>
        <a:p>
          <a:pPr marL="0" lvl="0" indent="0" algn="ctr" defTabSz="1289050">
            <a:lnSpc>
              <a:spcPct val="90000"/>
            </a:lnSpc>
            <a:spcBef>
              <a:spcPct val="0"/>
            </a:spcBef>
            <a:spcAft>
              <a:spcPct val="35000"/>
            </a:spcAft>
            <a:buNone/>
          </a:pPr>
          <a:r>
            <a:rPr lang="nb-NO" sz="2900" kern="1200"/>
            <a:t>2019-2021</a:t>
          </a:r>
        </a:p>
      </dsp:txBody>
      <dsp:txXfrm>
        <a:off x="3810" y="993683"/>
        <a:ext cx="3714749" cy="1160549"/>
      </dsp:txXfrm>
    </dsp:sp>
    <dsp:sp modelId="{CE76E8B0-7CDD-4F62-B642-B7085C1EAF2F}">
      <dsp:nvSpPr>
        <dsp:cNvPr id="0" name=""/>
        <dsp:cNvSpPr/>
      </dsp:nvSpPr>
      <dsp:spPr>
        <a:xfrm>
          <a:off x="3810" y="2154233"/>
          <a:ext cx="3714749" cy="1477667"/>
        </a:xfrm>
        <a:prstGeom prst="rect">
          <a:avLst/>
        </a:prstGeom>
        <a:solidFill>
          <a:schemeClr val="accent1">
            <a:lumMod val="10000"/>
            <a:lumOff val="9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dirty="0">
              <a:solidFill>
                <a:srgbClr val="C00000"/>
              </a:solidFill>
            </a:rPr>
            <a:t>2408 færre medlemmer</a:t>
          </a:r>
        </a:p>
        <a:p>
          <a:pPr marL="228600" lvl="1" indent="-228600" algn="l" defTabSz="889000">
            <a:lnSpc>
              <a:spcPct val="90000"/>
            </a:lnSpc>
            <a:spcBef>
              <a:spcPct val="0"/>
            </a:spcBef>
            <a:spcAft>
              <a:spcPct val="15000"/>
            </a:spcAft>
            <a:buChar char="•"/>
          </a:pPr>
          <a:r>
            <a:rPr lang="nb-NO" sz="2000" kern="1200" dirty="0">
              <a:solidFill>
                <a:srgbClr val="C00000"/>
              </a:solidFill>
            </a:rPr>
            <a:t>Minus 5,8 %</a:t>
          </a:r>
          <a:endParaRPr lang="nb-NO" sz="2800" kern="1200" dirty="0">
            <a:solidFill>
              <a:srgbClr val="C00000"/>
            </a:solidFill>
          </a:endParaRPr>
        </a:p>
        <a:p>
          <a:pPr marL="228600" lvl="1" indent="-228600" algn="l" defTabSz="889000">
            <a:lnSpc>
              <a:spcPct val="90000"/>
            </a:lnSpc>
            <a:spcBef>
              <a:spcPct val="0"/>
            </a:spcBef>
            <a:spcAft>
              <a:spcPct val="15000"/>
            </a:spcAft>
            <a:buChar char="•"/>
          </a:pPr>
          <a:r>
            <a:rPr lang="nb-NO" sz="2000" kern="1200" dirty="0"/>
            <a:t>Størst nedgang på ungdom                og senior</a:t>
          </a:r>
        </a:p>
      </dsp:txBody>
      <dsp:txXfrm>
        <a:off x="3810" y="2154233"/>
        <a:ext cx="3714749" cy="1477667"/>
      </dsp:txXfrm>
    </dsp:sp>
    <dsp:sp modelId="{C46813DA-18DE-4D19-8BC3-6FC4840D3A52}">
      <dsp:nvSpPr>
        <dsp:cNvPr id="0" name=""/>
        <dsp:cNvSpPr/>
      </dsp:nvSpPr>
      <dsp:spPr>
        <a:xfrm>
          <a:off x="4238625" y="993683"/>
          <a:ext cx="3714749" cy="11605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nb-NO" sz="2900" kern="1200" err="1"/>
            <a:t>Lagsutvikling</a:t>
          </a:r>
          <a:r>
            <a:rPr lang="nb-NO" sz="2900" kern="1200"/>
            <a:t> </a:t>
          </a:r>
        </a:p>
        <a:p>
          <a:pPr marL="0" lvl="0" indent="0" algn="ctr" defTabSz="1289050">
            <a:lnSpc>
              <a:spcPct val="90000"/>
            </a:lnSpc>
            <a:spcBef>
              <a:spcPct val="0"/>
            </a:spcBef>
            <a:spcAft>
              <a:spcPct val="35000"/>
            </a:spcAft>
            <a:buNone/>
          </a:pPr>
          <a:r>
            <a:rPr lang="nb-NO" sz="2900" kern="1200"/>
            <a:t>2019-2021</a:t>
          </a:r>
        </a:p>
      </dsp:txBody>
      <dsp:txXfrm>
        <a:off x="4238625" y="993683"/>
        <a:ext cx="3714749" cy="1160549"/>
      </dsp:txXfrm>
    </dsp:sp>
    <dsp:sp modelId="{9C757482-CDAD-4FC3-BB2F-1AD1A422AD43}">
      <dsp:nvSpPr>
        <dsp:cNvPr id="0" name=""/>
        <dsp:cNvSpPr/>
      </dsp:nvSpPr>
      <dsp:spPr>
        <a:xfrm>
          <a:off x="4238625" y="2154233"/>
          <a:ext cx="3714749" cy="1477667"/>
        </a:xfrm>
        <a:prstGeom prst="rect">
          <a:avLst/>
        </a:prstGeom>
        <a:solidFill>
          <a:schemeClr val="accent1">
            <a:lumMod val="10000"/>
            <a:lumOff val="9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dirty="0">
              <a:solidFill>
                <a:srgbClr val="C00000"/>
              </a:solidFill>
            </a:rPr>
            <a:t>531 færre lag</a:t>
          </a:r>
        </a:p>
        <a:p>
          <a:pPr marL="228600" lvl="1" indent="-228600" algn="l" defTabSz="889000">
            <a:lnSpc>
              <a:spcPct val="90000"/>
            </a:lnSpc>
            <a:spcBef>
              <a:spcPct val="0"/>
            </a:spcBef>
            <a:spcAft>
              <a:spcPct val="15000"/>
            </a:spcAft>
            <a:buChar char="•"/>
          </a:pPr>
          <a:r>
            <a:rPr lang="nb-NO" sz="2000" kern="1200" dirty="0">
              <a:solidFill>
                <a:srgbClr val="C00000"/>
              </a:solidFill>
            </a:rPr>
            <a:t>Minus 16,0 %</a:t>
          </a:r>
        </a:p>
        <a:p>
          <a:pPr marL="228600" lvl="1" indent="-228600" algn="l" defTabSz="889000">
            <a:lnSpc>
              <a:spcPct val="90000"/>
            </a:lnSpc>
            <a:spcBef>
              <a:spcPct val="0"/>
            </a:spcBef>
            <a:spcAft>
              <a:spcPct val="15000"/>
            </a:spcAft>
            <a:buChar char="•"/>
          </a:pPr>
          <a:r>
            <a:rPr lang="nb-NO" sz="2000" kern="1200" dirty="0"/>
            <a:t>Svak rapportering barnefotballag</a:t>
          </a:r>
        </a:p>
      </dsp:txBody>
      <dsp:txXfrm>
        <a:off x="4238625" y="2154233"/>
        <a:ext cx="3714749" cy="1477667"/>
      </dsp:txXfrm>
    </dsp:sp>
    <dsp:sp modelId="{7C233C63-A62F-49E8-BCA7-CE6F1BD48B56}">
      <dsp:nvSpPr>
        <dsp:cNvPr id="0" name=""/>
        <dsp:cNvSpPr/>
      </dsp:nvSpPr>
      <dsp:spPr>
        <a:xfrm>
          <a:off x="8473439" y="993683"/>
          <a:ext cx="3714749" cy="11605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nb-NO" sz="2900" kern="1200"/>
            <a:t>Befolkningsutvikling</a:t>
          </a:r>
        </a:p>
        <a:p>
          <a:pPr marL="0" lvl="0" indent="0" algn="ctr" defTabSz="1289050">
            <a:lnSpc>
              <a:spcPct val="90000"/>
            </a:lnSpc>
            <a:spcBef>
              <a:spcPct val="0"/>
            </a:spcBef>
            <a:spcAft>
              <a:spcPct val="35000"/>
            </a:spcAft>
            <a:buNone/>
          </a:pPr>
          <a:r>
            <a:rPr lang="nb-NO" sz="2900" kern="1200"/>
            <a:t>2010-2021</a:t>
          </a:r>
        </a:p>
      </dsp:txBody>
      <dsp:txXfrm>
        <a:off x="8473439" y="993683"/>
        <a:ext cx="3714749" cy="1160549"/>
      </dsp:txXfrm>
    </dsp:sp>
    <dsp:sp modelId="{D96148B2-FC3A-4555-A2E5-48AD5B823CE4}">
      <dsp:nvSpPr>
        <dsp:cNvPr id="0" name=""/>
        <dsp:cNvSpPr/>
      </dsp:nvSpPr>
      <dsp:spPr>
        <a:xfrm>
          <a:off x="8473439" y="2154233"/>
          <a:ext cx="3714749" cy="1477667"/>
        </a:xfrm>
        <a:prstGeom prst="rect">
          <a:avLst/>
        </a:prstGeom>
        <a:solidFill>
          <a:schemeClr val="accent1">
            <a:lumMod val="10000"/>
            <a:lumOff val="9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dirty="0">
              <a:solidFill>
                <a:srgbClr val="C00000"/>
              </a:solidFill>
            </a:rPr>
            <a:t>Fødes færre barn</a:t>
          </a:r>
        </a:p>
        <a:p>
          <a:pPr marL="228600" lvl="1" indent="-228600" algn="l" defTabSz="889000">
            <a:lnSpc>
              <a:spcPct val="90000"/>
            </a:lnSpc>
            <a:spcBef>
              <a:spcPct val="0"/>
            </a:spcBef>
            <a:spcAft>
              <a:spcPct val="15000"/>
            </a:spcAft>
            <a:buChar char="•"/>
          </a:pPr>
          <a:r>
            <a:rPr lang="nb-NO" sz="2000" kern="1200" dirty="0"/>
            <a:t>Få voksne 30-45 år</a:t>
          </a:r>
        </a:p>
        <a:p>
          <a:pPr marL="228600" lvl="1" indent="-228600" algn="l" defTabSz="889000">
            <a:lnSpc>
              <a:spcPct val="90000"/>
            </a:lnSpc>
            <a:spcBef>
              <a:spcPct val="0"/>
            </a:spcBef>
            <a:spcAft>
              <a:spcPct val="15000"/>
            </a:spcAft>
            <a:buChar char="•"/>
          </a:pPr>
          <a:r>
            <a:rPr lang="nb-NO" sz="2000" kern="1200" dirty="0">
              <a:solidFill>
                <a:srgbClr val="C00000"/>
              </a:solidFill>
            </a:rPr>
            <a:t>Fraflytting fra distriktet</a:t>
          </a:r>
        </a:p>
        <a:p>
          <a:pPr marL="228600" lvl="1" indent="-228600" algn="l" defTabSz="889000">
            <a:lnSpc>
              <a:spcPct val="90000"/>
            </a:lnSpc>
            <a:spcBef>
              <a:spcPct val="0"/>
            </a:spcBef>
            <a:spcAft>
              <a:spcPct val="15000"/>
            </a:spcAft>
            <a:buChar char="•"/>
          </a:pPr>
          <a:r>
            <a:rPr lang="nb-NO" sz="2000" kern="1200" dirty="0">
              <a:solidFill>
                <a:srgbClr val="00B050"/>
              </a:solidFill>
            </a:rPr>
            <a:t>Vekst i Trondheim +</a:t>
          </a:r>
        </a:p>
      </dsp:txBody>
      <dsp:txXfrm>
        <a:off x="8473439" y="2154233"/>
        <a:ext cx="3714749" cy="14776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F5CB0-3FAC-446F-AD9C-F183168B4BBB}">
      <dsp:nvSpPr>
        <dsp:cNvPr id="0" name=""/>
        <dsp:cNvSpPr/>
      </dsp:nvSpPr>
      <dsp:spPr>
        <a:xfrm>
          <a:off x="9759" y="438327"/>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endParaRPr lang="nb-NO" sz="2800" kern="1200" dirty="0"/>
        </a:p>
        <a:p>
          <a:pPr marL="0" lvl="0" indent="0" algn="ctr" defTabSz="1244600">
            <a:lnSpc>
              <a:spcPct val="90000"/>
            </a:lnSpc>
            <a:spcBef>
              <a:spcPct val="0"/>
            </a:spcBef>
            <a:spcAft>
              <a:spcPct val="35000"/>
            </a:spcAft>
            <a:buNone/>
          </a:pPr>
          <a:r>
            <a:rPr lang="nb-NO" sz="2800" kern="1200" dirty="0"/>
            <a:t>TILTAK MÅL 1</a:t>
          </a:r>
        </a:p>
        <a:p>
          <a:pPr marL="0" lvl="0" indent="0" algn="ctr" defTabSz="1244600">
            <a:lnSpc>
              <a:spcPct val="90000"/>
            </a:lnSpc>
            <a:spcBef>
              <a:spcPct val="0"/>
            </a:spcBef>
            <a:spcAft>
              <a:spcPct val="35000"/>
            </a:spcAft>
            <a:buNone/>
          </a:pPr>
          <a:endParaRPr lang="nb-NO" sz="2800" kern="1200" dirty="0"/>
        </a:p>
      </dsp:txBody>
      <dsp:txXfrm>
        <a:off x="9759" y="438327"/>
        <a:ext cx="3711122" cy="605278"/>
      </dsp:txXfrm>
    </dsp:sp>
    <dsp:sp modelId="{CE76E8B0-7CDD-4F62-B642-B7085C1EAF2F}">
      <dsp:nvSpPr>
        <dsp:cNvPr id="0" name=""/>
        <dsp:cNvSpPr/>
      </dsp:nvSpPr>
      <dsp:spPr>
        <a:xfrm>
          <a:off x="9759" y="1043605"/>
          <a:ext cx="3711122" cy="1442411"/>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Arrangere FLK1-kurs lokalt </a:t>
          </a:r>
        </a:p>
        <a:p>
          <a:pPr marL="114300" lvl="1" indent="-114300" algn="l" defTabSz="622300">
            <a:lnSpc>
              <a:spcPct val="90000"/>
            </a:lnSpc>
            <a:spcBef>
              <a:spcPct val="0"/>
            </a:spcBef>
            <a:spcAft>
              <a:spcPct val="15000"/>
            </a:spcAft>
            <a:buChar char="•"/>
          </a:pPr>
          <a:r>
            <a:rPr lang="nb-NO" sz="1400" kern="1200" dirty="0"/>
            <a:t>Gjennomføre styreledersamlinger</a:t>
          </a:r>
        </a:p>
        <a:p>
          <a:pPr marL="114300" lvl="1" indent="-114300" algn="l" defTabSz="622300">
            <a:lnSpc>
              <a:spcPct val="90000"/>
            </a:lnSpc>
            <a:spcBef>
              <a:spcPct val="0"/>
            </a:spcBef>
            <a:spcAft>
              <a:spcPct val="15000"/>
            </a:spcAft>
            <a:buChar char="•"/>
          </a:pPr>
          <a:r>
            <a:rPr lang="nb-NO" sz="1400" kern="1200" dirty="0"/>
            <a:t>Eget prosjekt mellom SFK, LFK og VIL</a:t>
          </a:r>
        </a:p>
      </dsp:txBody>
      <dsp:txXfrm>
        <a:off x="9759" y="1043605"/>
        <a:ext cx="3711122" cy="1442411"/>
      </dsp:txXfrm>
    </dsp:sp>
    <dsp:sp modelId="{C46813DA-18DE-4D19-8BC3-6FC4840D3A52}">
      <dsp:nvSpPr>
        <dsp:cNvPr id="0" name=""/>
        <dsp:cNvSpPr/>
      </dsp:nvSpPr>
      <dsp:spPr>
        <a:xfrm>
          <a:off x="4240438" y="438327"/>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nb-NO" sz="2800" kern="1200" dirty="0"/>
            <a:t>TILTAK MÅL 2</a:t>
          </a:r>
        </a:p>
      </dsp:txBody>
      <dsp:txXfrm>
        <a:off x="4240438" y="438327"/>
        <a:ext cx="3711122" cy="605278"/>
      </dsp:txXfrm>
    </dsp:sp>
    <dsp:sp modelId="{9C757482-CDAD-4FC3-BB2F-1AD1A422AD43}">
      <dsp:nvSpPr>
        <dsp:cNvPr id="0" name=""/>
        <dsp:cNvSpPr/>
      </dsp:nvSpPr>
      <dsp:spPr>
        <a:xfrm>
          <a:off x="4240438" y="1043605"/>
          <a:ext cx="3711122" cy="1442411"/>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Krets: Aktivitetsutvikler som bistår klubbene i organisering av barnefotballen</a:t>
          </a:r>
        </a:p>
        <a:p>
          <a:pPr marL="114300" lvl="1" indent="-114300" algn="l" defTabSz="622300">
            <a:lnSpc>
              <a:spcPct val="90000"/>
            </a:lnSpc>
            <a:spcBef>
              <a:spcPct val="0"/>
            </a:spcBef>
            <a:spcAft>
              <a:spcPct val="15000"/>
            </a:spcAft>
            <a:buChar char="•"/>
          </a:pPr>
          <a:r>
            <a:rPr lang="nb-NO" sz="1400" kern="1200" dirty="0"/>
            <a:t>Implementere en forenklet rekrutteringsplan i alle klubber</a:t>
          </a:r>
        </a:p>
        <a:p>
          <a:pPr marL="114300" lvl="1" indent="-114300" algn="l" defTabSz="622300">
            <a:lnSpc>
              <a:spcPct val="90000"/>
            </a:lnSpc>
            <a:spcBef>
              <a:spcPct val="0"/>
            </a:spcBef>
            <a:spcAft>
              <a:spcPct val="15000"/>
            </a:spcAft>
            <a:buChar char="•"/>
          </a:pPr>
          <a:r>
            <a:rPr lang="nb-NO" sz="1400" kern="1200" dirty="0"/>
            <a:t>Gratis fotballaktivitet 6-9 år</a:t>
          </a:r>
        </a:p>
        <a:p>
          <a:pPr marL="171450" lvl="1" indent="-171450" algn="l" defTabSz="800100">
            <a:lnSpc>
              <a:spcPct val="90000"/>
            </a:lnSpc>
            <a:spcBef>
              <a:spcPct val="0"/>
            </a:spcBef>
            <a:spcAft>
              <a:spcPct val="15000"/>
            </a:spcAft>
            <a:buChar char="•"/>
          </a:pPr>
          <a:endParaRPr lang="nb-NO" sz="1800" kern="1200" dirty="0"/>
        </a:p>
      </dsp:txBody>
      <dsp:txXfrm>
        <a:off x="4240438" y="1043605"/>
        <a:ext cx="3711122" cy="1442411"/>
      </dsp:txXfrm>
    </dsp:sp>
    <dsp:sp modelId="{7C233C63-A62F-49E8-BCA7-CE6F1BD48B56}">
      <dsp:nvSpPr>
        <dsp:cNvPr id="0" name=""/>
        <dsp:cNvSpPr/>
      </dsp:nvSpPr>
      <dsp:spPr>
        <a:xfrm>
          <a:off x="8471118" y="438327"/>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b-NO" sz="2400" kern="1200" dirty="0"/>
            <a:t>TILTAK MÅL 3</a:t>
          </a:r>
        </a:p>
      </dsp:txBody>
      <dsp:txXfrm>
        <a:off x="8471118" y="438327"/>
        <a:ext cx="3711122" cy="605278"/>
      </dsp:txXfrm>
    </dsp:sp>
    <dsp:sp modelId="{D96148B2-FC3A-4555-A2E5-48AD5B823CE4}">
      <dsp:nvSpPr>
        <dsp:cNvPr id="0" name=""/>
        <dsp:cNvSpPr/>
      </dsp:nvSpPr>
      <dsp:spPr>
        <a:xfrm>
          <a:off x="8471118" y="1043605"/>
          <a:ext cx="3711122" cy="1442411"/>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Prøve ut pilot for «Gå-fotball»</a:t>
          </a:r>
        </a:p>
        <a:p>
          <a:pPr marL="114300" lvl="1" indent="-114300" algn="l" defTabSz="622300">
            <a:lnSpc>
              <a:spcPct val="90000"/>
            </a:lnSpc>
            <a:spcBef>
              <a:spcPct val="0"/>
            </a:spcBef>
            <a:spcAft>
              <a:spcPct val="15000"/>
            </a:spcAft>
            <a:buChar char="•"/>
          </a:pPr>
          <a:r>
            <a:rPr lang="nb-NO" sz="1400" kern="1200" dirty="0"/>
            <a:t>Prøve ut pilot for «</a:t>
          </a:r>
          <a:r>
            <a:rPr lang="nb-NO" sz="1400" kern="1200" dirty="0" err="1"/>
            <a:t>Pay</a:t>
          </a:r>
          <a:r>
            <a:rPr lang="nb-NO" sz="1400" kern="1200" dirty="0"/>
            <a:t> and play-fotball»</a:t>
          </a:r>
        </a:p>
      </dsp:txBody>
      <dsp:txXfrm>
        <a:off x="8471118" y="1043605"/>
        <a:ext cx="3711122" cy="14424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EB2EC-753A-4AB0-99EC-F24DDCCB4191}">
      <dsp:nvSpPr>
        <dsp:cNvPr id="0" name=""/>
        <dsp:cNvSpPr/>
      </dsp:nvSpPr>
      <dsp:spPr>
        <a:xfrm>
          <a:off x="1223"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D9E9A-62B7-4DEC-8A99-D9583391566C}">
      <dsp:nvSpPr>
        <dsp:cNvPr id="0" name=""/>
        <dsp:cNvSpPr/>
      </dsp:nvSpPr>
      <dsp:spPr>
        <a:xfrm>
          <a:off x="1223"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65E352-C8E4-4FB0-A9C1-CCF6BC16F166}">
      <dsp:nvSpPr>
        <dsp:cNvPr id="0" name=""/>
        <dsp:cNvSpPr/>
      </dsp:nvSpPr>
      <dsp:spPr>
        <a:xfrm>
          <a:off x="1223"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STYRKER</a:t>
          </a:r>
        </a:p>
      </dsp:txBody>
      <dsp:txXfrm>
        <a:off x="1223" y="0"/>
        <a:ext cx="2344144" cy="495419"/>
      </dsp:txXfrm>
    </dsp:sp>
    <dsp:sp modelId="{03F24203-38FC-4C8D-8B3C-1234102A8543}">
      <dsp:nvSpPr>
        <dsp:cNvPr id="0" name=""/>
        <dsp:cNvSpPr/>
      </dsp:nvSpPr>
      <dsp:spPr>
        <a:xfrm>
          <a:off x="1223"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68B46-636A-49D3-9A76-116657A4C453}">
      <dsp:nvSpPr>
        <dsp:cNvPr id="0" name=""/>
        <dsp:cNvSpPr/>
      </dsp:nvSpPr>
      <dsp:spPr>
        <a:xfrm>
          <a:off x="165313"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Demografiske betingelser - Tydelig klubbstruktur – Topp/bredde - Anlegg</a:t>
          </a:r>
        </a:p>
      </dsp:txBody>
      <dsp:txXfrm>
        <a:off x="165313" y="885804"/>
        <a:ext cx="2180054" cy="401410"/>
      </dsp:txXfrm>
    </dsp:sp>
    <dsp:sp modelId="{E7ECE327-D061-49F9-885A-87320906BA4D}">
      <dsp:nvSpPr>
        <dsp:cNvPr id="0" name=""/>
        <dsp:cNvSpPr/>
      </dsp:nvSpPr>
      <dsp:spPr>
        <a:xfrm>
          <a:off x="1223"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40FF12-7C5A-420D-AC9D-C4B52D1E8D04}">
      <dsp:nvSpPr>
        <dsp:cNvPr id="0" name=""/>
        <dsp:cNvSpPr/>
      </dsp:nvSpPr>
      <dsp:spPr>
        <a:xfrm>
          <a:off x="165313"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God dugnadskultur – tilstede på våre møteplasser</a:t>
          </a:r>
        </a:p>
      </dsp:txBody>
      <dsp:txXfrm>
        <a:off x="165313" y="1287214"/>
        <a:ext cx="2180054" cy="401410"/>
      </dsp:txXfrm>
    </dsp:sp>
    <dsp:sp modelId="{A8AC87A0-1797-4831-8802-F1668B5F67AB}">
      <dsp:nvSpPr>
        <dsp:cNvPr id="0" name=""/>
        <dsp:cNvSpPr/>
      </dsp:nvSpPr>
      <dsp:spPr>
        <a:xfrm>
          <a:off x="1223"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B07DE9-B012-4CFB-89DC-D39E9D280935}">
      <dsp:nvSpPr>
        <dsp:cNvPr id="0" name=""/>
        <dsp:cNvSpPr/>
      </dsp:nvSpPr>
      <dsp:spPr>
        <a:xfrm>
          <a:off x="165313"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God aktivitet i de fleste klubber – en av få soner med medlemsvekst 2019-2020</a:t>
          </a:r>
        </a:p>
      </dsp:txBody>
      <dsp:txXfrm>
        <a:off x="165313" y="1688625"/>
        <a:ext cx="2180054" cy="401410"/>
      </dsp:txXfrm>
    </dsp:sp>
    <dsp:sp modelId="{01596405-7A0F-4944-8883-729E1180AE01}">
      <dsp:nvSpPr>
        <dsp:cNvPr id="0" name=""/>
        <dsp:cNvSpPr/>
      </dsp:nvSpPr>
      <dsp:spPr>
        <a:xfrm>
          <a:off x="1223"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D041A-36D5-4FD7-AEBF-F507F4B651DA}">
      <dsp:nvSpPr>
        <dsp:cNvPr id="0" name=""/>
        <dsp:cNvSpPr/>
      </dsp:nvSpPr>
      <dsp:spPr>
        <a:xfrm>
          <a:off x="165313"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Viktige ildsjeler i flere klubber – Økende trenerkompetanse</a:t>
          </a:r>
        </a:p>
      </dsp:txBody>
      <dsp:txXfrm>
        <a:off x="165313" y="2090035"/>
        <a:ext cx="2180054" cy="401410"/>
      </dsp:txXfrm>
    </dsp:sp>
    <dsp:sp modelId="{4FF6B560-1BE9-4C2B-BC90-3AD7B3E1C471}">
      <dsp:nvSpPr>
        <dsp:cNvPr id="0" name=""/>
        <dsp:cNvSpPr/>
      </dsp:nvSpPr>
      <dsp:spPr>
        <a:xfrm>
          <a:off x="2462575"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399BD-DCD0-493F-A47E-FCACC6803A1A}">
      <dsp:nvSpPr>
        <dsp:cNvPr id="0" name=""/>
        <dsp:cNvSpPr/>
      </dsp:nvSpPr>
      <dsp:spPr>
        <a:xfrm>
          <a:off x="2462575"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891189-FC62-42DE-9C39-794BDC45CA5F}">
      <dsp:nvSpPr>
        <dsp:cNvPr id="0" name=""/>
        <dsp:cNvSpPr/>
      </dsp:nvSpPr>
      <dsp:spPr>
        <a:xfrm>
          <a:off x="2462575"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SVAKHETER</a:t>
          </a:r>
          <a:endParaRPr lang="nb-NO" sz="3200" kern="1200" dirty="0"/>
        </a:p>
      </dsp:txBody>
      <dsp:txXfrm>
        <a:off x="2462575" y="0"/>
        <a:ext cx="2344144" cy="495419"/>
      </dsp:txXfrm>
    </dsp:sp>
    <dsp:sp modelId="{0045C4FA-32E2-4ADF-8E09-1E5337229C7D}">
      <dsp:nvSpPr>
        <dsp:cNvPr id="0" name=""/>
        <dsp:cNvSpPr/>
      </dsp:nvSpPr>
      <dsp:spPr>
        <a:xfrm>
          <a:off x="2462575"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07AD9-1EA1-4063-8192-6B2B6A97F4EC}">
      <dsp:nvSpPr>
        <dsp:cNvPr id="0" name=""/>
        <dsp:cNvSpPr/>
      </dsp:nvSpPr>
      <dsp:spPr>
        <a:xfrm>
          <a:off x="2626665"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Jente- og kvinnefotball – Lav kvinneandel – Få kvinnelige trenere</a:t>
          </a:r>
        </a:p>
      </dsp:txBody>
      <dsp:txXfrm>
        <a:off x="2626665" y="885804"/>
        <a:ext cx="2180054" cy="401410"/>
      </dsp:txXfrm>
    </dsp:sp>
    <dsp:sp modelId="{FEC75744-B6D5-4C29-8C82-B36A3D71F9A6}">
      <dsp:nvSpPr>
        <dsp:cNvPr id="0" name=""/>
        <dsp:cNvSpPr/>
      </dsp:nvSpPr>
      <dsp:spPr>
        <a:xfrm>
          <a:off x="2462575"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EE0283-2CD8-4F77-9083-DD4815962386}">
      <dsp:nvSpPr>
        <dsp:cNvPr id="0" name=""/>
        <dsp:cNvSpPr/>
      </dsp:nvSpPr>
      <dsp:spPr>
        <a:xfrm>
          <a:off x="2626665"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Sprikende lederkompetanse i en del klubber</a:t>
          </a:r>
        </a:p>
      </dsp:txBody>
      <dsp:txXfrm>
        <a:off x="2626665" y="1287214"/>
        <a:ext cx="2180054" cy="401410"/>
      </dsp:txXfrm>
    </dsp:sp>
    <dsp:sp modelId="{A9A33848-3639-483F-868D-ACB1EB378002}">
      <dsp:nvSpPr>
        <dsp:cNvPr id="0" name=""/>
        <dsp:cNvSpPr/>
      </dsp:nvSpPr>
      <dsp:spPr>
        <a:xfrm>
          <a:off x="2462575"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2138AC-139A-4DB3-A9F5-9A11358653B6}">
      <dsp:nvSpPr>
        <dsp:cNvPr id="0" name=""/>
        <dsp:cNvSpPr/>
      </dsp:nvSpPr>
      <dsp:spPr>
        <a:xfrm>
          <a:off x="2626665"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Ustabilitet i klubbtilhørighet – flyt av spillere mellom klubber</a:t>
          </a:r>
        </a:p>
      </dsp:txBody>
      <dsp:txXfrm>
        <a:off x="2626665" y="1688625"/>
        <a:ext cx="2180054" cy="401410"/>
      </dsp:txXfrm>
    </dsp:sp>
    <dsp:sp modelId="{BC995064-15D1-41E0-AA56-3BBA384AE57C}">
      <dsp:nvSpPr>
        <dsp:cNvPr id="0" name=""/>
        <dsp:cNvSpPr/>
      </dsp:nvSpPr>
      <dsp:spPr>
        <a:xfrm>
          <a:off x="2462575"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3FC4C-350F-4463-A0D7-4FA54ED3BDE9}">
      <dsp:nvSpPr>
        <dsp:cNvPr id="0" name=""/>
        <dsp:cNvSpPr/>
      </dsp:nvSpPr>
      <dsp:spPr>
        <a:xfrm>
          <a:off x="2626665"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De minste klubbene – Bærekraftighet - Avstander</a:t>
          </a:r>
        </a:p>
      </dsp:txBody>
      <dsp:txXfrm>
        <a:off x="2626665" y="2090035"/>
        <a:ext cx="2180054" cy="401410"/>
      </dsp:txXfrm>
    </dsp:sp>
    <dsp:sp modelId="{736293B1-79D5-41AD-AD09-AC88E0744518}">
      <dsp:nvSpPr>
        <dsp:cNvPr id="0" name=""/>
        <dsp:cNvSpPr/>
      </dsp:nvSpPr>
      <dsp:spPr>
        <a:xfrm>
          <a:off x="4923927"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2C231-9D08-412E-9B38-79CB6A788B82}">
      <dsp:nvSpPr>
        <dsp:cNvPr id="0" name=""/>
        <dsp:cNvSpPr/>
      </dsp:nvSpPr>
      <dsp:spPr>
        <a:xfrm>
          <a:off x="4923927"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47B6D-FB1D-4AF1-A8C8-ABB3349FC425}">
      <dsp:nvSpPr>
        <dsp:cNvPr id="0" name=""/>
        <dsp:cNvSpPr/>
      </dsp:nvSpPr>
      <dsp:spPr>
        <a:xfrm>
          <a:off x="4923927"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MULIGHETER</a:t>
          </a:r>
        </a:p>
      </dsp:txBody>
      <dsp:txXfrm>
        <a:off x="4923927" y="0"/>
        <a:ext cx="2344144" cy="495419"/>
      </dsp:txXfrm>
    </dsp:sp>
    <dsp:sp modelId="{7153B47F-62AC-465C-BAFE-8077698EF063}">
      <dsp:nvSpPr>
        <dsp:cNvPr id="0" name=""/>
        <dsp:cNvSpPr/>
      </dsp:nvSpPr>
      <dsp:spPr>
        <a:xfrm>
          <a:off x="4923927"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43DB6-97E0-4308-B85E-EFD862A055E0}">
      <dsp:nvSpPr>
        <dsp:cNvPr id="0" name=""/>
        <dsp:cNvSpPr/>
      </dsp:nvSpPr>
      <dsp:spPr>
        <a:xfrm>
          <a:off x="5088017"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Samle klubbene rundt en mer felles og tydelig satsing på jenter/kvinner – Etablere et godt seniorlag (2.div.)</a:t>
          </a:r>
        </a:p>
      </dsp:txBody>
      <dsp:txXfrm>
        <a:off x="5088017" y="885804"/>
        <a:ext cx="2180054" cy="401410"/>
      </dsp:txXfrm>
    </dsp:sp>
    <dsp:sp modelId="{93C34015-E203-412F-89D0-6E5C1E2C1B0B}">
      <dsp:nvSpPr>
        <dsp:cNvPr id="0" name=""/>
        <dsp:cNvSpPr/>
      </dsp:nvSpPr>
      <dsp:spPr>
        <a:xfrm>
          <a:off x="4923927"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D435D7-DB96-48C6-B319-DF8C3133B371}">
      <dsp:nvSpPr>
        <dsp:cNvPr id="0" name=""/>
        <dsp:cNvSpPr/>
      </dsp:nvSpPr>
      <dsp:spPr>
        <a:xfrm>
          <a:off x="5088017"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Utnytte den sportslige og administrative styrken som ligger i at </a:t>
          </a:r>
          <a:r>
            <a:rPr lang="nb-NO" sz="700" kern="1200" dirty="0" err="1"/>
            <a:t>Stj</a:t>
          </a:r>
          <a:r>
            <a:rPr lang="nb-NO" sz="700" kern="1200" dirty="0"/>
            <a:t>./Blink er i toppfotballen</a:t>
          </a:r>
        </a:p>
      </dsp:txBody>
      <dsp:txXfrm>
        <a:off x="5088017" y="1287214"/>
        <a:ext cx="2180054" cy="401410"/>
      </dsp:txXfrm>
    </dsp:sp>
    <dsp:sp modelId="{4F187C68-FA2C-41B3-8298-CB481EF28AE2}">
      <dsp:nvSpPr>
        <dsp:cNvPr id="0" name=""/>
        <dsp:cNvSpPr/>
      </dsp:nvSpPr>
      <dsp:spPr>
        <a:xfrm>
          <a:off x="4923927"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C8D86B-8532-45B6-92C1-D769431B3DC8}">
      <dsp:nvSpPr>
        <dsp:cNvPr id="0" name=""/>
        <dsp:cNvSpPr/>
      </dsp:nvSpPr>
      <dsp:spPr>
        <a:xfrm>
          <a:off x="5088017"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Er et demografisk vekstområde (Malvik-Stjørdal)</a:t>
          </a:r>
        </a:p>
      </dsp:txBody>
      <dsp:txXfrm>
        <a:off x="5088017" y="1688625"/>
        <a:ext cx="2180054" cy="401410"/>
      </dsp:txXfrm>
    </dsp:sp>
    <dsp:sp modelId="{4155BE39-1A8D-4324-B459-ED502EC6652F}">
      <dsp:nvSpPr>
        <dsp:cNvPr id="0" name=""/>
        <dsp:cNvSpPr/>
      </dsp:nvSpPr>
      <dsp:spPr>
        <a:xfrm>
          <a:off x="4923927"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9B1DC-9B4A-4EA9-A3B7-43FC84879DA3}">
      <dsp:nvSpPr>
        <dsp:cNvPr id="0" name=""/>
        <dsp:cNvSpPr/>
      </dsp:nvSpPr>
      <dsp:spPr>
        <a:xfrm>
          <a:off x="5088017"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Samarbeid med videregående skoler for å styrke leder/trenerutdanning med unge trenere/ledere. </a:t>
          </a:r>
        </a:p>
      </dsp:txBody>
      <dsp:txXfrm>
        <a:off x="5088017" y="2090035"/>
        <a:ext cx="2180054" cy="401410"/>
      </dsp:txXfrm>
    </dsp:sp>
    <dsp:sp modelId="{4B69B368-2FA8-4006-A6D3-501A1D43409F}">
      <dsp:nvSpPr>
        <dsp:cNvPr id="0" name=""/>
        <dsp:cNvSpPr/>
      </dsp:nvSpPr>
      <dsp:spPr>
        <a:xfrm>
          <a:off x="7385279"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9F643-345F-4AA3-960F-EDB5871231AF}">
      <dsp:nvSpPr>
        <dsp:cNvPr id="0" name=""/>
        <dsp:cNvSpPr/>
      </dsp:nvSpPr>
      <dsp:spPr>
        <a:xfrm>
          <a:off x="7385279"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B52498-DFD3-4D75-890F-828EB2BF7A4A}">
      <dsp:nvSpPr>
        <dsp:cNvPr id="0" name=""/>
        <dsp:cNvSpPr/>
      </dsp:nvSpPr>
      <dsp:spPr>
        <a:xfrm>
          <a:off x="7385279"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TRUSLER</a:t>
          </a:r>
        </a:p>
      </dsp:txBody>
      <dsp:txXfrm>
        <a:off x="7385279" y="0"/>
        <a:ext cx="2344144" cy="495419"/>
      </dsp:txXfrm>
    </dsp:sp>
    <dsp:sp modelId="{815A80C4-6228-496B-A5BD-7A1978614AE3}">
      <dsp:nvSpPr>
        <dsp:cNvPr id="0" name=""/>
        <dsp:cNvSpPr/>
      </dsp:nvSpPr>
      <dsp:spPr>
        <a:xfrm>
          <a:off x="7385279"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80620C-A56C-4A94-8F2F-F438603A74AA}">
      <dsp:nvSpPr>
        <dsp:cNvPr id="0" name=""/>
        <dsp:cNvSpPr/>
      </dsp:nvSpPr>
      <dsp:spPr>
        <a:xfrm>
          <a:off x="7549369"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Mange klubber på et lite område – Uavklart strategisk samarbeid – Tilfeldige sammensatte lag</a:t>
          </a:r>
        </a:p>
      </dsp:txBody>
      <dsp:txXfrm>
        <a:off x="7549369" y="885804"/>
        <a:ext cx="2180054" cy="401410"/>
      </dsp:txXfrm>
    </dsp:sp>
    <dsp:sp modelId="{9CE0E7D5-D515-4194-8149-6129F801D9DA}">
      <dsp:nvSpPr>
        <dsp:cNvPr id="0" name=""/>
        <dsp:cNvSpPr/>
      </dsp:nvSpPr>
      <dsp:spPr>
        <a:xfrm>
          <a:off x="7385279"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D3EAE-FB92-4B3E-92FB-4108996B4D47}">
      <dsp:nvSpPr>
        <dsp:cNvPr id="0" name=""/>
        <dsp:cNvSpPr/>
      </dsp:nvSpPr>
      <dsp:spPr>
        <a:xfrm>
          <a:off x="7549369"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Utviklingen i de minste klubbene og de som befinner seg utenfor aksen Malvik-Skatval</a:t>
          </a:r>
        </a:p>
      </dsp:txBody>
      <dsp:txXfrm>
        <a:off x="7549369" y="1287214"/>
        <a:ext cx="2180054" cy="401410"/>
      </dsp:txXfrm>
    </dsp:sp>
    <dsp:sp modelId="{D681416A-69B1-42F4-95F4-A2390387B3AA}">
      <dsp:nvSpPr>
        <dsp:cNvPr id="0" name=""/>
        <dsp:cNvSpPr/>
      </dsp:nvSpPr>
      <dsp:spPr>
        <a:xfrm>
          <a:off x="7385279"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E386C-0670-47F6-A4FC-251285F86CE9}">
      <dsp:nvSpPr>
        <dsp:cNvPr id="0" name=""/>
        <dsp:cNvSpPr/>
      </dsp:nvSpPr>
      <dsp:spPr>
        <a:xfrm>
          <a:off x="7549369"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Samfunnsutvikling: Ungdomsmiljøet Malvik/Stjørdal</a:t>
          </a:r>
        </a:p>
      </dsp:txBody>
      <dsp:txXfrm>
        <a:off x="7549369" y="1688625"/>
        <a:ext cx="2180054" cy="401410"/>
      </dsp:txXfrm>
    </dsp:sp>
    <dsp:sp modelId="{19EE1273-352F-4C13-B6D5-0BB7F63D09AF}">
      <dsp:nvSpPr>
        <dsp:cNvPr id="0" name=""/>
        <dsp:cNvSpPr/>
      </dsp:nvSpPr>
      <dsp:spPr>
        <a:xfrm>
          <a:off x="7385279"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A1489-797E-4AD6-8724-AC4A43479948}">
      <dsp:nvSpPr>
        <dsp:cNvPr id="0" name=""/>
        <dsp:cNvSpPr/>
      </dsp:nvSpPr>
      <dsp:spPr>
        <a:xfrm>
          <a:off x="7549369"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Stor avhengighet på ildsjeler – Lite bæres i kraft av klubbenes styrer og mellom klubbenes styrer</a:t>
          </a:r>
        </a:p>
      </dsp:txBody>
      <dsp:txXfrm>
        <a:off x="7549369" y="2090035"/>
        <a:ext cx="2180054" cy="401410"/>
      </dsp:txXfrm>
    </dsp:sp>
    <dsp:sp modelId="{CA1B4CC7-9E5A-4749-98EF-BDBDAA760CFF}">
      <dsp:nvSpPr>
        <dsp:cNvPr id="0" name=""/>
        <dsp:cNvSpPr/>
      </dsp:nvSpPr>
      <dsp:spPr>
        <a:xfrm>
          <a:off x="9846631"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B2CCA-DD12-4BD3-ADE9-DC79BE7BDCC0}">
      <dsp:nvSpPr>
        <dsp:cNvPr id="0" name=""/>
        <dsp:cNvSpPr/>
      </dsp:nvSpPr>
      <dsp:spPr>
        <a:xfrm>
          <a:off x="9846631"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4B00C2-89F5-4D20-A1F8-4FD8D25E6BAC}">
      <dsp:nvSpPr>
        <dsp:cNvPr id="0" name=""/>
        <dsp:cNvSpPr/>
      </dsp:nvSpPr>
      <dsp:spPr>
        <a:xfrm>
          <a:off x="9846631"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ANNET</a:t>
          </a:r>
        </a:p>
      </dsp:txBody>
      <dsp:txXfrm>
        <a:off x="9846631" y="0"/>
        <a:ext cx="2344144" cy="495419"/>
      </dsp:txXfrm>
    </dsp:sp>
    <dsp:sp modelId="{81E5B8A5-04AB-49F3-A94F-8A4ED9C0CDC0}">
      <dsp:nvSpPr>
        <dsp:cNvPr id="0" name=""/>
        <dsp:cNvSpPr/>
      </dsp:nvSpPr>
      <dsp:spPr>
        <a:xfrm>
          <a:off x="9846631"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E77B4-2588-41FC-923E-FC67EA7CAD45}">
      <dsp:nvSpPr>
        <dsp:cNvPr id="0" name=""/>
        <dsp:cNvSpPr/>
      </dsp:nvSpPr>
      <dsp:spPr>
        <a:xfrm>
          <a:off x="10010721"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Sone med mange demografiske fordeler og et godt potensiale for fortsatt vekst. Må hensynta utkantkommunene</a:t>
          </a:r>
        </a:p>
      </dsp:txBody>
      <dsp:txXfrm>
        <a:off x="10010721" y="885804"/>
        <a:ext cx="2180054" cy="401410"/>
      </dsp:txXfrm>
    </dsp:sp>
    <dsp:sp modelId="{F114D528-FA1F-40B0-883B-E89784BD9A3E}">
      <dsp:nvSpPr>
        <dsp:cNvPr id="0" name=""/>
        <dsp:cNvSpPr/>
      </dsp:nvSpPr>
      <dsp:spPr>
        <a:xfrm>
          <a:off x="9846631"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892BDF-7144-4F25-B444-06DF55FCB0A5}">
      <dsp:nvSpPr>
        <dsp:cNvPr id="0" name=""/>
        <dsp:cNvSpPr/>
      </dsp:nvSpPr>
      <dsp:spPr>
        <a:xfrm>
          <a:off x="10010721"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Entusiasmen rundt </a:t>
          </a:r>
          <a:r>
            <a:rPr lang="nb-NO" sz="700" kern="1200" dirty="0" err="1"/>
            <a:t>Stj</a:t>
          </a:r>
          <a:r>
            <a:rPr lang="nb-NO" sz="700" kern="1200" dirty="0"/>
            <a:t>./Blink plass i toppfotballen. Utvikle nye lokale toppspillere </a:t>
          </a:r>
        </a:p>
      </dsp:txBody>
      <dsp:txXfrm>
        <a:off x="10010721" y="1287214"/>
        <a:ext cx="2180054" cy="4014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F5CB0-3FAC-446F-AD9C-F183168B4BBB}">
      <dsp:nvSpPr>
        <dsp:cNvPr id="0" name=""/>
        <dsp:cNvSpPr/>
      </dsp:nvSpPr>
      <dsp:spPr>
        <a:xfrm>
          <a:off x="3810" y="7772"/>
          <a:ext cx="3714749" cy="1152000"/>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endParaRPr lang="nb-NO" sz="2800" kern="1200" dirty="0"/>
        </a:p>
        <a:p>
          <a:pPr marL="0" lvl="0" indent="0" algn="ctr" defTabSz="1244600">
            <a:lnSpc>
              <a:spcPct val="90000"/>
            </a:lnSpc>
            <a:spcBef>
              <a:spcPct val="0"/>
            </a:spcBef>
            <a:spcAft>
              <a:spcPct val="35000"/>
            </a:spcAft>
            <a:buNone/>
          </a:pPr>
          <a:r>
            <a:rPr lang="nb-NO" sz="2800" kern="1200" dirty="0"/>
            <a:t>TILTAK MÅL 1</a:t>
          </a:r>
        </a:p>
        <a:p>
          <a:pPr marL="0" lvl="0" indent="0" algn="ctr" defTabSz="1244600">
            <a:lnSpc>
              <a:spcPct val="90000"/>
            </a:lnSpc>
            <a:spcBef>
              <a:spcPct val="0"/>
            </a:spcBef>
            <a:spcAft>
              <a:spcPct val="35000"/>
            </a:spcAft>
            <a:buNone/>
          </a:pPr>
          <a:endParaRPr lang="nb-NO" sz="2800" kern="1200" dirty="0"/>
        </a:p>
      </dsp:txBody>
      <dsp:txXfrm>
        <a:off x="3810" y="7772"/>
        <a:ext cx="3714749" cy="1152000"/>
      </dsp:txXfrm>
    </dsp:sp>
    <dsp:sp modelId="{CE76E8B0-7CDD-4F62-B642-B7085C1EAF2F}">
      <dsp:nvSpPr>
        <dsp:cNvPr id="0" name=""/>
        <dsp:cNvSpPr/>
      </dsp:nvSpPr>
      <dsp:spPr>
        <a:xfrm>
          <a:off x="3810" y="1159772"/>
          <a:ext cx="3714749" cy="1756800"/>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Arrangere egne UEFA C-lisenskurs for kvinner</a:t>
          </a:r>
        </a:p>
        <a:p>
          <a:pPr marL="114300" lvl="1" indent="-114300" algn="l" defTabSz="622300">
            <a:lnSpc>
              <a:spcPct val="90000"/>
            </a:lnSpc>
            <a:spcBef>
              <a:spcPct val="0"/>
            </a:spcBef>
            <a:spcAft>
              <a:spcPct val="15000"/>
            </a:spcAft>
            <a:buChar char="•"/>
          </a:pPr>
          <a:r>
            <a:rPr lang="nb-NO" sz="1400" kern="1200" dirty="0"/>
            <a:t>Få RBK Kvinner til å bidra aktivt overfor spillere, trenere og ledere</a:t>
          </a:r>
        </a:p>
        <a:p>
          <a:pPr marL="114300" lvl="1" indent="-114300" algn="l" defTabSz="622300">
            <a:lnSpc>
              <a:spcPct val="90000"/>
            </a:lnSpc>
            <a:spcBef>
              <a:spcPct val="0"/>
            </a:spcBef>
            <a:spcAft>
              <a:spcPct val="15000"/>
            </a:spcAft>
            <a:buChar char="•"/>
          </a:pPr>
          <a:r>
            <a:rPr lang="nb-NO" sz="1400" kern="1200" dirty="0" err="1"/>
            <a:t>Fasilitere</a:t>
          </a:r>
          <a:r>
            <a:rPr lang="nb-NO" sz="1400" kern="1200" dirty="0"/>
            <a:t> prosess mellom klubbene </a:t>
          </a:r>
          <a:r>
            <a:rPr lang="nb-NO" sz="1400" kern="1200" dirty="0" err="1"/>
            <a:t>jmf</a:t>
          </a:r>
          <a:r>
            <a:rPr lang="nb-NO" sz="1400" kern="1200" dirty="0"/>
            <a:t>. utvikle flere/gode seniorlag i sonen </a:t>
          </a:r>
        </a:p>
      </dsp:txBody>
      <dsp:txXfrm>
        <a:off x="3810" y="1159772"/>
        <a:ext cx="3714749" cy="1756800"/>
      </dsp:txXfrm>
    </dsp:sp>
    <dsp:sp modelId="{C46813DA-18DE-4D19-8BC3-6FC4840D3A52}">
      <dsp:nvSpPr>
        <dsp:cNvPr id="0" name=""/>
        <dsp:cNvSpPr/>
      </dsp:nvSpPr>
      <dsp:spPr>
        <a:xfrm>
          <a:off x="4238625" y="7772"/>
          <a:ext cx="3714749" cy="1152000"/>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nb-NO" sz="2800" kern="1200" dirty="0"/>
            <a:t>TILTAK MÅL 2</a:t>
          </a:r>
        </a:p>
      </dsp:txBody>
      <dsp:txXfrm>
        <a:off x="4238625" y="7772"/>
        <a:ext cx="3714749" cy="1152000"/>
      </dsp:txXfrm>
    </dsp:sp>
    <dsp:sp modelId="{9C757482-CDAD-4FC3-BB2F-1AD1A422AD43}">
      <dsp:nvSpPr>
        <dsp:cNvPr id="0" name=""/>
        <dsp:cNvSpPr/>
      </dsp:nvSpPr>
      <dsp:spPr>
        <a:xfrm>
          <a:off x="4238625" y="1159772"/>
          <a:ext cx="3714749" cy="1756800"/>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Arrangere ungdomsfotballkvelder – gi økt kunnskap til trenere og ledere </a:t>
          </a:r>
          <a:r>
            <a:rPr lang="nb-NO" sz="1400" kern="1200" dirty="0" err="1"/>
            <a:t>ifht</a:t>
          </a:r>
          <a:r>
            <a:rPr lang="nb-NO" sz="1400" kern="1200" dirty="0"/>
            <a:t>. frafall</a:t>
          </a:r>
        </a:p>
        <a:p>
          <a:pPr marL="114300" lvl="1" indent="-114300" algn="l" defTabSz="622300">
            <a:lnSpc>
              <a:spcPct val="90000"/>
            </a:lnSpc>
            <a:spcBef>
              <a:spcPct val="0"/>
            </a:spcBef>
            <a:spcAft>
              <a:spcPct val="15000"/>
            </a:spcAft>
            <a:buChar char="•"/>
          </a:pPr>
          <a:r>
            <a:rPr lang="nb-NO" sz="1400" kern="1200" dirty="0"/>
            <a:t>Utvikle tilbud til spillere som har passert «Klubb BDO-alder»</a:t>
          </a:r>
        </a:p>
        <a:p>
          <a:pPr marL="171450" lvl="1" indent="-171450" algn="l" defTabSz="800100">
            <a:lnSpc>
              <a:spcPct val="90000"/>
            </a:lnSpc>
            <a:spcBef>
              <a:spcPct val="0"/>
            </a:spcBef>
            <a:spcAft>
              <a:spcPct val="15000"/>
            </a:spcAft>
            <a:buChar char="•"/>
          </a:pPr>
          <a:endParaRPr lang="nb-NO" sz="1800" kern="1200" dirty="0"/>
        </a:p>
      </dsp:txBody>
      <dsp:txXfrm>
        <a:off x="4238625" y="1159772"/>
        <a:ext cx="3714749" cy="1756800"/>
      </dsp:txXfrm>
    </dsp:sp>
    <dsp:sp modelId="{7C233C63-A62F-49E8-BCA7-CE6F1BD48B56}">
      <dsp:nvSpPr>
        <dsp:cNvPr id="0" name=""/>
        <dsp:cNvSpPr/>
      </dsp:nvSpPr>
      <dsp:spPr>
        <a:xfrm>
          <a:off x="8473439" y="7772"/>
          <a:ext cx="3714749" cy="1152000"/>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b-NO" sz="2400" kern="1200" dirty="0"/>
            <a:t>TILTAK MÅL 3</a:t>
          </a:r>
        </a:p>
      </dsp:txBody>
      <dsp:txXfrm>
        <a:off x="8473439" y="7772"/>
        <a:ext cx="3714749" cy="1152000"/>
      </dsp:txXfrm>
    </dsp:sp>
    <dsp:sp modelId="{D96148B2-FC3A-4555-A2E5-48AD5B823CE4}">
      <dsp:nvSpPr>
        <dsp:cNvPr id="0" name=""/>
        <dsp:cNvSpPr/>
      </dsp:nvSpPr>
      <dsp:spPr>
        <a:xfrm>
          <a:off x="8473439" y="1159772"/>
          <a:ext cx="3714749" cy="1756800"/>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Gjennomføre pilot på «</a:t>
          </a:r>
          <a:r>
            <a:rPr lang="nb-NO" sz="1400" kern="1200" dirty="0" err="1"/>
            <a:t>pay</a:t>
          </a:r>
          <a:r>
            <a:rPr lang="nb-NO" sz="1400" kern="1200" dirty="0"/>
            <a:t> and play-fotball»</a:t>
          </a:r>
        </a:p>
        <a:p>
          <a:pPr marL="114300" lvl="1" indent="-114300" algn="l" defTabSz="622300">
            <a:lnSpc>
              <a:spcPct val="90000"/>
            </a:lnSpc>
            <a:spcBef>
              <a:spcPct val="0"/>
            </a:spcBef>
            <a:spcAft>
              <a:spcPct val="15000"/>
            </a:spcAft>
            <a:buChar char="•"/>
          </a:pPr>
          <a:r>
            <a:rPr lang="nb-NO" sz="1400" kern="1200" dirty="0"/>
            <a:t>Gjennomføre pilot på «gå-fotball»</a:t>
          </a:r>
        </a:p>
      </dsp:txBody>
      <dsp:txXfrm>
        <a:off x="8473439" y="1159772"/>
        <a:ext cx="3714749" cy="17568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EB2EC-753A-4AB0-99EC-F24DDCCB4191}">
      <dsp:nvSpPr>
        <dsp:cNvPr id="0" name=""/>
        <dsp:cNvSpPr/>
      </dsp:nvSpPr>
      <dsp:spPr>
        <a:xfrm>
          <a:off x="1223"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D9E9A-62B7-4DEC-8A99-D9583391566C}">
      <dsp:nvSpPr>
        <dsp:cNvPr id="0" name=""/>
        <dsp:cNvSpPr/>
      </dsp:nvSpPr>
      <dsp:spPr>
        <a:xfrm>
          <a:off x="1223"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65E352-C8E4-4FB0-A9C1-CCF6BC16F166}">
      <dsp:nvSpPr>
        <dsp:cNvPr id="0" name=""/>
        <dsp:cNvSpPr/>
      </dsp:nvSpPr>
      <dsp:spPr>
        <a:xfrm>
          <a:off x="1223"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STYRKER</a:t>
          </a:r>
        </a:p>
      </dsp:txBody>
      <dsp:txXfrm>
        <a:off x="1223" y="0"/>
        <a:ext cx="2344144" cy="495419"/>
      </dsp:txXfrm>
    </dsp:sp>
    <dsp:sp modelId="{03F24203-38FC-4C8D-8B3C-1234102A8543}">
      <dsp:nvSpPr>
        <dsp:cNvPr id="0" name=""/>
        <dsp:cNvSpPr/>
      </dsp:nvSpPr>
      <dsp:spPr>
        <a:xfrm>
          <a:off x="1223"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68B46-636A-49D3-9A76-116657A4C453}">
      <dsp:nvSpPr>
        <dsp:cNvPr id="0" name=""/>
        <dsp:cNvSpPr/>
      </dsp:nvSpPr>
      <dsp:spPr>
        <a:xfrm>
          <a:off x="165313"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Demografiske betingelser – Vekst i store klubber – Profesjonell klubbdrift</a:t>
          </a:r>
        </a:p>
      </dsp:txBody>
      <dsp:txXfrm>
        <a:off x="165313" y="885804"/>
        <a:ext cx="2180054" cy="401410"/>
      </dsp:txXfrm>
    </dsp:sp>
    <dsp:sp modelId="{E7ECE327-D061-49F9-885A-87320906BA4D}">
      <dsp:nvSpPr>
        <dsp:cNvPr id="0" name=""/>
        <dsp:cNvSpPr/>
      </dsp:nvSpPr>
      <dsp:spPr>
        <a:xfrm>
          <a:off x="1223"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40FF12-7C5A-420D-AC9D-C4B52D1E8D04}">
      <dsp:nvSpPr>
        <dsp:cNvPr id="0" name=""/>
        <dsp:cNvSpPr/>
      </dsp:nvSpPr>
      <dsp:spPr>
        <a:xfrm>
          <a:off x="165313"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Tilgang på ressurspersoner og riktig kompetansenivå (leder/trener/dommer)</a:t>
          </a:r>
        </a:p>
      </dsp:txBody>
      <dsp:txXfrm>
        <a:off x="165313" y="1287214"/>
        <a:ext cx="2180054" cy="401410"/>
      </dsp:txXfrm>
    </dsp:sp>
    <dsp:sp modelId="{A8AC87A0-1797-4831-8802-F1668B5F67AB}">
      <dsp:nvSpPr>
        <dsp:cNvPr id="0" name=""/>
        <dsp:cNvSpPr/>
      </dsp:nvSpPr>
      <dsp:spPr>
        <a:xfrm>
          <a:off x="1223"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B07DE9-B012-4CFB-89DC-D39E9D280935}">
      <dsp:nvSpPr>
        <dsp:cNvPr id="0" name=""/>
        <dsp:cNvSpPr/>
      </dsp:nvSpPr>
      <dsp:spPr>
        <a:xfrm>
          <a:off x="165313"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Relativt godt avklart klubbstruktur på guttesiden. God utviklingstrapp for de beste</a:t>
          </a:r>
        </a:p>
      </dsp:txBody>
      <dsp:txXfrm>
        <a:off x="165313" y="1688625"/>
        <a:ext cx="2180054" cy="401410"/>
      </dsp:txXfrm>
    </dsp:sp>
    <dsp:sp modelId="{01596405-7A0F-4944-8883-729E1180AE01}">
      <dsp:nvSpPr>
        <dsp:cNvPr id="0" name=""/>
        <dsp:cNvSpPr/>
      </dsp:nvSpPr>
      <dsp:spPr>
        <a:xfrm>
          <a:off x="1223"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D041A-36D5-4FD7-AEBF-F507F4B651DA}">
      <dsp:nvSpPr>
        <dsp:cNvPr id="0" name=""/>
        <dsp:cNvSpPr/>
      </dsp:nvSpPr>
      <dsp:spPr>
        <a:xfrm>
          <a:off x="165313"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Mange Kvalitetsklubber – Godt oppmøte på våre møteplasser/kurs</a:t>
          </a:r>
        </a:p>
      </dsp:txBody>
      <dsp:txXfrm>
        <a:off x="165313" y="2090035"/>
        <a:ext cx="2180054" cy="401410"/>
      </dsp:txXfrm>
    </dsp:sp>
    <dsp:sp modelId="{4FF6B560-1BE9-4C2B-BC90-3AD7B3E1C471}">
      <dsp:nvSpPr>
        <dsp:cNvPr id="0" name=""/>
        <dsp:cNvSpPr/>
      </dsp:nvSpPr>
      <dsp:spPr>
        <a:xfrm>
          <a:off x="2462575"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399BD-DCD0-493F-A47E-FCACC6803A1A}">
      <dsp:nvSpPr>
        <dsp:cNvPr id="0" name=""/>
        <dsp:cNvSpPr/>
      </dsp:nvSpPr>
      <dsp:spPr>
        <a:xfrm>
          <a:off x="2462575"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891189-FC62-42DE-9C39-794BDC45CA5F}">
      <dsp:nvSpPr>
        <dsp:cNvPr id="0" name=""/>
        <dsp:cNvSpPr/>
      </dsp:nvSpPr>
      <dsp:spPr>
        <a:xfrm>
          <a:off x="2462575"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SVAKHETER</a:t>
          </a:r>
          <a:endParaRPr lang="nb-NO" sz="3200" kern="1200" dirty="0"/>
        </a:p>
      </dsp:txBody>
      <dsp:txXfrm>
        <a:off x="2462575" y="0"/>
        <a:ext cx="2344144" cy="495419"/>
      </dsp:txXfrm>
    </dsp:sp>
    <dsp:sp modelId="{0045C4FA-32E2-4ADF-8E09-1E5337229C7D}">
      <dsp:nvSpPr>
        <dsp:cNvPr id="0" name=""/>
        <dsp:cNvSpPr/>
      </dsp:nvSpPr>
      <dsp:spPr>
        <a:xfrm>
          <a:off x="2462575"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07AD9-1EA1-4063-8192-6B2B6A97F4EC}">
      <dsp:nvSpPr>
        <dsp:cNvPr id="0" name=""/>
        <dsp:cNvSpPr/>
      </dsp:nvSpPr>
      <dsp:spPr>
        <a:xfrm>
          <a:off x="2626665"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Anlegg: For liten kapasitet – Hindrer utvikling av nok aktivitet på alle nivå</a:t>
          </a:r>
        </a:p>
      </dsp:txBody>
      <dsp:txXfrm>
        <a:off x="2626665" y="885804"/>
        <a:ext cx="2180054" cy="401410"/>
      </dsp:txXfrm>
    </dsp:sp>
    <dsp:sp modelId="{FEC75744-B6D5-4C29-8C82-B36A3D71F9A6}">
      <dsp:nvSpPr>
        <dsp:cNvPr id="0" name=""/>
        <dsp:cNvSpPr/>
      </dsp:nvSpPr>
      <dsp:spPr>
        <a:xfrm>
          <a:off x="2462575"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EE0283-2CD8-4F77-9083-DD4815962386}">
      <dsp:nvSpPr>
        <dsp:cNvPr id="0" name=""/>
        <dsp:cNvSpPr/>
      </dsp:nvSpPr>
      <dsp:spPr>
        <a:xfrm>
          <a:off x="2626665"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Spillerlogistikk – Konkurranse om spillere i stadig yngre alder. Lav klubblojalitet og mangel på strategisk samarbeid mellom klubber med stor nærhet. </a:t>
          </a:r>
        </a:p>
      </dsp:txBody>
      <dsp:txXfrm>
        <a:off x="2626665" y="1287214"/>
        <a:ext cx="2180054" cy="401410"/>
      </dsp:txXfrm>
    </dsp:sp>
    <dsp:sp modelId="{A9A33848-3639-483F-868D-ACB1EB378002}">
      <dsp:nvSpPr>
        <dsp:cNvPr id="0" name=""/>
        <dsp:cNvSpPr/>
      </dsp:nvSpPr>
      <dsp:spPr>
        <a:xfrm>
          <a:off x="2462575"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2138AC-139A-4DB3-A9F5-9A11358653B6}">
      <dsp:nvSpPr>
        <dsp:cNvPr id="0" name=""/>
        <dsp:cNvSpPr/>
      </dsp:nvSpPr>
      <dsp:spPr>
        <a:xfrm>
          <a:off x="2626665"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«Konkurransepress» og støy/konflikter i klubber. Mister ledere/trenere. Uavklart samspill mellom klubber på jente/kvinnesiden.  </a:t>
          </a:r>
        </a:p>
      </dsp:txBody>
      <dsp:txXfrm>
        <a:off x="2626665" y="1688625"/>
        <a:ext cx="2180054" cy="401410"/>
      </dsp:txXfrm>
    </dsp:sp>
    <dsp:sp modelId="{BC995064-15D1-41E0-AA56-3BBA384AE57C}">
      <dsp:nvSpPr>
        <dsp:cNvPr id="0" name=""/>
        <dsp:cNvSpPr/>
      </dsp:nvSpPr>
      <dsp:spPr>
        <a:xfrm>
          <a:off x="2462575"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3FC4C-350F-4463-A0D7-4FA54ED3BDE9}">
      <dsp:nvSpPr>
        <dsp:cNvPr id="0" name=""/>
        <dsp:cNvSpPr/>
      </dsp:nvSpPr>
      <dsp:spPr>
        <a:xfrm>
          <a:off x="2626665"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Dommerutvikling i en del store klubber samt kvaliteten i trenerutviklingen i hverdagen i klubb</a:t>
          </a:r>
        </a:p>
      </dsp:txBody>
      <dsp:txXfrm>
        <a:off x="2626665" y="2090035"/>
        <a:ext cx="2180054" cy="401410"/>
      </dsp:txXfrm>
    </dsp:sp>
    <dsp:sp modelId="{736293B1-79D5-41AD-AD09-AC88E0744518}">
      <dsp:nvSpPr>
        <dsp:cNvPr id="0" name=""/>
        <dsp:cNvSpPr/>
      </dsp:nvSpPr>
      <dsp:spPr>
        <a:xfrm>
          <a:off x="4923927"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2C231-9D08-412E-9B38-79CB6A788B82}">
      <dsp:nvSpPr>
        <dsp:cNvPr id="0" name=""/>
        <dsp:cNvSpPr/>
      </dsp:nvSpPr>
      <dsp:spPr>
        <a:xfrm>
          <a:off x="4923927"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47B6D-FB1D-4AF1-A8C8-ABB3349FC425}">
      <dsp:nvSpPr>
        <dsp:cNvPr id="0" name=""/>
        <dsp:cNvSpPr/>
      </dsp:nvSpPr>
      <dsp:spPr>
        <a:xfrm>
          <a:off x="4923927"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MULIGHETER</a:t>
          </a:r>
        </a:p>
      </dsp:txBody>
      <dsp:txXfrm>
        <a:off x="4923927" y="0"/>
        <a:ext cx="2344144" cy="495419"/>
      </dsp:txXfrm>
    </dsp:sp>
    <dsp:sp modelId="{7153B47F-62AC-465C-BAFE-8077698EF063}">
      <dsp:nvSpPr>
        <dsp:cNvPr id="0" name=""/>
        <dsp:cNvSpPr/>
      </dsp:nvSpPr>
      <dsp:spPr>
        <a:xfrm>
          <a:off x="4923927"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43DB6-97E0-4308-B85E-EFD862A055E0}">
      <dsp:nvSpPr>
        <dsp:cNvPr id="0" name=""/>
        <dsp:cNvSpPr/>
      </dsp:nvSpPr>
      <dsp:spPr>
        <a:xfrm>
          <a:off x="5088017"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Etablere et mer strategisk og tettere samarbeid mellom klubber med stor nærhet. Forebygge konflikter og skape nye muligheter. Dele ressurser.</a:t>
          </a:r>
        </a:p>
      </dsp:txBody>
      <dsp:txXfrm>
        <a:off x="5088017" y="885804"/>
        <a:ext cx="2180054" cy="401410"/>
      </dsp:txXfrm>
    </dsp:sp>
    <dsp:sp modelId="{93C34015-E203-412F-89D0-6E5C1E2C1B0B}">
      <dsp:nvSpPr>
        <dsp:cNvPr id="0" name=""/>
        <dsp:cNvSpPr/>
      </dsp:nvSpPr>
      <dsp:spPr>
        <a:xfrm>
          <a:off x="4923927"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D435D7-DB96-48C6-B319-DF8C3133B371}">
      <dsp:nvSpPr>
        <dsp:cNvPr id="0" name=""/>
        <dsp:cNvSpPr/>
      </dsp:nvSpPr>
      <dsp:spPr>
        <a:xfrm>
          <a:off x="5088017"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Tettere samspill mellom klubbene og andre </a:t>
          </a:r>
          <a:r>
            <a:rPr lang="nb-NO" sz="600" kern="1200" dirty="0" err="1"/>
            <a:t>mtp</a:t>
          </a:r>
          <a:r>
            <a:rPr lang="nb-NO" sz="600" kern="1200" dirty="0"/>
            <a:t>. forholdet mellom samfunnsutfordringer og vår aktivitet. Bruk Kvalitetsklubbkonseptet. </a:t>
          </a:r>
        </a:p>
      </dsp:txBody>
      <dsp:txXfrm>
        <a:off x="5088017" y="1287214"/>
        <a:ext cx="2180054" cy="401410"/>
      </dsp:txXfrm>
    </dsp:sp>
    <dsp:sp modelId="{4F187C68-FA2C-41B3-8298-CB481EF28AE2}">
      <dsp:nvSpPr>
        <dsp:cNvPr id="0" name=""/>
        <dsp:cNvSpPr/>
      </dsp:nvSpPr>
      <dsp:spPr>
        <a:xfrm>
          <a:off x="4923927"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C8D86B-8532-45B6-92C1-D769431B3DC8}">
      <dsp:nvSpPr>
        <dsp:cNvPr id="0" name=""/>
        <dsp:cNvSpPr/>
      </dsp:nvSpPr>
      <dsp:spPr>
        <a:xfrm>
          <a:off x="5088017"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Avklare og tydeligere satsingen på jenter/kvinner i og mellom sentrale klubber</a:t>
          </a:r>
        </a:p>
      </dsp:txBody>
      <dsp:txXfrm>
        <a:off x="5088017" y="1688625"/>
        <a:ext cx="2180054" cy="401410"/>
      </dsp:txXfrm>
    </dsp:sp>
    <dsp:sp modelId="{4155BE39-1A8D-4324-B459-ED502EC6652F}">
      <dsp:nvSpPr>
        <dsp:cNvPr id="0" name=""/>
        <dsp:cNvSpPr/>
      </dsp:nvSpPr>
      <dsp:spPr>
        <a:xfrm>
          <a:off x="4923927"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9B1DC-9B4A-4EA9-A3B7-43FC84879DA3}">
      <dsp:nvSpPr>
        <dsp:cNvPr id="0" name=""/>
        <dsp:cNvSpPr/>
      </dsp:nvSpPr>
      <dsp:spPr>
        <a:xfrm>
          <a:off x="5088017"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Skape vekst gjennom andre aktivitetsformer (Futsal/e-Fotball/FFO o.l.)</a:t>
          </a:r>
        </a:p>
      </dsp:txBody>
      <dsp:txXfrm>
        <a:off x="5088017" y="2090035"/>
        <a:ext cx="2180054" cy="401410"/>
      </dsp:txXfrm>
    </dsp:sp>
    <dsp:sp modelId="{4B69B368-2FA8-4006-A6D3-501A1D43409F}">
      <dsp:nvSpPr>
        <dsp:cNvPr id="0" name=""/>
        <dsp:cNvSpPr/>
      </dsp:nvSpPr>
      <dsp:spPr>
        <a:xfrm>
          <a:off x="7385279"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9F643-345F-4AA3-960F-EDB5871231AF}">
      <dsp:nvSpPr>
        <dsp:cNvPr id="0" name=""/>
        <dsp:cNvSpPr/>
      </dsp:nvSpPr>
      <dsp:spPr>
        <a:xfrm>
          <a:off x="7385279"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B52498-DFD3-4D75-890F-828EB2BF7A4A}">
      <dsp:nvSpPr>
        <dsp:cNvPr id="0" name=""/>
        <dsp:cNvSpPr/>
      </dsp:nvSpPr>
      <dsp:spPr>
        <a:xfrm>
          <a:off x="7385279"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TRUSLER</a:t>
          </a:r>
        </a:p>
      </dsp:txBody>
      <dsp:txXfrm>
        <a:off x="7385279" y="0"/>
        <a:ext cx="2344144" cy="495419"/>
      </dsp:txXfrm>
    </dsp:sp>
    <dsp:sp modelId="{815A80C4-6228-496B-A5BD-7A1978614AE3}">
      <dsp:nvSpPr>
        <dsp:cNvPr id="0" name=""/>
        <dsp:cNvSpPr/>
      </dsp:nvSpPr>
      <dsp:spPr>
        <a:xfrm>
          <a:off x="7385279"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80620C-A56C-4A94-8F2F-F438603A74AA}">
      <dsp:nvSpPr>
        <dsp:cNvPr id="0" name=""/>
        <dsp:cNvSpPr/>
      </dsp:nvSpPr>
      <dsp:spPr>
        <a:xfrm>
          <a:off x="7549369"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Politisk motstand </a:t>
          </a:r>
          <a:r>
            <a:rPr lang="nb-NO" sz="600" kern="1200" dirty="0" err="1"/>
            <a:t>ifht</a:t>
          </a:r>
          <a:r>
            <a:rPr lang="nb-NO" sz="600" kern="1200" dirty="0"/>
            <a:t>. </a:t>
          </a:r>
          <a:r>
            <a:rPr lang="nb-NO" sz="600" kern="1200" dirty="0" err="1"/>
            <a:t>anleggsutviklling</a:t>
          </a:r>
          <a:r>
            <a:rPr lang="nb-NO" sz="600" kern="1200" dirty="0"/>
            <a:t>. Mangel på storhall. Nye kommunale miljøkrav. </a:t>
          </a:r>
        </a:p>
      </dsp:txBody>
      <dsp:txXfrm>
        <a:off x="7549369" y="885804"/>
        <a:ext cx="2180054" cy="401410"/>
      </dsp:txXfrm>
    </dsp:sp>
    <dsp:sp modelId="{9CE0E7D5-D515-4194-8149-6129F801D9DA}">
      <dsp:nvSpPr>
        <dsp:cNvPr id="0" name=""/>
        <dsp:cNvSpPr/>
      </dsp:nvSpPr>
      <dsp:spPr>
        <a:xfrm>
          <a:off x="7385279"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D3EAE-FB92-4B3E-92FB-4108996B4D47}">
      <dsp:nvSpPr>
        <dsp:cNvPr id="0" name=""/>
        <dsp:cNvSpPr/>
      </dsp:nvSpPr>
      <dsp:spPr>
        <a:xfrm>
          <a:off x="7549369"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Samfunnsutvikling: Storbyutfordringene. Konfliktnivå. Økte krav krav/forventninger til </a:t>
          </a:r>
          <a:r>
            <a:rPr lang="nb-NO" sz="600" kern="1200" dirty="0" err="1"/>
            <a:t>klubb.Tap</a:t>
          </a:r>
          <a:r>
            <a:rPr lang="nb-NO" sz="600" kern="1200" dirty="0"/>
            <a:t> av ledere/trenere. </a:t>
          </a:r>
        </a:p>
      </dsp:txBody>
      <dsp:txXfrm>
        <a:off x="7549369" y="1287214"/>
        <a:ext cx="2180054" cy="401410"/>
      </dsp:txXfrm>
    </dsp:sp>
    <dsp:sp modelId="{D681416A-69B1-42F4-95F4-A2390387B3AA}">
      <dsp:nvSpPr>
        <dsp:cNvPr id="0" name=""/>
        <dsp:cNvSpPr/>
      </dsp:nvSpPr>
      <dsp:spPr>
        <a:xfrm>
          <a:off x="7385279"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E386C-0670-47F6-A4FC-251285F86CE9}">
      <dsp:nvSpPr>
        <dsp:cNvPr id="0" name=""/>
        <dsp:cNvSpPr/>
      </dsp:nvSpPr>
      <dsp:spPr>
        <a:xfrm>
          <a:off x="7549369"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Styrenes evne til å styre lagcellene i egen klubb. Mangel på klubben som sjef i egen klubb samt klubbene som sjefer sammen</a:t>
          </a:r>
        </a:p>
      </dsp:txBody>
      <dsp:txXfrm>
        <a:off x="7549369" y="1688625"/>
        <a:ext cx="2180054" cy="401410"/>
      </dsp:txXfrm>
    </dsp:sp>
    <dsp:sp modelId="{19EE1273-352F-4C13-B6D5-0BB7F63D09AF}">
      <dsp:nvSpPr>
        <dsp:cNvPr id="0" name=""/>
        <dsp:cNvSpPr/>
      </dsp:nvSpPr>
      <dsp:spPr>
        <a:xfrm>
          <a:off x="7385279"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A1489-797E-4AD6-8724-AC4A43479948}">
      <dsp:nvSpPr>
        <dsp:cNvPr id="0" name=""/>
        <dsp:cNvSpPr/>
      </dsp:nvSpPr>
      <dsp:spPr>
        <a:xfrm>
          <a:off x="7549369"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Kvalitet i aktiviteten både </a:t>
          </a:r>
          <a:r>
            <a:rPr lang="nb-NO" sz="600" kern="1200" dirty="0" err="1"/>
            <a:t>mtp</a:t>
          </a:r>
          <a:r>
            <a:rPr lang="nb-NO" sz="600" kern="1200" dirty="0"/>
            <a:t>. dommer/spiller/trenerutvikling – Mangel på tydelighet rundt fotball «for gøy» og fremtidig toppfotball </a:t>
          </a:r>
        </a:p>
      </dsp:txBody>
      <dsp:txXfrm>
        <a:off x="7549369" y="2090035"/>
        <a:ext cx="2180054" cy="401410"/>
      </dsp:txXfrm>
    </dsp:sp>
    <dsp:sp modelId="{CA1B4CC7-9E5A-4749-98EF-BDBDAA760CFF}">
      <dsp:nvSpPr>
        <dsp:cNvPr id="0" name=""/>
        <dsp:cNvSpPr/>
      </dsp:nvSpPr>
      <dsp:spPr>
        <a:xfrm>
          <a:off x="9846631"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B2CCA-DD12-4BD3-ADE9-DC79BE7BDCC0}">
      <dsp:nvSpPr>
        <dsp:cNvPr id="0" name=""/>
        <dsp:cNvSpPr/>
      </dsp:nvSpPr>
      <dsp:spPr>
        <a:xfrm>
          <a:off x="9846631"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4B00C2-89F5-4D20-A1F8-4FD8D25E6BAC}">
      <dsp:nvSpPr>
        <dsp:cNvPr id="0" name=""/>
        <dsp:cNvSpPr/>
      </dsp:nvSpPr>
      <dsp:spPr>
        <a:xfrm>
          <a:off x="9846631"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ANNET</a:t>
          </a:r>
        </a:p>
      </dsp:txBody>
      <dsp:txXfrm>
        <a:off x="9846631" y="0"/>
        <a:ext cx="2344144" cy="495419"/>
      </dsp:txXfrm>
    </dsp:sp>
    <dsp:sp modelId="{81E5B8A5-04AB-49F3-A94F-8A4ED9C0CDC0}">
      <dsp:nvSpPr>
        <dsp:cNvPr id="0" name=""/>
        <dsp:cNvSpPr/>
      </dsp:nvSpPr>
      <dsp:spPr>
        <a:xfrm>
          <a:off x="9846631"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E77B4-2588-41FC-923E-FC67EA7CAD45}">
      <dsp:nvSpPr>
        <dsp:cNvPr id="0" name=""/>
        <dsp:cNvSpPr/>
      </dsp:nvSpPr>
      <dsp:spPr>
        <a:xfrm>
          <a:off x="10010721"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Samspillet mellom klubber. Store vs. små klubber i klubben. Bærekraftighet. </a:t>
          </a:r>
        </a:p>
      </dsp:txBody>
      <dsp:txXfrm>
        <a:off x="10010721" y="885804"/>
        <a:ext cx="2180054" cy="401410"/>
      </dsp:txXfrm>
    </dsp:sp>
    <dsp:sp modelId="{F114D528-FA1F-40B0-883B-E89784BD9A3E}">
      <dsp:nvSpPr>
        <dsp:cNvPr id="0" name=""/>
        <dsp:cNvSpPr/>
      </dsp:nvSpPr>
      <dsp:spPr>
        <a:xfrm>
          <a:off x="9846631"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892BDF-7144-4F25-B444-06DF55FCB0A5}">
      <dsp:nvSpPr>
        <dsp:cNvPr id="0" name=""/>
        <dsp:cNvSpPr/>
      </dsp:nvSpPr>
      <dsp:spPr>
        <a:xfrm>
          <a:off x="10010721"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Sikre et godt nok sportslig </a:t>
          </a:r>
          <a:r>
            <a:rPr lang="nb-NO" sz="600" kern="1200" dirty="0" err="1"/>
            <a:t>tlbud</a:t>
          </a:r>
          <a:r>
            <a:rPr lang="nb-NO" sz="600" kern="1200" dirty="0"/>
            <a:t> i alle klubber – Hindre unødvendige spilleroverganger i ung alder</a:t>
          </a:r>
        </a:p>
      </dsp:txBody>
      <dsp:txXfrm>
        <a:off x="10010721" y="1287214"/>
        <a:ext cx="2180054" cy="401410"/>
      </dsp:txXfrm>
    </dsp:sp>
    <dsp:sp modelId="{DB6312BA-C912-420A-8DEE-D89A0B2F8DF5}">
      <dsp:nvSpPr>
        <dsp:cNvPr id="0" name=""/>
        <dsp:cNvSpPr/>
      </dsp:nvSpPr>
      <dsp:spPr>
        <a:xfrm>
          <a:off x="9846631"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EF894-4237-4612-A749-4C15EF93D73F}">
      <dsp:nvSpPr>
        <dsp:cNvPr id="0" name=""/>
        <dsp:cNvSpPr/>
      </dsp:nvSpPr>
      <dsp:spPr>
        <a:xfrm>
          <a:off x="10010721"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l" defTabSz="266700">
            <a:lnSpc>
              <a:spcPct val="90000"/>
            </a:lnSpc>
            <a:spcBef>
              <a:spcPct val="0"/>
            </a:spcBef>
            <a:spcAft>
              <a:spcPct val="35000"/>
            </a:spcAft>
            <a:buNone/>
          </a:pPr>
          <a:r>
            <a:rPr lang="nb-NO" sz="600" kern="1200" dirty="0"/>
            <a:t>Forholdet til kommersielle aktører – Klubbenes evne til å skape egne tilbud</a:t>
          </a:r>
        </a:p>
      </dsp:txBody>
      <dsp:txXfrm>
        <a:off x="10010721" y="1688625"/>
        <a:ext cx="2180054" cy="4014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F5CB0-3FAC-446F-AD9C-F183168B4BBB}">
      <dsp:nvSpPr>
        <dsp:cNvPr id="0" name=""/>
        <dsp:cNvSpPr/>
      </dsp:nvSpPr>
      <dsp:spPr>
        <a:xfrm>
          <a:off x="9759" y="402942"/>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endParaRPr lang="nb-NO" sz="2800" kern="1200" dirty="0"/>
        </a:p>
        <a:p>
          <a:pPr marL="0" lvl="0" indent="0" algn="ctr" defTabSz="1244600">
            <a:lnSpc>
              <a:spcPct val="90000"/>
            </a:lnSpc>
            <a:spcBef>
              <a:spcPct val="0"/>
            </a:spcBef>
            <a:spcAft>
              <a:spcPct val="35000"/>
            </a:spcAft>
            <a:buNone/>
          </a:pPr>
          <a:r>
            <a:rPr lang="nb-NO" sz="2800" kern="1200" dirty="0"/>
            <a:t>TILTAK MÅL 1</a:t>
          </a:r>
        </a:p>
        <a:p>
          <a:pPr marL="0" lvl="0" indent="0" algn="ctr" defTabSz="1244600">
            <a:lnSpc>
              <a:spcPct val="90000"/>
            </a:lnSpc>
            <a:spcBef>
              <a:spcPct val="0"/>
            </a:spcBef>
            <a:spcAft>
              <a:spcPct val="35000"/>
            </a:spcAft>
            <a:buNone/>
          </a:pPr>
          <a:endParaRPr lang="nb-NO" sz="2800" kern="1200" dirty="0"/>
        </a:p>
      </dsp:txBody>
      <dsp:txXfrm>
        <a:off x="9759" y="402942"/>
        <a:ext cx="3711122" cy="605278"/>
      </dsp:txXfrm>
    </dsp:sp>
    <dsp:sp modelId="{CE76E8B0-7CDD-4F62-B642-B7085C1EAF2F}">
      <dsp:nvSpPr>
        <dsp:cNvPr id="0" name=""/>
        <dsp:cNvSpPr/>
      </dsp:nvSpPr>
      <dsp:spPr>
        <a:xfrm>
          <a:off x="9759" y="1008220"/>
          <a:ext cx="3711122" cy="1513181"/>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Felles strategisamlinger hvor styreledere er målgruppen 2-3 ganger </a:t>
          </a:r>
          <a:r>
            <a:rPr lang="nb-NO" sz="1400" kern="1200" dirty="0" err="1"/>
            <a:t>pr.år</a:t>
          </a:r>
          <a:endParaRPr lang="nb-NO" sz="1400" kern="1200" dirty="0"/>
        </a:p>
        <a:p>
          <a:pPr marL="114300" lvl="1" indent="-114300" algn="l" defTabSz="622300">
            <a:lnSpc>
              <a:spcPct val="90000"/>
            </a:lnSpc>
            <a:spcBef>
              <a:spcPct val="0"/>
            </a:spcBef>
            <a:spcAft>
              <a:spcPct val="15000"/>
            </a:spcAft>
            <a:buChar char="•"/>
          </a:pPr>
          <a:r>
            <a:rPr lang="nb-NO" sz="1400" kern="1200" dirty="0"/>
            <a:t>Lokale workshops i øst/nord og vest/sør for å bearbeide ulike temaer – felles standarder for samspill mellom klubbene</a:t>
          </a:r>
        </a:p>
      </dsp:txBody>
      <dsp:txXfrm>
        <a:off x="9759" y="1008220"/>
        <a:ext cx="3711122" cy="1513181"/>
      </dsp:txXfrm>
    </dsp:sp>
    <dsp:sp modelId="{C46813DA-18DE-4D19-8BC3-6FC4840D3A52}">
      <dsp:nvSpPr>
        <dsp:cNvPr id="0" name=""/>
        <dsp:cNvSpPr/>
      </dsp:nvSpPr>
      <dsp:spPr>
        <a:xfrm>
          <a:off x="4240438" y="402942"/>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nb-NO" sz="2800" kern="1200" dirty="0"/>
            <a:t>TILTAK MÅL 2</a:t>
          </a:r>
        </a:p>
      </dsp:txBody>
      <dsp:txXfrm>
        <a:off x="4240438" y="402942"/>
        <a:ext cx="3711122" cy="605278"/>
      </dsp:txXfrm>
    </dsp:sp>
    <dsp:sp modelId="{9C757482-CDAD-4FC3-BB2F-1AD1A422AD43}">
      <dsp:nvSpPr>
        <dsp:cNvPr id="0" name=""/>
        <dsp:cNvSpPr/>
      </dsp:nvSpPr>
      <dsp:spPr>
        <a:xfrm>
          <a:off x="4240438" y="1008220"/>
          <a:ext cx="3711122" cy="1513181"/>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nb-NO" sz="1200" kern="1200" dirty="0"/>
            <a:t>Rekruttering: Særskilt oppfølging inn mot barn/foresatte med innvandrerbakgrunn</a:t>
          </a:r>
        </a:p>
        <a:p>
          <a:pPr marL="114300" lvl="1" indent="-114300" algn="l" defTabSz="533400">
            <a:lnSpc>
              <a:spcPct val="90000"/>
            </a:lnSpc>
            <a:spcBef>
              <a:spcPct val="0"/>
            </a:spcBef>
            <a:spcAft>
              <a:spcPct val="15000"/>
            </a:spcAft>
            <a:buChar char="•"/>
          </a:pPr>
          <a:r>
            <a:rPr lang="nb-NO" sz="1200" kern="1200" dirty="0"/>
            <a:t>Krets: Aktivitetsutvikler bistår klubbene </a:t>
          </a:r>
          <a:r>
            <a:rPr lang="nb-NO" sz="1200" kern="1200" dirty="0" err="1"/>
            <a:t>mtp</a:t>
          </a:r>
          <a:r>
            <a:rPr lang="nb-NO" sz="1200" kern="1200" dirty="0"/>
            <a:t>. organisering av barnefotball</a:t>
          </a:r>
        </a:p>
        <a:p>
          <a:pPr marL="114300" lvl="1" indent="-114300" algn="l" defTabSz="533400">
            <a:lnSpc>
              <a:spcPct val="90000"/>
            </a:lnSpc>
            <a:spcBef>
              <a:spcPct val="0"/>
            </a:spcBef>
            <a:spcAft>
              <a:spcPct val="15000"/>
            </a:spcAft>
            <a:buChar char="•"/>
          </a:pPr>
          <a:r>
            <a:rPr lang="nb-NO" sz="1200" kern="1200" dirty="0"/>
            <a:t>Trenerkompetanse og samarbeid på sport mellom klubbene</a:t>
          </a:r>
        </a:p>
        <a:p>
          <a:pPr marL="114300" lvl="1" indent="-114300" algn="l" defTabSz="533400">
            <a:lnSpc>
              <a:spcPct val="90000"/>
            </a:lnSpc>
            <a:spcBef>
              <a:spcPct val="0"/>
            </a:spcBef>
            <a:spcAft>
              <a:spcPct val="15000"/>
            </a:spcAft>
            <a:buChar char="•"/>
          </a:pPr>
          <a:r>
            <a:rPr lang="nb-NO" sz="1200" kern="1200" dirty="0"/>
            <a:t>Skolemesterskap </a:t>
          </a:r>
          <a:r>
            <a:rPr lang="nb-NO" sz="1200" kern="1200" dirty="0" err="1"/>
            <a:t>vgs</a:t>
          </a:r>
          <a:r>
            <a:rPr lang="nb-NO" sz="1200" kern="1200" dirty="0"/>
            <a:t> og flere tiltak i regi av toppklubb for jenter  </a:t>
          </a:r>
        </a:p>
      </dsp:txBody>
      <dsp:txXfrm>
        <a:off x="4240438" y="1008220"/>
        <a:ext cx="3711122" cy="1513181"/>
      </dsp:txXfrm>
    </dsp:sp>
    <dsp:sp modelId="{7C233C63-A62F-49E8-BCA7-CE6F1BD48B56}">
      <dsp:nvSpPr>
        <dsp:cNvPr id="0" name=""/>
        <dsp:cNvSpPr/>
      </dsp:nvSpPr>
      <dsp:spPr>
        <a:xfrm>
          <a:off x="8471118" y="402942"/>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b-NO" sz="2400" kern="1200" dirty="0"/>
            <a:t>TILTAK MÅL 3</a:t>
          </a:r>
        </a:p>
      </dsp:txBody>
      <dsp:txXfrm>
        <a:off x="8471118" y="402942"/>
        <a:ext cx="3711122" cy="605278"/>
      </dsp:txXfrm>
    </dsp:sp>
    <dsp:sp modelId="{D96148B2-FC3A-4555-A2E5-48AD5B823CE4}">
      <dsp:nvSpPr>
        <dsp:cNvPr id="0" name=""/>
        <dsp:cNvSpPr/>
      </dsp:nvSpPr>
      <dsp:spPr>
        <a:xfrm>
          <a:off x="8471118" y="1008220"/>
          <a:ext cx="3711122" cy="1513181"/>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Gjennomføre pilot for spontanfotball/</a:t>
          </a:r>
          <a:r>
            <a:rPr lang="nb-NO" sz="1400" kern="1200" dirty="0" err="1"/>
            <a:t>pay</a:t>
          </a:r>
          <a:r>
            <a:rPr lang="nb-NO" sz="1400" kern="1200" dirty="0"/>
            <a:t> and play</a:t>
          </a:r>
        </a:p>
        <a:p>
          <a:pPr marL="114300" lvl="1" indent="-114300" algn="l" defTabSz="622300">
            <a:lnSpc>
              <a:spcPct val="90000"/>
            </a:lnSpc>
            <a:spcBef>
              <a:spcPct val="0"/>
            </a:spcBef>
            <a:spcAft>
              <a:spcPct val="15000"/>
            </a:spcAft>
            <a:buChar char="•"/>
          </a:pPr>
          <a:r>
            <a:rPr lang="nb-NO" sz="1400" kern="1200" dirty="0"/>
            <a:t>Gjennomføre pilot for gåfotball </a:t>
          </a:r>
        </a:p>
      </dsp:txBody>
      <dsp:txXfrm>
        <a:off x="8471118" y="1008220"/>
        <a:ext cx="3711122" cy="151318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EB2EC-753A-4AB0-99EC-F24DDCCB4191}">
      <dsp:nvSpPr>
        <dsp:cNvPr id="0" name=""/>
        <dsp:cNvSpPr/>
      </dsp:nvSpPr>
      <dsp:spPr>
        <a:xfrm>
          <a:off x="1223"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D9E9A-62B7-4DEC-8A99-D9583391566C}">
      <dsp:nvSpPr>
        <dsp:cNvPr id="0" name=""/>
        <dsp:cNvSpPr/>
      </dsp:nvSpPr>
      <dsp:spPr>
        <a:xfrm>
          <a:off x="1223"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65E352-C8E4-4FB0-A9C1-CCF6BC16F166}">
      <dsp:nvSpPr>
        <dsp:cNvPr id="0" name=""/>
        <dsp:cNvSpPr/>
      </dsp:nvSpPr>
      <dsp:spPr>
        <a:xfrm>
          <a:off x="1223"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STYRKER</a:t>
          </a:r>
        </a:p>
      </dsp:txBody>
      <dsp:txXfrm>
        <a:off x="1223" y="0"/>
        <a:ext cx="2344144" cy="495419"/>
      </dsp:txXfrm>
    </dsp:sp>
    <dsp:sp modelId="{03F24203-38FC-4C8D-8B3C-1234102A8543}">
      <dsp:nvSpPr>
        <dsp:cNvPr id="0" name=""/>
        <dsp:cNvSpPr/>
      </dsp:nvSpPr>
      <dsp:spPr>
        <a:xfrm>
          <a:off x="1223"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68B46-636A-49D3-9A76-116657A4C453}">
      <dsp:nvSpPr>
        <dsp:cNvPr id="0" name=""/>
        <dsp:cNvSpPr/>
      </dsp:nvSpPr>
      <dsp:spPr>
        <a:xfrm>
          <a:off x="165313"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«Avklart» klubbstruktur </a:t>
          </a:r>
        </a:p>
      </dsp:txBody>
      <dsp:txXfrm>
        <a:off x="165313" y="885804"/>
        <a:ext cx="2180054" cy="401410"/>
      </dsp:txXfrm>
    </dsp:sp>
    <dsp:sp modelId="{E7ECE327-D061-49F9-885A-87320906BA4D}">
      <dsp:nvSpPr>
        <dsp:cNvPr id="0" name=""/>
        <dsp:cNvSpPr/>
      </dsp:nvSpPr>
      <dsp:spPr>
        <a:xfrm>
          <a:off x="1223"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40FF12-7C5A-420D-AC9D-C4B52D1E8D04}">
      <dsp:nvSpPr>
        <dsp:cNvPr id="0" name=""/>
        <dsp:cNvSpPr/>
      </dsp:nvSpPr>
      <dsp:spPr>
        <a:xfrm>
          <a:off x="165313"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Anlegg spesielt i kampsesong</a:t>
          </a:r>
        </a:p>
      </dsp:txBody>
      <dsp:txXfrm>
        <a:off x="165313" y="1287214"/>
        <a:ext cx="2180054" cy="401410"/>
      </dsp:txXfrm>
    </dsp:sp>
    <dsp:sp modelId="{A8AC87A0-1797-4831-8802-F1668B5F67AB}">
      <dsp:nvSpPr>
        <dsp:cNvPr id="0" name=""/>
        <dsp:cNvSpPr/>
      </dsp:nvSpPr>
      <dsp:spPr>
        <a:xfrm>
          <a:off x="1223"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B07DE9-B012-4CFB-89DC-D39E9D280935}">
      <dsp:nvSpPr>
        <dsp:cNvPr id="0" name=""/>
        <dsp:cNvSpPr/>
      </dsp:nvSpPr>
      <dsp:spPr>
        <a:xfrm>
          <a:off x="165313"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Kontinuitet på ledersiden – God kompetanse – Er tilstede på møteplasser/kurs</a:t>
          </a:r>
        </a:p>
      </dsp:txBody>
      <dsp:txXfrm>
        <a:off x="165313" y="1688625"/>
        <a:ext cx="2180054" cy="401410"/>
      </dsp:txXfrm>
    </dsp:sp>
    <dsp:sp modelId="{01596405-7A0F-4944-8883-729E1180AE01}">
      <dsp:nvSpPr>
        <dsp:cNvPr id="0" name=""/>
        <dsp:cNvSpPr/>
      </dsp:nvSpPr>
      <dsp:spPr>
        <a:xfrm>
          <a:off x="1223"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D041A-36D5-4FD7-AEBF-F507F4B651DA}">
      <dsp:nvSpPr>
        <dsp:cNvPr id="0" name=""/>
        <dsp:cNvSpPr/>
      </dsp:nvSpPr>
      <dsp:spPr>
        <a:xfrm>
          <a:off x="165313"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Positiv utvikling </a:t>
          </a:r>
          <a:r>
            <a:rPr lang="nb-NO" sz="700" kern="1200" dirty="0" err="1"/>
            <a:t>mtp</a:t>
          </a:r>
          <a:r>
            <a:rPr lang="nb-NO" sz="700" kern="1200" dirty="0"/>
            <a:t>. samarbeid mellom klubbene – Flere Kvalitetsklubber</a:t>
          </a:r>
        </a:p>
      </dsp:txBody>
      <dsp:txXfrm>
        <a:off x="165313" y="2090035"/>
        <a:ext cx="2180054" cy="401410"/>
      </dsp:txXfrm>
    </dsp:sp>
    <dsp:sp modelId="{4FF6B560-1BE9-4C2B-BC90-3AD7B3E1C471}">
      <dsp:nvSpPr>
        <dsp:cNvPr id="0" name=""/>
        <dsp:cNvSpPr/>
      </dsp:nvSpPr>
      <dsp:spPr>
        <a:xfrm>
          <a:off x="2462575"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399BD-DCD0-493F-A47E-FCACC6803A1A}">
      <dsp:nvSpPr>
        <dsp:cNvPr id="0" name=""/>
        <dsp:cNvSpPr/>
      </dsp:nvSpPr>
      <dsp:spPr>
        <a:xfrm>
          <a:off x="2462575"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891189-FC62-42DE-9C39-794BDC45CA5F}">
      <dsp:nvSpPr>
        <dsp:cNvPr id="0" name=""/>
        <dsp:cNvSpPr/>
      </dsp:nvSpPr>
      <dsp:spPr>
        <a:xfrm>
          <a:off x="2462575"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SVAKHETER</a:t>
          </a:r>
          <a:endParaRPr lang="nb-NO" sz="3200" kern="1200" dirty="0"/>
        </a:p>
      </dsp:txBody>
      <dsp:txXfrm>
        <a:off x="2462575" y="0"/>
        <a:ext cx="2344144" cy="495419"/>
      </dsp:txXfrm>
    </dsp:sp>
    <dsp:sp modelId="{0045C4FA-32E2-4ADF-8E09-1E5337229C7D}">
      <dsp:nvSpPr>
        <dsp:cNvPr id="0" name=""/>
        <dsp:cNvSpPr/>
      </dsp:nvSpPr>
      <dsp:spPr>
        <a:xfrm>
          <a:off x="2462575"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07AD9-1EA1-4063-8192-6B2B6A97F4EC}">
      <dsp:nvSpPr>
        <dsp:cNvPr id="0" name=""/>
        <dsp:cNvSpPr/>
      </dsp:nvSpPr>
      <dsp:spPr>
        <a:xfrm>
          <a:off x="2626665"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For svak og liten aktivitet innen barnefotball. Også store svakheter på jenter/kvinner.</a:t>
          </a:r>
        </a:p>
      </dsp:txBody>
      <dsp:txXfrm>
        <a:off x="2626665" y="885804"/>
        <a:ext cx="2180054" cy="401410"/>
      </dsp:txXfrm>
    </dsp:sp>
    <dsp:sp modelId="{FEC75744-B6D5-4C29-8C82-B36A3D71F9A6}">
      <dsp:nvSpPr>
        <dsp:cNvPr id="0" name=""/>
        <dsp:cNvSpPr/>
      </dsp:nvSpPr>
      <dsp:spPr>
        <a:xfrm>
          <a:off x="2462575"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EE0283-2CD8-4F77-9083-DD4815962386}">
      <dsp:nvSpPr>
        <dsp:cNvPr id="0" name=""/>
        <dsp:cNvSpPr/>
      </dsp:nvSpPr>
      <dsp:spPr>
        <a:xfrm>
          <a:off x="2626665"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En del sentrale klubber ikke sertifisert som Kvalitetsklubb. </a:t>
          </a:r>
        </a:p>
      </dsp:txBody>
      <dsp:txXfrm>
        <a:off x="2626665" y="1287214"/>
        <a:ext cx="2180054" cy="401410"/>
      </dsp:txXfrm>
    </dsp:sp>
    <dsp:sp modelId="{A9A33848-3639-483F-868D-ACB1EB378002}">
      <dsp:nvSpPr>
        <dsp:cNvPr id="0" name=""/>
        <dsp:cNvSpPr/>
      </dsp:nvSpPr>
      <dsp:spPr>
        <a:xfrm>
          <a:off x="2462575"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2138AC-139A-4DB3-A9F5-9A11358653B6}">
      <dsp:nvSpPr>
        <dsp:cNvPr id="0" name=""/>
        <dsp:cNvSpPr/>
      </dsp:nvSpPr>
      <dsp:spPr>
        <a:xfrm>
          <a:off x="2626665"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Flere klubber på samme nivå ungdom/senior. Delta på Fosen vs. Trondheim.  </a:t>
          </a:r>
        </a:p>
      </dsp:txBody>
      <dsp:txXfrm>
        <a:off x="2626665" y="1688625"/>
        <a:ext cx="2180054" cy="401410"/>
      </dsp:txXfrm>
    </dsp:sp>
    <dsp:sp modelId="{BC995064-15D1-41E0-AA56-3BBA384AE57C}">
      <dsp:nvSpPr>
        <dsp:cNvPr id="0" name=""/>
        <dsp:cNvSpPr/>
      </dsp:nvSpPr>
      <dsp:spPr>
        <a:xfrm>
          <a:off x="2462575"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3FC4C-350F-4463-A0D7-4FA54ED3BDE9}">
      <dsp:nvSpPr>
        <dsp:cNvPr id="0" name=""/>
        <dsp:cNvSpPr/>
      </dsp:nvSpPr>
      <dsp:spPr>
        <a:xfrm>
          <a:off x="2626665"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Kvalitet og antall dommere og trenere med god utdanning og godt nivå</a:t>
          </a:r>
        </a:p>
      </dsp:txBody>
      <dsp:txXfrm>
        <a:off x="2626665" y="2090035"/>
        <a:ext cx="2180054" cy="401410"/>
      </dsp:txXfrm>
    </dsp:sp>
    <dsp:sp modelId="{736293B1-79D5-41AD-AD09-AC88E0744518}">
      <dsp:nvSpPr>
        <dsp:cNvPr id="0" name=""/>
        <dsp:cNvSpPr/>
      </dsp:nvSpPr>
      <dsp:spPr>
        <a:xfrm>
          <a:off x="4923927"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2C231-9D08-412E-9B38-79CB6A788B82}">
      <dsp:nvSpPr>
        <dsp:cNvPr id="0" name=""/>
        <dsp:cNvSpPr/>
      </dsp:nvSpPr>
      <dsp:spPr>
        <a:xfrm>
          <a:off x="4923927"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47B6D-FB1D-4AF1-A8C8-ABB3349FC425}">
      <dsp:nvSpPr>
        <dsp:cNvPr id="0" name=""/>
        <dsp:cNvSpPr/>
      </dsp:nvSpPr>
      <dsp:spPr>
        <a:xfrm>
          <a:off x="4923927"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MULIGHETER</a:t>
          </a:r>
        </a:p>
      </dsp:txBody>
      <dsp:txXfrm>
        <a:off x="4923927" y="0"/>
        <a:ext cx="2344144" cy="495419"/>
      </dsp:txXfrm>
    </dsp:sp>
    <dsp:sp modelId="{7153B47F-62AC-465C-BAFE-8077698EF063}">
      <dsp:nvSpPr>
        <dsp:cNvPr id="0" name=""/>
        <dsp:cNvSpPr/>
      </dsp:nvSpPr>
      <dsp:spPr>
        <a:xfrm>
          <a:off x="4923927"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43DB6-97E0-4308-B85E-EFD862A055E0}">
      <dsp:nvSpPr>
        <dsp:cNvPr id="0" name=""/>
        <dsp:cNvSpPr/>
      </dsp:nvSpPr>
      <dsp:spPr>
        <a:xfrm>
          <a:off x="5088017"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Styrke den stigende samarbeidstanken mellom klubbene.   </a:t>
          </a:r>
        </a:p>
      </dsp:txBody>
      <dsp:txXfrm>
        <a:off x="5088017" y="885804"/>
        <a:ext cx="2180054" cy="401410"/>
      </dsp:txXfrm>
    </dsp:sp>
    <dsp:sp modelId="{93C34015-E203-412F-89D0-6E5C1E2C1B0B}">
      <dsp:nvSpPr>
        <dsp:cNvPr id="0" name=""/>
        <dsp:cNvSpPr/>
      </dsp:nvSpPr>
      <dsp:spPr>
        <a:xfrm>
          <a:off x="4923927"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D435D7-DB96-48C6-B319-DF8C3133B371}">
      <dsp:nvSpPr>
        <dsp:cNvPr id="0" name=""/>
        <dsp:cNvSpPr/>
      </dsp:nvSpPr>
      <dsp:spPr>
        <a:xfrm>
          <a:off x="5088017"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Sertifisere flere klubber som Kvalitetsklubb. Styrke lederkontinuiteten med lokale lederkurs</a:t>
          </a:r>
        </a:p>
      </dsp:txBody>
      <dsp:txXfrm>
        <a:off x="5088017" y="1287214"/>
        <a:ext cx="2180054" cy="401410"/>
      </dsp:txXfrm>
    </dsp:sp>
    <dsp:sp modelId="{4F187C68-FA2C-41B3-8298-CB481EF28AE2}">
      <dsp:nvSpPr>
        <dsp:cNvPr id="0" name=""/>
        <dsp:cNvSpPr/>
      </dsp:nvSpPr>
      <dsp:spPr>
        <a:xfrm>
          <a:off x="4923927"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C8D86B-8532-45B6-92C1-D769431B3DC8}">
      <dsp:nvSpPr>
        <dsp:cNvPr id="0" name=""/>
        <dsp:cNvSpPr/>
      </dsp:nvSpPr>
      <dsp:spPr>
        <a:xfrm>
          <a:off x="5088017"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Etablere avdelinger med lag fra både Fosen og Trondheim</a:t>
          </a:r>
        </a:p>
      </dsp:txBody>
      <dsp:txXfrm>
        <a:off x="5088017" y="1688625"/>
        <a:ext cx="2180054" cy="401410"/>
      </dsp:txXfrm>
    </dsp:sp>
    <dsp:sp modelId="{4155BE39-1A8D-4324-B459-ED502EC6652F}">
      <dsp:nvSpPr>
        <dsp:cNvPr id="0" name=""/>
        <dsp:cNvSpPr/>
      </dsp:nvSpPr>
      <dsp:spPr>
        <a:xfrm>
          <a:off x="4923927"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9B1DC-9B4A-4EA9-A3B7-43FC84879DA3}">
      <dsp:nvSpPr>
        <dsp:cNvPr id="0" name=""/>
        <dsp:cNvSpPr/>
      </dsp:nvSpPr>
      <dsp:spPr>
        <a:xfrm>
          <a:off x="5088017"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Styrke trener/dommeroppfølgingen etter Grasrot/Rekruttnivå gjennom nettverk</a:t>
          </a:r>
        </a:p>
      </dsp:txBody>
      <dsp:txXfrm>
        <a:off x="5088017" y="2090035"/>
        <a:ext cx="2180054" cy="401410"/>
      </dsp:txXfrm>
    </dsp:sp>
    <dsp:sp modelId="{4B69B368-2FA8-4006-A6D3-501A1D43409F}">
      <dsp:nvSpPr>
        <dsp:cNvPr id="0" name=""/>
        <dsp:cNvSpPr/>
      </dsp:nvSpPr>
      <dsp:spPr>
        <a:xfrm>
          <a:off x="7385279"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9F643-345F-4AA3-960F-EDB5871231AF}">
      <dsp:nvSpPr>
        <dsp:cNvPr id="0" name=""/>
        <dsp:cNvSpPr/>
      </dsp:nvSpPr>
      <dsp:spPr>
        <a:xfrm>
          <a:off x="7385279"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B52498-DFD3-4D75-890F-828EB2BF7A4A}">
      <dsp:nvSpPr>
        <dsp:cNvPr id="0" name=""/>
        <dsp:cNvSpPr/>
      </dsp:nvSpPr>
      <dsp:spPr>
        <a:xfrm>
          <a:off x="7385279"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TRUSLER</a:t>
          </a:r>
        </a:p>
      </dsp:txBody>
      <dsp:txXfrm>
        <a:off x="7385279" y="0"/>
        <a:ext cx="2344144" cy="495419"/>
      </dsp:txXfrm>
    </dsp:sp>
    <dsp:sp modelId="{815A80C4-6228-496B-A5BD-7A1978614AE3}">
      <dsp:nvSpPr>
        <dsp:cNvPr id="0" name=""/>
        <dsp:cNvSpPr/>
      </dsp:nvSpPr>
      <dsp:spPr>
        <a:xfrm>
          <a:off x="7385279"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80620C-A56C-4A94-8F2F-F438603A74AA}">
      <dsp:nvSpPr>
        <dsp:cNvPr id="0" name=""/>
        <dsp:cNvSpPr/>
      </dsp:nvSpPr>
      <dsp:spPr>
        <a:xfrm>
          <a:off x="7549369"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Mangel vilje til samarbeid mellom klubbene samt motstand fra IL-nivå i flere klubber</a:t>
          </a:r>
        </a:p>
      </dsp:txBody>
      <dsp:txXfrm>
        <a:off x="7549369" y="885804"/>
        <a:ext cx="2180054" cy="401410"/>
      </dsp:txXfrm>
    </dsp:sp>
    <dsp:sp modelId="{9CE0E7D5-D515-4194-8149-6129F801D9DA}">
      <dsp:nvSpPr>
        <dsp:cNvPr id="0" name=""/>
        <dsp:cNvSpPr/>
      </dsp:nvSpPr>
      <dsp:spPr>
        <a:xfrm>
          <a:off x="7385279"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D3EAE-FB92-4B3E-92FB-4108996B4D47}">
      <dsp:nvSpPr>
        <dsp:cNvPr id="0" name=""/>
        <dsp:cNvSpPr/>
      </dsp:nvSpPr>
      <dsp:spPr>
        <a:xfrm>
          <a:off x="7549369"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Treningsfasilitet fotball på vinter samt tilgang til Futsal i haller</a:t>
          </a:r>
        </a:p>
      </dsp:txBody>
      <dsp:txXfrm>
        <a:off x="7549369" y="1287214"/>
        <a:ext cx="2180054" cy="401410"/>
      </dsp:txXfrm>
    </dsp:sp>
    <dsp:sp modelId="{D681416A-69B1-42F4-95F4-A2390387B3AA}">
      <dsp:nvSpPr>
        <dsp:cNvPr id="0" name=""/>
        <dsp:cNvSpPr/>
      </dsp:nvSpPr>
      <dsp:spPr>
        <a:xfrm>
          <a:off x="7385279"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E386C-0670-47F6-A4FC-251285F86CE9}">
      <dsp:nvSpPr>
        <dsp:cNvPr id="0" name=""/>
        <dsp:cNvSpPr/>
      </dsp:nvSpPr>
      <dsp:spPr>
        <a:xfrm>
          <a:off x="7549369"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Få kvalifiserte veiledere/ressurspersoner innenfor leder/trener/dommerutdanning</a:t>
          </a:r>
        </a:p>
      </dsp:txBody>
      <dsp:txXfrm>
        <a:off x="7549369" y="1688625"/>
        <a:ext cx="2180054" cy="401410"/>
      </dsp:txXfrm>
    </dsp:sp>
    <dsp:sp modelId="{19EE1273-352F-4C13-B6D5-0BB7F63D09AF}">
      <dsp:nvSpPr>
        <dsp:cNvPr id="0" name=""/>
        <dsp:cNvSpPr/>
      </dsp:nvSpPr>
      <dsp:spPr>
        <a:xfrm>
          <a:off x="7385279"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A1489-797E-4AD6-8724-AC4A43479948}">
      <dsp:nvSpPr>
        <dsp:cNvPr id="0" name=""/>
        <dsp:cNvSpPr/>
      </dsp:nvSpPr>
      <dsp:spPr>
        <a:xfrm>
          <a:off x="7549369"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Små klubber som gjerne er geografisk litt isolert samt stor avhengighet av ledere i en del klubber</a:t>
          </a:r>
        </a:p>
      </dsp:txBody>
      <dsp:txXfrm>
        <a:off x="7549369" y="2090035"/>
        <a:ext cx="2180054" cy="401410"/>
      </dsp:txXfrm>
    </dsp:sp>
    <dsp:sp modelId="{CA1B4CC7-9E5A-4749-98EF-BDBDAA760CFF}">
      <dsp:nvSpPr>
        <dsp:cNvPr id="0" name=""/>
        <dsp:cNvSpPr/>
      </dsp:nvSpPr>
      <dsp:spPr>
        <a:xfrm>
          <a:off x="9846631"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B2CCA-DD12-4BD3-ADE9-DC79BE7BDCC0}">
      <dsp:nvSpPr>
        <dsp:cNvPr id="0" name=""/>
        <dsp:cNvSpPr/>
      </dsp:nvSpPr>
      <dsp:spPr>
        <a:xfrm>
          <a:off x="9846631"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4B00C2-89F5-4D20-A1F8-4FD8D25E6BAC}">
      <dsp:nvSpPr>
        <dsp:cNvPr id="0" name=""/>
        <dsp:cNvSpPr/>
      </dsp:nvSpPr>
      <dsp:spPr>
        <a:xfrm>
          <a:off x="9846631"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ANNET</a:t>
          </a:r>
        </a:p>
      </dsp:txBody>
      <dsp:txXfrm>
        <a:off x="9846631" y="0"/>
        <a:ext cx="2344144" cy="495419"/>
      </dsp:txXfrm>
    </dsp:sp>
    <dsp:sp modelId="{81E5B8A5-04AB-49F3-A94F-8A4ED9C0CDC0}">
      <dsp:nvSpPr>
        <dsp:cNvPr id="0" name=""/>
        <dsp:cNvSpPr/>
      </dsp:nvSpPr>
      <dsp:spPr>
        <a:xfrm>
          <a:off x="9846631"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E77B4-2588-41FC-923E-FC67EA7CAD45}">
      <dsp:nvSpPr>
        <dsp:cNvPr id="0" name=""/>
        <dsp:cNvSpPr/>
      </dsp:nvSpPr>
      <dsp:spPr>
        <a:xfrm>
          <a:off x="10010721"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Ofte motstand ved endring av regler og innføring av nye elementer</a:t>
          </a:r>
        </a:p>
      </dsp:txBody>
      <dsp:txXfrm>
        <a:off x="10010721" y="885804"/>
        <a:ext cx="2180054" cy="401410"/>
      </dsp:txXfrm>
    </dsp:sp>
    <dsp:sp modelId="{F114D528-FA1F-40B0-883B-E89784BD9A3E}">
      <dsp:nvSpPr>
        <dsp:cNvPr id="0" name=""/>
        <dsp:cNvSpPr/>
      </dsp:nvSpPr>
      <dsp:spPr>
        <a:xfrm>
          <a:off x="9846631"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892BDF-7144-4F25-B444-06DF55FCB0A5}">
      <dsp:nvSpPr>
        <dsp:cNvPr id="0" name=""/>
        <dsp:cNvSpPr/>
      </dsp:nvSpPr>
      <dsp:spPr>
        <a:xfrm>
          <a:off x="10010721"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Samspill mellom indre og ytre Fosen. Kunnskap/kompetanse/aktivitet</a:t>
          </a:r>
        </a:p>
      </dsp:txBody>
      <dsp:txXfrm>
        <a:off x="10010721" y="1287214"/>
        <a:ext cx="2180054" cy="401410"/>
      </dsp:txXfrm>
    </dsp:sp>
    <dsp:sp modelId="{DB6312BA-C912-420A-8DEE-D89A0B2F8DF5}">
      <dsp:nvSpPr>
        <dsp:cNvPr id="0" name=""/>
        <dsp:cNvSpPr/>
      </dsp:nvSpPr>
      <dsp:spPr>
        <a:xfrm>
          <a:off x="9846631"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EF894-4237-4612-A749-4C15EF93D73F}">
      <dsp:nvSpPr>
        <dsp:cNvPr id="0" name=""/>
        <dsp:cNvSpPr/>
      </dsp:nvSpPr>
      <dsp:spPr>
        <a:xfrm>
          <a:off x="10010721"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Tungt fokus på seniorfotballen i mange klubber samt resultater i ungdomsfotballen</a:t>
          </a:r>
        </a:p>
      </dsp:txBody>
      <dsp:txXfrm>
        <a:off x="10010721" y="1688625"/>
        <a:ext cx="2180054" cy="4014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F5CB0-3FAC-446F-AD9C-F183168B4BBB}">
      <dsp:nvSpPr>
        <dsp:cNvPr id="0" name=""/>
        <dsp:cNvSpPr/>
      </dsp:nvSpPr>
      <dsp:spPr>
        <a:xfrm>
          <a:off x="9759" y="390933"/>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endParaRPr lang="nb-NO" sz="2800" kern="1200" dirty="0"/>
        </a:p>
        <a:p>
          <a:pPr marL="0" lvl="0" indent="0" algn="ctr" defTabSz="1244600">
            <a:lnSpc>
              <a:spcPct val="90000"/>
            </a:lnSpc>
            <a:spcBef>
              <a:spcPct val="0"/>
            </a:spcBef>
            <a:spcAft>
              <a:spcPct val="35000"/>
            </a:spcAft>
            <a:buNone/>
          </a:pPr>
          <a:r>
            <a:rPr lang="nb-NO" sz="2800" kern="1200" dirty="0"/>
            <a:t>TILTAK MÅL 1</a:t>
          </a:r>
        </a:p>
        <a:p>
          <a:pPr marL="0" lvl="0" indent="0" algn="ctr" defTabSz="1244600">
            <a:lnSpc>
              <a:spcPct val="90000"/>
            </a:lnSpc>
            <a:spcBef>
              <a:spcPct val="0"/>
            </a:spcBef>
            <a:spcAft>
              <a:spcPct val="35000"/>
            </a:spcAft>
            <a:buNone/>
          </a:pPr>
          <a:endParaRPr lang="nb-NO" sz="2800" kern="1200" dirty="0"/>
        </a:p>
      </dsp:txBody>
      <dsp:txXfrm>
        <a:off x="9759" y="390933"/>
        <a:ext cx="3711122" cy="605278"/>
      </dsp:txXfrm>
    </dsp:sp>
    <dsp:sp modelId="{CE76E8B0-7CDD-4F62-B642-B7085C1EAF2F}">
      <dsp:nvSpPr>
        <dsp:cNvPr id="0" name=""/>
        <dsp:cNvSpPr/>
      </dsp:nvSpPr>
      <dsp:spPr>
        <a:xfrm>
          <a:off x="9759" y="996211"/>
          <a:ext cx="3711122" cy="1537199"/>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Krets ansetter «Aktivitetsutvikler» som bistår klubbene med å skape økt aktivitet</a:t>
          </a:r>
        </a:p>
        <a:p>
          <a:pPr marL="114300" lvl="1" indent="-114300" algn="l" defTabSz="622300">
            <a:lnSpc>
              <a:spcPct val="90000"/>
            </a:lnSpc>
            <a:spcBef>
              <a:spcPct val="0"/>
            </a:spcBef>
            <a:spcAft>
              <a:spcPct val="15000"/>
            </a:spcAft>
            <a:buChar char="•"/>
          </a:pPr>
          <a:r>
            <a:rPr lang="nb-NO" sz="1400" kern="1200" dirty="0"/>
            <a:t>Samspille aktivitetsplaner mellom klubbene og aktuelle turneringer for å optimalisere deltagelsen i hele sonen</a:t>
          </a:r>
        </a:p>
        <a:p>
          <a:pPr marL="114300" lvl="1" indent="-114300" algn="l" defTabSz="622300">
            <a:lnSpc>
              <a:spcPct val="90000"/>
            </a:lnSpc>
            <a:spcBef>
              <a:spcPct val="0"/>
            </a:spcBef>
            <a:spcAft>
              <a:spcPct val="15000"/>
            </a:spcAft>
            <a:buChar char="•"/>
          </a:pPr>
          <a:r>
            <a:rPr lang="nb-NO" sz="1400" kern="1200" dirty="0"/>
            <a:t>Etablere «Barnefotballansvarlige» i hver klubb</a:t>
          </a:r>
        </a:p>
      </dsp:txBody>
      <dsp:txXfrm>
        <a:off x="9759" y="996211"/>
        <a:ext cx="3711122" cy="1537199"/>
      </dsp:txXfrm>
    </dsp:sp>
    <dsp:sp modelId="{C46813DA-18DE-4D19-8BC3-6FC4840D3A52}">
      <dsp:nvSpPr>
        <dsp:cNvPr id="0" name=""/>
        <dsp:cNvSpPr/>
      </dsp:nvSpPr>
      <dsp:spPr>
        <a:xfrm>
          <a:off x="4240438" y="390933"/>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nb-NO" sz="2800" kern="1200" dirty="0"/>
            <a:t>TILTAK MÅL 2</a:t>
          </a:r>
        </a:p>
      </dsp:txBody>
      <dsp:txXfrm>
        <a:off x="4240438" y="390933"/>
        <a:ext cx="3711122" cy="605278"/>
      </dsp:txXfrm>
    </dsp:sp>
    <dsp:sp modelId="{9C757482-CDAD-4FC3-BB2F-1AD1A422AD43}">
      <dsp:nvSpPr>
        <dsp:cNvPr id="0" name=""/>
        <dsp:cNvSpPr/>
      </dsp:nvSpPr>
      <dsp:spPr>
        <a:xfrm>
          <a:off x="4240438" y="996211"/>
          <a:ext cx="3711122" cy="1537199"/>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Gå i prosess med FK Fosen, Åfjord og Rissa</a:t>
          </a:r>
        </a:p>
        <a:p>
          <a:pPr marL="114300" lvl="1" indent="-114300" algn="l" defTabSz="622300">
            <a:lnSpc>
              <a:spcPct val="90000"/>
            </a:lnSpc>
            <a:spcBef>
              <a:spcPct val="0"/>
            </a:spcBef>
            <a:spcAft>
              <a:spcPct val="15000"/>
            </a:spcAft>
            <a:buChar char="•"/>
          </a:pPr>
          <a:r>
            <a:rPr lang="nb-NO" sz="1400" kern="1200" dirty="0"/>
            <a:t>Gjennomføre minst et lokalt FLK 1-kurs slik at terskelen for deltagelse blir lavere og hvor klubben skal stille med «nye» ledere</a:t>
          </a:r>
        </a:p>
      </dsp:txBody>
      <dsp:txXfrm>
        <a:off x="4240438" y="996211"/>
        <a:ext cx="3711122" cy="1537199"/>
      </dsp:txXfrm>
    </dsp:sp>
    <dsp:sp modelId="{7C233C63-A62F-49E8-BCA7-CE6F1BD48B56}">
      <dsp:nvSpPr>
        <dsp:cNvPr id="0" name=""/>
        <dsp:cNvSpPr/>
      </dsp:nvSpPr>
      <dsp:spPr>
        <a:xfrm>
          <a:off x="8471118" y="390933"/>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b-NO" sz="2400" kern="1200" dirty="0"/>
            <a:t>TILTAK MÅL 3</a:t>
          </a:r>
        </a:p>
      </dsp:txBody>
      <dsp:txXfrm>
        <a:off x="8471118" y="390933"/>
        <a:ext cx="3711122" cy="605278"/>
      </dsp:txXfrm>
    </dsp:sp>
    <dsp:sp modelId="{D96148B2-FC3A-4555-A2E5-48AD5B823CE4}">
      <dsp:nvSpPr>
        <dsp:cNvPr id="0" name=""/>
        <dsp:cNvSpPr/>
      </dsp:nvSpPr>
      <dsp:spPr>
        <a:xfrm>
          <a:off x="8471118" y="996211"/>
          <a:ext cx="3711122" cy="1537199"/>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Krets: Arrangerer seriespill for ungdom 2022-2023</a:t>
          </a:r>
        </a:p>
        <a:p>
          <a:pPr marL="114300" lvl="1" indent="-114300" algn="l" defTabSz="622300">
            <a:lnSpc>
              <a:spcPct val="90000"/>
            </a:lnSpc>
            <a:spcBef>
              <a:spcPct val="0"/>
            </a:spcBef>
            <a:spcAft>
              <a:spcPct val="15000"/>
            </a:spcAft>
            <a:buChar char="•"/>
          </a:pPr>
          <a:r>
            <a:rPr lang="nb-NO" sz="1400" kern="1200" dirty="0"/>
            <a:t>Etablere en ungdomsturnering lokalt på Fosen vinter 2022</a:t>
          </a:r>
        </a:p>
      </dsp:txBody>
      <dsp:txXfrm>
        <a:off x="8471118" y="996211"/>
        <a:ext cx="3711122" cy="153719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EB2EC-753A-4AB0-99EC-F24DDCCB4191}">
      <dsp:nvSpPr>
        <dsp:cNvPr id="0" name=""/>
        <dsp:cNvSpPr/>
      </dsp:nvSpPr>
      <dsp:spPr>
        <a:xfrm>
          <a:off x="1223"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D9E9A-62B7-4DEC-8A99-D9583391566C}">
      <dsp:nvSpPr>
        <dsp:cNvPr id="0" name=""/>
        <dsp:cNvSpPr/>
      </dsp:nvSpPr>
      <dsp:spPr>
        <a:xfrm>
          <a:off x="1223"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65E352-C8E4-4FB0-A9C1-CCF6BC16F166}">
      <dsp:nvSpPr>
        <dsp:cNvPr id="0" name=""/>
        <dsp:cNvSpPr/>
      </dsp:nvSpPr>
      <dsp:spPr>
        <a:xfrm>
          <a:off x="1223"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STYRKER</a:t>
          </a:r>
        </a:p>
      </dsp:txBody>
      <dsp:txXfrm>
        <a:off x="1223" y="0"/>
        <a:ext cx="2344144" cy="495419"/>
      </dsp:txXfrm>
    </dsp:sp>
    <dsp:sp modelId="{03F24203-38FC-4C8D-8B3C-1234102A8543}">
      <dsp:nvSpPr>
        <dsp:cNvPr id="0" name=""/>
        <dsp:cNvSpPr/>
      </dsp:nvSpPr>
      <dsp:spPr>
        <a:xfrm>
          <a:off x="1223"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68B46-636A-49D3-9A76-116657A4C453}">
      <dsp:nvSpPr>
        <dsp:cNvPr id="0" name=""/>
        <dsp:cNvSpPr/>
      </dsp:nvSpPr>
      <dsp:spPr>
        <a:xfrm>
          <a:off x="165313"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Svært gode anleggsforhold. 2 storhaller samt gode/mange </a:t>
          </a:r>
          <a:r>
            <a:rPr lang="nb-NO" sz="700" kern="1200" dirty="0" err="1"/>
            <a:t>kunsgressbaner</a:t>
          </a:r>
          <a:endParaRPr lang="nb-NO" sz="700" kern="1200" dirty="0"/>
        </a:p>
      </dsp:txBody>
      <dsp:txXfrm>
        <a:off x="165313" y="885804"/>
        <a:ext cx="2180054" cy="401410"/>
      </dsp:txXfrm>
    </dsp:sp>
    <dsp:sp modelId="{E7ECE327-D061-49F9-885A-87320906BA4D}">
      <dsp:nvSpPr>
        <dsp:cNvPr id="0" name=""/>
        <dsp:cNvSpPr/>
      </dsp:nvSpPr>
      <dsp:spPr>
        <a:xfrm>
          <a:off x="1223"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40FF12-7C5A-420D-AC9D-C4B52D1E8D04}">
      <dsp:nvSpPr>
        <dsp:cNvPr id="0" name=""/>
        <dsp:cNvSpPr/>
      </dsp:nvSpPr>
      <dsp:spPr>
        <a:xfrm>
          <a:off x="165313"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Fotballkultur med lag både i topp,- konkurranse,- og breddefotballen. God trenerkompetanse.</a:t>
          </a:r>
        </a:p>
      </dsp:txBody>
      <dsp:txXfrm>
        <a:off x="165313" y="1287214"/>
        <a:ext cx="2180054" cy="401410"/>
      </dsp:txXfrm>
    </dsp:sp>
    <dsp:sp modelId="{A8AC87A0-1797-4831-8802-F1668B5F67AB}">
      <dsp:nvSpPr>
        <dsp:cNvPr id="0" name=""/>
        <dsp:cNvSpPr/>
      </dsp:nvSpPr>
      <dsp:spPr>
        <a:xfrm>
          <a:off x="1223"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B07DE9-B012-4CFB-89DC-D39E9D280935}">
      <dsp:nvSpPr>
        <dsp:cNvPr id="0" name=""/>
        <dsp:cNvSpPr/>
      </dsp:nvSpPr>
      <dsp:spPr>
        <a:xfrm>
          <a:off x="165313"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Dommerutvikling med egen soneansvarlig i Marvin Bekken</a:t>
          </a:r>
        </a:p>
      </dsp:txBody>
      <dsp:txXfrm>
        <a:off x="165313" y="1688625"/>
        <a:ext cx="2180054" cy="401410"/>
      </dsp:txXfrm>
    </dsp:sp>
    <dsp:sp modelId="{01596405-7A0F-4944-8883-729E1180AE01}">
      <dsp:nvSpPr>
        <dsp:cNvPr id="0" name=""/>
        <dsp:cNvSpPr/>
      </dsp:nvSpPr>
      <dsp:spPr>
        <a:xfrm>
          <a:off x="1223"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D041A-36D5-4FD7-AEBF-F507F4B651DA}">
      <dsp:nvSpPr>
        <dsp:cNvPr id="0" name=""/>
        <dsp:cNvSpPr/>
      </dsp:nvSpPr>
      <dsp:spPr>
        <a:xfrm>
          <a:off x="165313"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Kvalitetsklubbene fungerer godt</a:t>
          </a:r>
        </a:p>
      </dsp:txBody>
      <dsp:txXfrm>
        <a:off x="165313" y="2090035"/>
        <a:ext cx="2180054" cy="401410"/>
      </dsp:txXfrm>
    </dsp:sp>
    <dsp:sp modelId="{4FF6B560-1BE9-4C2B-BC90-3AD7B3E1C471}">
      <dsp:nvSpPr>
        <dsp:cNvPr id="0" name=""/>
        <dsp:cNvSpPr/>
      </dsp:nvSpPr>
      <dsp:spPr>
        <a:xfrm>
          <a:off x="2462575"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399BD-DCD0-493F-A47E-FCACC6803A1A}">
      <dsp:nvSpPr>
        <dsp:cNvPr id="0" name=""/>
        <dsp:cNvSpPr/>
      </dsp:nvSpPr>
      <dsp:spPr>
        <a:xfrm>
          <a:off x="2462575"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891189-FC62-42DE-9C39-794BDC45CA5F}">
      <dsp:nvSpPr>
        <dsp:cNvPr id="0" name=""/>
        <dsp:cNvSpPr/>
      </dsp:nvSpPr>
      <dsp:spPr>
        <a:xfrm>
          <a:off x="2462575"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SVAKHETER</a:t>
          </a:r>
          <a:endParaRPr lang="nb-NO" sz="3200" kern="1200" dirty="0"/>
        </a:p>
      </dsp:txBody>
      <dsp:txXfrm>
        <a:off x="2462575" y="0"/>
        <a:ext cx="2344144" cy="495419"/>
      </dsp:txXfrm>
    </dsp:sp>
    <dsp:sp modelId="{0045C4FA-32E2-4ADF-8E09-1E5337229C7D}">
      <dsp:nvSpPr>
        <dsp:cNvPr id="0" name=""/>
        <dsp:cNvSpPr/>
      </dsp:nvSpPr>
      <dsp:spPr>
        <a:xfrm>
          <a:off x="2462575"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07AD9-1EA1-4063-8192-6B2B6A97F4EC}">
      <dsp:nvSpPr>
        <dsp:cNvPr id="0" name=""/>
        <dsp:cNvSpPr/>
      </dsp:nvSpPr>
      <dsp:spPr>
        <a:xfrm>
          <a:off x="2626665"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Klubbstruktur: Mange små klubber – Bærekraftighet – Sprikende lederkompetanse</a:t>
          </a:r>
        </a:p>
      </dsp:txBody>
      <dsp:txXfrm>
        <a:off x="2626665" y="885804"/>
        <a:ext cx="2180054" cy="401410"/>
      </dsp:txXfrm>
    </dsp:sp>
    <dsp:sp modelId="{FEC75744-B6D5-4C29-8C82-B36A3D71F9A6}">
      <dsp:nvSpPr>
        <dsp:cNvPr id="0" name=""/>
        <dsp:cNvSpPr/>
      </dsp:nvSpPr>
      <dsp:spPr>
        <a:xfrm>
          <a:off x="2462575"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EE0283-2CD8-4F77-9083-DD4815962386}">
      <dsp:nvSpPr>
        <dsp:cNvPr id="0" name=""/>
        <dsp:cNvSpPr/>
      </dsp:nvSpPr>
      <dsp:spPr>
        <a:xfrm>
          <a:off x="2626665"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Krevende demografiske forhold (avstander – befolkningsgrunnlag – små klubber)</a:t>
          </a:r>
        </a:p>
      </dsp:txBody>
      <dsp:txXfrm>
        <a:off x="2626665" y="1287214"/>
        <a:ext cx="2180054" cy="401410"/>
      </dsp:txXfrm>
    </dsp:sp>
    <dsp:sp modelId="{A9A33848-3639-483F-868D-ACB1EB378002}">
      <dsp:nvSpPr>
        <dsp:cNvPr id="0" name=""/>
        <dsp:cNvSpPr/>
      </dsp:nvSpPr>
      <dsp:spPr>
        <a:xfrm>
          <a:off x="2462575"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2138AC-139A-4DB3-A9F5-9A11358653B6}">
      <dsp:nvSpPr>
        <dsp:cNvPr id="0" name=""/>
        <dsp:cNvSpPr/>
      </dsp:nvSpPr>
      <dsp:spPr>
        <a:xfrm>
          <a:off x="2626665"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Fortsatt stort potensiale på å bedre både leder/trener/dommerkompetansen. </a:t>
          </a:r>
        </a:p>
      </dsp:txBody>
      <dsp:txXfrm>
        <a:off x="2626665" y="1688625"/>
        <a:ext cx="2180054" cy="401410"/>
      </dsp:txXfrm>
    </dsp:sp>
    <dsp:sp modelId="{BC995064-15D1-41E0-AA56-3BBA384AE57C}">
      <dsp:nvSpPr>
        <dsp:cNvPr id="0" name=""/>
        <dsp:cNvSpPr/>
      </dsp:nvSpPr>
      <dsp:spPr>
        <a:xfrm>
          <a:off x="2462575"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3FC4C-350F-4463-A0D7-4FA54ED3BDE9}">
      <dsp:nvSpPr>
        <dsp:cNvPr id="0" name=""/>
        <dsp:cNvSpPr/>
      </dsp:nvSpPr>
      <dsp:spPr>
        <a:xfrm>
          <a:off x="2626665"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Utfordringer med å opprettholde sportslig konkurransekraft. Få kvinnelige trenere. </a:t>
          </a:r>
        </a:p>
      </dsp:txBody>
      <dsp:txXfrm>
        <a:off x="2626665" y="2090035"/>
        <a:ext cx="2180054" cy="401410"/>
      </dsp:txXfrm>
    </dsp:sp>
    <dsp:sp modelId="{736293B1-79D5-41AD-AD09-AC88E0744518}">
      <dsp:nvSpPr>
        <dsp:cNvPr id="0" name=""/>
        <dsp:cNvSpPr/>
      </dsp:nvSpPr>
      <dsp:spPr>
        <a:xfrm>
          <a:off x="4923927"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2C231-9D08-412E-9B38-79CB6A788B82}">
      <dsp:nvSpPr>
        <dsp:cNvPr id="0" name=""/>
        <dsp:cNvSpPr/>
      </dsp:nvSpPr>
      <dsp:spPr>
        <a:xfrm>
          <a:off x="4923927"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47B6D-FB1D-4AF1-A8C8-ABB3349FC425}">
      <dsp:nvSpPr>
        <dsp:cNvPr id="0" name=""/>
        <dsp:cNvSpPr/>
      </dsp:nvSpPr>
      <dsp:spPr>
        <a:xfrm>
          <a:off x="4923927"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MULIGHETER</a:t>
          </a:r>
        </a:p>
      </dsp:txBody>
      <dsp:txXfrm>
        <a:off x="4923927" y="0"/>
        <a:ext cx="2344144" cy="495419"/>
      </dsp:txXfrm>
    </dsp:sp>
    <dsp:sp modelId="{7153B47F-62AC-465C-BAFE-8077698EF063}">
      <dsp:nvSpPr>
        <dsp:cNvPr id="0" name=""/>
        <dsp:cNvSpPr/>
      </dsp:nvSpPr>
      <dsp:spPr>
        <a:xfrm>
          <a:off x="4923927"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43DB6-97E0-4308-B85E-EFD862A055E0}">
      <dsp:nvSpPr>
        <dsp:cNvPr id="0" name=""/>
        <dsp:cNvSpPr/>
      </dsp:nvSpPr>
      <dsp:spPr>
        <a:xfrm>
          <a:off x="5088017"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Få i gang alle cuper/turneringer/arrangementer etter pandemien – skape økt aktivitet</a:t>
          </a:r>
        </a:p>
      </dsp:txBody>
      <dsp:txXfrm>
        <a:off x="5088017" y="885804"/>
        <a:ext cx="2180054" cy="401410"/>
      </dsp:txXfrm>
    </dsp:sp>
    <dsp:sp modelId="{93C34015-E203-412F-89D0-6E5C1E2C1B0B}">
      <dsp:nvSpPr>
        <dsp:cNvPr id="0" name=""/>
        <dsp:cNvSpPr/>
      </dsp:nvSpPr>
      <dsp:spPr>
        <a:xfrm>
          <a:off x="4923927"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D435D7-DB96-48C6-B319-DF8C3133B371}">
      <dsp:nvSpPr>
        <dsp:cNvPr id="0" name=""/>
        <dsp:cNvSpPr/>
      </dsp:nvSpPr>
      <dsp:spPr>
        <a:xfrm>
          <a:off x="5088017"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Utnytte kulturelle fordeler og styrke miljøene rundt spiller/trenerutvikling </a:t>
          </a:r>
        </a:p>
      </dsp:txBody>
      <dsp:txXfrm>
        <a:off x="5088017" y="1287214"/>
        <a:ext cx="2180054" cy="401410"/>
      </dsp:txXfrm>
    </dsp:sp>
    <dsp:sp modelId="{4F187C68-FA2C-41B3-8298-CB481EF28AE2}">
      <dsp:nvSpPr>
        <dsp:cNvPr id="0" name=""/>
        <dsp:cNvSpPr/>
      </dsp:nvSpPr>
      <dsp:spPr>
        <a:xfrm>
          <a:off x="4923927"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C8D86B-8532-45B6-92C1-D769431B3DC8}">
      <dsp:nvSpPr>
        <dsp:cNvPr id="0" name=""/>
        <dsp:cNvSpPr/>
      </dsp:nvSpPr>
      <dsp:spPr>
        <a:xfrm>
          <a:off x="5088017"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Forsterke og/eller skape nye møteplasser for klubbene/ledere. Bruke sonens lederskikkelser</a:t>
          </a:r>
        </a:p>
      </dsp:txBody>
      <dsp:txXfrm>
        <a:off x="5088017" y="1688625"/>
        <a:ext cx="2180054" cy="401410"/>
      </dsp:txXfrm>
    </dsp:sp>
    <dsp:sp modelId="{4155BE39-1A8D-4324-B459-ED502EC6652F}">
      <dsp:nvSpPr>
        <dsp:cNvPr id="0" name=""/>
        <dsp:cNvSpPr/>
      </dsp:nvSpPr>
      <dsp:spPr>
        <a:xfrm>
          <a:off x="4923927"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9B1DC-9B4A-4EA9-A3B7-43FC84879DA3}">
      <dsp:nvSpPr>
        <dsp:cNvPr id="0" name=""/>
        <dsp:cNvSpPr/>
      </dsp:nvSpPr>
      <dsp:spPr>
        <a:xfrm>
          <a:off x="5088017"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Samarbeid med videregående skoler </a:t>
          </a:r>
          <a:r>
            <a:rPr lang="nb-NO" sz="700" kern="1200" dirty="0" err="1"/>
            <a:t>ifht</a:t>
          </a:r>
          <a:r>
            <a:rPr lang="nb-NO" sz="700" kern="1200" dirty="0"/>
            <a:t>. leder/trenerutdanning (Follo/K-øra)</a:t>
          </a:r>
        </a:p>
      </dsp:txBody>
      <dsp:txXfrm>
        <a:off x="5088017" y="2090035"/>
        <a:ext cx="2180054" cy="401410"/>
      </dsp:txXfrm>
    </dsp:sp>
    <dsp:sp modelId="{4B69B368-2FA8-4006-A6D3-501A1D43409F}">
      <dsp:nvSpPr>
        <dsp:cNvPr id="0" name=""/>
        <dsp:cNvSpPr/>
      </dsp:nvSpPr>
      <dsp:spPr>
        <a:xfrm>
          <a:off x="7385279"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9F643-345F-4AA3-960F-EDB5871231AF}">
      <dsp:nvSpPr>
        <dsp:cNvPr id="0" name=""/>
        <dsp:cNvSpPr/>
      </dsp:nvSpPr>
      <dsp:spPr>
        <a:xfrm>
          <a:off x="7385279"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B52498-DFD3-4D75-890F-828EB2BF7A4A}">
      <dsp:nvSpPr>
        <dsp:cNvPr id="0" name=""/>
        <dsp:cNvSpPr/>
      </dsp:nvSpPr>
      <dsp:spPr>
        <a:xfrm>
          <a:off x="7385279"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TRUSLER</a:t>
          </a:r>
        </a:p>
      </dsp:txBody>
      <dsp:txXfrm>
        <a:off x="7385279" y="0"/>
        <a:ext cx="2344144" cy="495419"/>
      </dsp:txXfrm>
    </dsp:sp>
    <dsp:sp modelId="{815A80C4-6228-496B-A5BD-7A1978614AE3}">
      <dsp:nvSpPr>
        <dsp:cNvPr id="0" name=""/>
        <dsp:cNvSpPr/>
      </dsp:nvSpPr>
      <dsp:spPr>
        <a:xfrm>
          <a:off x="7385279"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80620C-A56C-4A94-8F2F-F438603A74AA}">
      <dsp:nvSpPr>
        <dsp:cNvPr id="0" name=""/>
        <dsp:cNvSpPr/>
      </dsp:nvSpPr>
      <dsp:spPr>
        <a:xfrm>
          <a:off x="7549369"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Manglende «Klubben som sjef no.1» – for mye henger på enkeltpersoner </a:t>
          </a:r>
        </a:p>
      </dsp:txBody>
      <dsp:txXfrm>
        <a:off x="7549369" y="885804"/>
        <a:ext cx="2180054" cy="401410"/>
      </dsp:txXfrm>
    </dsp:sp>
    <dsp:sp modelId="{9CE0E7D5-D515-4194-8149-6129F801D9DA}">
      <dsp:nvSpPr>
        <dsp:cNvPr id="0" name=""/>
        <dsp:cNvSpPr/>
      </dsp:nvSpPr>
      <dsp:spPr>
        <a:xfrm>
          <a:off x="7385279"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D3EAE-FB92-4B3E-92FB-4108996B4D47}">
      <dsp:nvSpPr>
        <dsp:cNvPr id="0" name=""/>
        <dsp:cNvSpPr/>
      </dsp:nvSpPr>
      <dsp:spPr>
        <a:xfrm>
          <a:off x="7549369"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Manglende «Klubben som sjef no.2» – for mange klubber lagsstyrt. Høyt konfliktnivå</a:t>
          </a:r>
        </a:p>
      </dsp:txBody>
      <dsp:txXfrm>
        <a:off x="7549369" y="1287214"/>
        <a:ext cx="2180054" cy="401410"/>
      </dsp:txXfrm>
    </dsp:sp>
    <dsp:sp modelId="{D681416A-69B1-42F4-95F4-A2390387B3AA}">
      <dsp:nvSpPr>
        <dsp:cNvPr id="0" name=""/>
        <dsp:cNvSpPr/>
      </dsp:nvSpPr>
      <dsp:spPr>
        <a:xfrm>
          <a:off x="7385279"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E386C-0670-47F6-A4FC-251285F86CE9}">
      <dsp:nvSpPr>
        <dsp:cNvPr id="0" name=""/>
        <dsp:cNvSpPr/>
      </dsp:nvSpPr>
      <dsp:spPr>
        <a:xfrm>
          <a:off x="7549369"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Manglende «Klubben som sjef no.3» Rekruttering og frafall - kunnskapsdeling</a:t>
          </a:r>
        </a:p>
      </dsp:txBody>
      <dsp:txXfrm>
        <a:off x="7549369" y="1688625"/>
        <a:ext cx="2180054" cy="401410"/>
      </dsp:txXfrm>
    </dsp:sp>
    <dsp:sp modelId="{19EE1273-352F-4C13-B6D5-0BB7F63D09AF}">
      <dsp:nvSpPr>
        <dsp:cNvPr id="0" name=""/>
        <dsp:cNvSpPr/>
      </dsp:nvSpPr>
      <dsp:spPr>
        <a:xfrm>
          <a:off x="7385279"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A1489-797E-4AD6-8724-AC4A43479948}">
      <dsp:nvSpPr>
        <dsp:cNvPr id="0" name=""/>
        <dsp:cNvSpPr/>
      </dsp:nvSpPr>
      <dsp:spPr>
        <a:xfrm>
          <a:off x="7549369"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Forholdet og potensiale mellom Orkdal, Orkla, Orkanger og Glimt. </a:t>
          </a:r>
        </a:p>
      </dsp:txBody>
      <dsp:txXfrm>
        <a:off x="7549369" y="2090035"/>
        <a:ext cx="2180054" cy="401410"/>
      </dsp:txXfrm>
    </dsp:sp>
    <dsp:sp modelId="{CA1B4CC7-9E5A-4749-98EF-BDBDAA760CFF}">
      <dsp:nvSpPr>
        <dsp:cNvPr id="0" name=""/>
        <dsp:cNvSpPr/>
      </dsp:nvSpPr>
      <dsp:spPr>
        <a:xfrm>
          <a:off x="9846631"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B2CCA-DD12-4BD3-ADE9-DC79BE7BDCC0}">
      <dsp:nvSpPr>
        <dsp:cNvPr id="0" name=""/>
        <dsp:cNvSpPr/>
      </dsp:nvSpPr>
      <dsp:spPr>
        <a:xfrm>
          <a:off x="9846631"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4B00C2-89F5-4D20-A1F8-4FD8D25E6BAC}">
      <dsp:nvSpPr>
        <dsp:cNvPr id="0" name=""/>
        <dsp:cNvSpPr/>
      </dsp:nvSpPr>
      <dsp:spPr>
        <a:xfrm>
          <a:off x="9846631"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ANNET</a:t>
          </a:r>
        </a:p>
      </dsp:txBody>
      <dsp:txXfrm>
        <a:off x="9846631" y="0"/>
        <a:ext cx="2344144" cy="495419"/>
      </dsp:txXfrm>
    </dsp:sp>
    <dsp:sp modelId="{81E5B8A5-04AB-49F3-A94F-8A4ED9C0CDC0}">
      <dsp:nvSpPr>
        <dsp:cNvPr id="0" name=""/>
        <dsp:cNvSpPr/>
      </dsp:nvSpPr>
      <dsp:spPr>
        <a:xfrm>
          <a:off x="9846631"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E77B4-2588-41FC-923E-FC67EA7CAD45}">
      <dsp:nvSpPr>
        <dsp:cNvPr id="0" name=""/>
        <dsp:cNvSpPr/>
      </dsp:nvSpPr>
      <dsp:spPr>
        <a:xfrm>
          <a:off x="10010721"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KIL/Hemne skygger over et egentlig for lavt nivå på jenter/kvinnefotballen</a:t>
          </a:r>
        </a:p>
      </dsp:txBody>
      <dsp:txXfrm>
        <a:off x="10010721" y="885804"/>
        <a:ext cx="2180054" cy="401410"/>
      </dsp:txXfrm>
    </dsp:sp>
    <dsp:sp modelId="{F114D528-FA1F-40B0-883B-E89784BD9A3E}">
      <dsp:nvSpPr>
        <dsp:cNvPr id="0" name=""/>
        <dsp:cNvSpPr/>
      </dsp:nvSpPr>
      <dsp:spPr>
        <a:xfrm>
          <a:off x="9846631"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892BDF-7144-4F25-B444-06DF55FCB0A5}">
      <dsp:nvSpPr>
        <dsp:cNvPr id="0" name=""/>
        <dsp:cNvSpPr/>
      </dsp:nvSpPr>
      <dsp:spPr>
        <a:xfrm>
          <a:off x="10010721"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Viktig å knyttet sonen opp mot sone Fosen og sone Gauldal i en del sammenhenger</a:t>
          </a:r>
        </a:p>
      </dsp:txBody>
      <dsp:txXfrm>
        <a:off x="10010721" y="1287214"/>
        <a:ext cx="2180054" cy="401410"/>
      </dsp:txXfrm>
    </dsp:sp>
    <dsp:sp modelId="{DB6312BA-C912-420A-8DEE-D89A0B2F8DF5}">
      <dsp:nvSpPr>
        <dsp:cNvPr id="0" name=""/>
        <dsp:cNvSpPr/>
      </dsp:nvSpPr>
      <dsp:spPr>
        <a:xfrm>
          <a:off x="9846631"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EF894-4237-4612-A749-4C15EF93D73F}">
      <dsp:nvSpPr>
        <dsp:cNvPr id="0" name=""/>
        <dsp:cNvSpPr/>
      </dsp:nvSpPr>
      <dsp:spPr>
        <a:xfrm>
          <a:off x="10010721"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Styrke Kvalitetsklubbene samt avklare samspillet med de mindre klubbene og bærekraftighet</a:t>
          </a:r>
        </a:p>
      </dsp:txBody>
      <dsp:txXfrm>
        <a:off x="10010721" y="1688625"/>
        <a:ext cx="2180054" cy="4014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F5CB0-3FAC-446F-AD9C-F183168B4BBB}">
      <dsp:nvSpPr>
        <dsp:cNvPr id="0" name=""/>
        <dsp:cNvSpPr/>
      </dsp:nvSpPr>
      <dsp:spPr>
        <a:xfrm>
          <a:off x="9759" y="324211"/>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endParaRPr lang="nb-NO" sz="2800" kern="1200" dirty="0"/>
        </a:p>
        <a:p>
          <a:pPr marL="0" lvl="0" indent="0" algn="ctr" defTabSz="1244600">
            <a:lnSpc>
              <a:spcPct val="90000"/>
            </a:lnSpc>
            <a:spcBef>
              <a:spcPct val="0"/>
            </a:spcBef>
            <a:spcAft>
              <a:spcPct val="35000"/>
            </a:spcAft>
            <a:buNone/>
          </a:pPr>
          <a:r>
            <a:rPr lang="nb-NO" sz="2800" kern="1200" dirty="0"/>
            <a:t>TILTAK MÅL 1</a:t>
          </a:r>
        </a:p>
        <a:p>
          <a:pPr marL="0" lvl="0" indent="0" algn="ctr" defTabSz="1244600">
            <a:lnSpc>
              <a:spcPct val="90000"/>
            </a:lnSpc>
            <a:spcBef>
              <a:spcPct val="0"/>
            </a:spcBef>
            <a:spcAft>
              <a:spcPct val="35000"/>
            </a:spcAft>
            <a:buNone/>
          </a:pPr>
          <a:endParaRPr lang="nb-NO" sz="2800" kern="1200" dirty="0"/>
        </a:p>
      </dsp:txBody>
      <dsp:txXfrm>
        <a:off x="9759" y="324211"/>
        <a:ext cx="3711122" cy="605278"/>
      </dsp:txXfrm>
    </dsp:sp>
    <dsp:sp modelId="{CE76E8B0-7CDD-4F62-B642-B7085C1EAF2F}">
      <dsp:nvSpPr>
        <dsp:cNvPr id="0" name=""/>
        <dsp:cNvSpPr/>
      </dsp:nvSpPr>
      <dsp:spPr>
        <a:xfrm>
          <a:off x="9759" y="929489"/>
          <a:ext cx="3711122" cy="1670643"/>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Gjennomføre 2 lokale FLK1-kurs </a:t>
          </a:r>
          <a:r>
            <a:rPr lang="nb-NO" sz="1400" kern="1200" dirty="0" err="1"/>
            <a:t>pr.år</a:t>
          </a:r>
          <a:endParaRPr lang="nb-NO" sz="1400" kern="1200" dirty="0"/>
        </a:p>
        <a:p>
          <a:pPr marL="114300" lvl="1" indent="-114300" algn="l" defTabSz="622300">
            <a:lnSpc>
              <a:spcPct val="90000"/>
            </a:lnSpc>
            <a:spcBef>
              <a:spcPct val="0"/>
            </a:spcBef>
            <a:spcAft>
              <a:spcPct val="15000"/>
            </a:spcAft>
            <a:buChar char="•"/>
          </a:pPr>
          <a:r>
            <a:rPr lang="nb-NO" sz="1400" kern="1200" dirty="0"/>
            <a:t>Gjennomføre 1 lokalt FLK2-kurs </a:t>
          </a:r>
          <a:r>
            <a:rPr lang="nb-NO" sz="1400" kern="1200" dirty="0" err="1"/>
            <a:t>pr.år</a:t>
          </a:r>
          <a:endParaRPr lang="nb-NO" sz="1400" kern="1200" dirty="0"/>
        </a:p>
        <a:p>
          <a:pPr marL="114300" lvl="1" indent="-114300" algn="l" defTabSz="622300">
            <a:lnSpc>
              <a:spcPct val="90000"/>
            </a:lnSpc>
            <a:spcBef>
              <a:spcPct val="0"/>
            </a:spcBef>
            <a:spcAft>
              <a:spcPct val="15000"/>
            </a:spcAft>
            <a:buChar char="•"/>
          </a:pPr>
          <a:r>
            <a:rPr lang="nb-NO" sz="1400" kern="1200" dirty="0"/>
            <a:t>Egen møteplass for styrer/styreledere</a:t>
          </a:r>
        </a:p>
        <a:p>
          <a:pPr marL="114300" lvl="1" indent="-114300" algn="l" defTabSz="622300">
            <a:lnSpc>
              <a:spcPct val="90000"/>
            </a:lnSpc>
            <a:spcBef>
              <a:spcPct val="0"/>
            </a:spcBef>
            <a:spcAft>
              <a:spcPct val="15000"/>
            </a:spcAft>
            <a:buChar char="•"/>
          </a:pPr>
          <a:endParaRPr lang="nb-NO" sz="1400" kern="1200" dirty="0"/>
        </a:p>
        <a:p>
          <a:pPr marL="171450" lvl="1" indent="-171450" algn="l" defTabSz="800100">
            <a:lnSpc>
              <a:spcPct val="90000"/>
            </a:lnSpc>
            <a:spcBef>
              <a:spcPct val="0"/>
            </a:spcBef>
            <a:spcAft>
              <a:spcPct val="15000"/>
            </a:spcAft>
            <a:buChar char="•"/>
          </a:pPr>
          <a:endParaRPr lang="nb-NO" sz="1800" kern="1200" dirty="0"/>
        </a:p>
      </dsp:txBody>
      <dsp:txXfrm>
        <a:off x="9759" y="929489"/>
        <a:ext cx="3711122" cy="1670643"/>
      </dsp:txXfrm>
    </dsp:sp>
    <dsp:sp modelId="{C46813DA-18DE-4D19-8BC3-6FC4840D3A52}">
      <dsp:nvSpPr>
        <dsp:cNvPr id="0" name=""/>
        <dsp:cNvSpPr/>
      </dsp:nvSpPr>
      <dsp:spPr>
        <a:xfrm>
          <a:off x="4240438" y="324211"/>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nb-NO" sz="2800" kern="1200" dirty="0"/>
            <a:t>TILTAK MÅL 2</a:t>
          </a:r>
        </a:p>
      </dsp:txBody>
      <dsp:txXfrm>
        <a:off x="4240438" y="324211"/>
        <a:ext cx="3711122" cy="605278"/>
      </dsp:txXfrm>
    </dsp:sp>
    <dsp:sp modelId="{9C757482-CDAD-4FC3-BB2F-1AD1A422AD43}">
      <dsp:nvSpPr>
        <dsp:cNvPr id="0" name=""/>
        <dsp:cNvSpPr/>
      </dsp:nvSpPr>
      <dsp:spPr>
        <a:xfrm>
          <a:off x="4240438" y="929489"/>
          <a:ext cx="3711122" cy="1670643"/>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Egne samlinger for Kvalitetsklubbene i sonen</a:t>
          </a:r>
        </a:p>
        <a:p>
          <a:pPr marL="114300" lvl="1" indent="-114300" algn="l" defTabSz="622300">
            <a:lnSpc>
              <a:spcPct val="90000"/>
            </a:lnSpc>
            <a:spcBef>
              <a:spcPct val="0"/>
            </a:spcBef>
            <a:spcAft>
              <a:spcPct val="15000"/>
            </a:spcAft>
            <a:buChar char="•"/>
          </a:pPr>
          <a:r>
            <a:rPr lang="nb-NO" sz="1400" kern="1200" dirty="0"/>
            <a:t>Forsterke samspillet blant klubbene i Fannrem/Orkanger og øyregionen</a:t>
          </a:r>
        </a:p>
        <a:p>
          <a:pPr marL="114300" lvl="1" indent="-114300" algn="l" defTabSz="622300">
            <a:lnSpc>
              <a:spcPct val="90000"/>
            </a:lnSpc>
            <a:spcBef>
              <a:spcPct val="0"/>
            </a:spcBef>
            <a:spcAft>
              <a:spcPct val="15000"/>
            </a:spcAft>
            <a:buChar char="•"/>
          </a:pPr>
          <a:r>
            <a:rPr lang="nb-NO" sz="1400" kern="1200" dirty="0"/>
            <a:t>Klubbturneringer: Flere og deltagelse på hverandres turneringer</a:t>
          </a:r>
        </a:p>
        <a:p>
          <a:pPr marL="114300" lvl="1" indent="-114300" algn="l" defTabSz="622300">
            <a:lnSpc>
              <a:spcPct val="90000"/>
            </a:lnSpc>
            <a:spcBef>
              <a:spcPct val="0"/>
            </a:spcBef>
            <a:spcAft>
              <a:spcPct val="15000"/>
            </a:spcAft>
            <a:buChar char="•"/>
          </a:pPr>
          <a:endParaRPr lang="nb-NO" sz="1400" kern="1200" dirty="0"/>
        </a:p>
      </dsp:txBody>
      <dsp:txXfrm>
        <a:off x="4240438" y="929489"/>
        <a:ext cx="3711122" cy="1670643"/>
      </dsp:txXfrm>
    </dsp:sp>
    <dsp:sp modelId="{7C233C63-A62F-49E8-BCA7-CE6F1BD48B56}">
      <dsp:nvSpPr>
        <dsp:cNvPr id="0" name=""/>
        <dsp:cNvSpPr/>
      </dsp:nvSpPr>
      <dsp:spPr>
        <a:xfrm>
          <a:off x="8471118" y="324211"/>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b-NO" sz="2400" kern="1200" dirty="0"/>
            <a:t>TILTAK MÅL 3</a:t>
          </a:r>
        </a:p>
      </dsp:txBody>
      <dsp:txXfrm>
        <a:off x="8471118" y="324211"/>
        <a:ext cx="3711122" cy="605278"/>
      </dsp:txXfrm>
    </dsp:sp>
    <dsp:sp modelId="{D96148B2-FC3A-4555-A2E5-48AD5B823CE4}">
      <dsp:nvSpPr>
        <dsp:cNvPr id="0" name=""/>
        <dsp:cNvSpPr/>
      </dsp:nvSpPr>
      <dsp:spPr>
        <a:xfrm>
          <a:off x="8471118" y="929489"/>
          <a:ext cx="3711122" cy="1670643"/>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Krets: Aktivitetsutvikler som bygger nye møteplasser</a:t>
          </a:r>
        </a:p>
        <a:p>
          <a:pPr marL="114300" lvl="1" indent="-114300" algn="l" defTabSz="622300">
            <a:lnSpc>
              <a:spcPct val="90000"/>
            </a:lnSpc>
            <a:spcBef>
              <a:spcPct val="0"/>
            </a:spcBef>
            <a:spcAft>
              <a:spcPct val="15000"/>
            </a:spcAft>
            <a:buChar char="•"/>
          </a:pPr>
          <a:r>
            <a:rPr lang="nb-NO" sz="1400" kern="1200" dirty="0"/>
            <a:t>Gjennomføre «Kompetansehelg» i flere deler av sonen</a:t>
          </a:r>
        </a:p>
        <a:p>
          <a:pPr marL="114300" lvl="1" indent="-114300" algn="l" defTabSz="622300">
            <a:lnSpc>
              <a:spcPct val="90000"/>
            </a:lnSpc>
            <a:spcBef>
              <a:spcPct val="0"/>
            </a:spcBef>
            <a:spcAft>
              <a:spcPct val="15000"/>
            </a:spcAft>
            <a:buChar char="•"/>
          </a:pPr>
          <a:r>
            <a:rPr lang="nb-NO" sz="1400" kern="1200" dirty="0"/>
            <a:t>Bruke lokale fagpersoner fra klubbene aktivt – lokalt trenerforum</a:t>
          </a:r>
        </a:p>
        <a:p>
          <a:pPr marL="228600" lvl="1" indent="-228600" algn="l" defTabSz="889000">
            <a:lnSpc>
              <a:spcPct val="90000"/>
            </a:lnSpc>
            <a:spcBef>
              <a:spcPct val="0"/>
            </a:spcBef>
            <a:spcAft>
              <a:spcPct val="15000"/>
            </a:spcAft>
            <a:buChar char="•"/>
          </a:pPr>
          <a:endParaRPr lang="nb-NO" sz="2000" kern="1200" dirty="0"/>
        </a:p>
      </dsp:txBody>
      <dsp:txXfrm>
        <a:off x="8471118" y="929489"/>
        <a:ext cx="3711122" cy="167064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EB2EC-753A-4AB0-99EC-F24DDCCB4191}">
      <dsp:nvSpPr>
        <dsp:cNvPr id="0" name=""/>
        <dsp:cNvSpPr/>
      </dsp:nvSpPr>
      <dsp:spPr>
        <a:xfrm>
          <a:off x="1223"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D9E9A-62B7-4DEC-8A99-D9583391566C}">
      <dsp:nvSpPr>
        <dsp:cNvPr id="0" name=""/>
        <dsp:cNvSpPr/>
      </dsp:nvSpPr>
      <dsp:spPr>
        <a:xfrm>
          <a:off x="1223"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65E352-C8E4-4FB0-A9C1-CCF6BC16F166}">
      <dsp:nvSpPr>
        <dsp:cNvPr id="0" name=""/>
        <dsp:cNvSpPr/>
      </dsp:nvSpPr>
      <dsp:spPr>
        <a:xfrm>
          <a:off x="1223"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STYRKER</a:t>
          </a:r>
        </a:p>
      </dsp:txBody>
      <dsp:txXfrm>
        <a:off x="1223" y="0"/>
        <a:ext cx="2344144" cy="495419"/>
      </dsp:txXfrm>
    </dsp:sp>
    <dsp:sp modelId="{03F24203-38FC-4C8D-8B3C-1234102A8543}">
      <dsp:nvSpPr>
        <dsp:cNvPr id="0" name=""/>
        <dsp:cNvSpPr/>
      </dsp:nvSpPr>
      <dsp:spPr>
        <a:xfrm>
          <a:off x="1223"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68B46-636A-49D3-9A76-116657A4C453}">
      <dsp:nvSpPr>
        <dsp:cNvPr id="0" name=""/>
        <dsp:cNvSpPr/>
      </dsp:nvSpPr>
      <dsp:spPr>
        <a:xfrm>
          <a:off x="165313"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Stort sett god anleggskapasitet – mangler noe på vinter i sørdelen av sonen</a:t>
          </a:r>
        </a:p>
      </dsp:txBody>
      <dsp:txXfrm>
        <a:off x="165313" y="885804"/>
        <a:ext cx="2180054" cy="401410"/>
      </dsp:txXfrm>
    </dsp:sp>
    <dsp:sp modelId="{E7ECE327-D061-49F9-885A-87320906BA4D}">
      <dsp:nvSpPr>
        <dsp:cNvPr id="0" name=""/>
        <dsp:cNvSpPr/>
      </dsp:nvSpPr>
      <dsp:spPr>
        <a:xfrm>
          <a:off x="1223"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40FF12-7C5A-420D-AC9D-C4B52D1E8D04}">
      <dsp:nvSpPr>
        <dsp:cNvPr id="0" name=""/>
        <dsp:cNvSpPr/>
      </dsp:nvSpPr>
      <dsp:spPr>
        <a:xfrm>
          <a:off x="165313"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Kvalitetsklubb – flere nye klubber i prosess i tillegg til allerede sertifiserte klubber</a:t>
          </a:r>
        </a:p>
      </dsp:txBody>
      <dsp:txXfrm>
        <a:off x="165313" y="1287214"/>
        <a:ext cx="2180054" cy="401410"/>
      </dsp:txXfrm>
    </dsp:sp>
    <dsp:sp modelId="{A8AC87A0-1797-4831-8802-F1668B5F67AB}">
      <dsp:nvSpPr>
        <dsp:cNvPr id="0" name=""/>
        <dsp:cNvSpPr/>
      </dsp:nvSpPr>
      <dsp:spPr>
        <a:xfrm>
          <a:off x="1223"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B07DE9-B012-4CFB-89DC-D39E9D280935}">
      <dsp:nvSpPr>
        <dsp:cNvPr id="0" name=""/>
        <dsp:cNvSpPr/>
      </dsp:nvSpPr>
      <dsp:spPr>
        <a:xfrm>
          <a:off x="165313"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Bra aktivitetsnivå og vekst i og rundt Buvik-Gimse- Melhus – Gauldal FK</a:t>
          </a:r>
        </a:p>
      </dsp:txBody>
      <dsp:txXfrm>
        <a:off x="165313" y="1688625"/>
        <a:ext cx="2180054" cy="401410"/>
      </dsp:txXfrm>
    </dsp:sp>
    <dsp:sp modelId="{01596405-7A0F-4944-8883-729E1180AE01}">
      <dsp:nvSpPr>
        <dsp:cNvPr id="0" name=""/>
        <dsp:cNvSpPr/>
      </dsp:nvSpPr>
      <dsp:spPr>
        <a:xfrm>
          <a:off x="1223"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D041A-36D5-4FD7-AEBF-F507F4B651DA}">
      <dsp:nvSpPr>
        <dsp:cNvPr id="0" name=""/>
        <dsp:cNvSpPr/>
      </dsp:nvSpPr>
      <dsp:spPr>
        <a:xfrm>
          <a:off x="165313"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Godt oppmøte på våre møteplasser – En del gode klubbledere med kontinuitet</a:t>
          </a:r>
        </a:p>
      </dsp:txBody>
      <dsp:txXfrm>
        <a:off x="165313" y="2090035"/>
        <a:ext cx="2180054" cy="401410"/>
      </dsp:txXfrm>
    </dsp:sp>
    <dsp:sp modelId="{4FF6B560-1BE9-4C2B-BC90-3AD7B3E1C471}">
      <dsp:nvSpPr>
        <dsp:cNvPr id="0" name=""/>
        <dsp:cNvSpPr/>
      </dsp:nvSpPr>
      <dsp:spPr>
        <a:xfrm>
          <a:off x="2462575"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399BD-DCD0-493F-A47E-FCACC6803A1A}">
      <dsp:nvSpPr>
        <dsp:cNvPr id="0" name=""/>
        <dsp:cNvSpPr/>
      </dsp:nvSpPr>
      <dsp:spPr>
        <a:xfrm>
          <a:off x="2462575"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891189-FC62-42DE-9C39-794BDC45CA5F}">
      <dsp:nvSpPr>
        <dsp:cNvPr id="0" name=""/>
        <dsp:cNvSpPr/>
      </dsp:nvSpPr>
      <dsp:spPr>
        <a:xfrm>
          <a:off x="2462575"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SVAKHETER</a:t>
          </a:r>
          <a:endParaRPr lang="nb-NO" sz="3200" kern="1200" dirty="0"/>
        </a:p>
      </dsp:txBody>
      <dsp:txXfrm>
        <a:off x="2462575" y="0"/>
        <a:ext cx="2344144" cy="495419"/>
      </dsp:txXfrm>
    </dsp:sp>
    <dsp:sp modelId="{0045C4FA-32E2-4ADF-8E09-1E5337229C7D}">
      <dsp:nvSpPr>
        <dsp:cNvPr id="0" name=""/>
        <dsp:cNvSpPr/>
      </dsp:nvSpPr>
      <dsp:spPr>
        <a:xfrm>
          <a:off x="2462575"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07AD9-1EA1-4063-8192-6B2B6A97F4EC}">
      <dsp:nvSpPr>
        <dsp:cNvPr id="0" name=""/>
        <dsp:cNvSpPr/>
      </dsp:nvSpPr>
      <dsp:spPr>
        <a:xfrm>
          <a:off x="2626665"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Krevende demografisk, avstander, aktivitetsnivå: Sonen blir tredelt</a:t>
          </a:r>
        </a:p>
      </dsp:txBody>
      <dsp:txXfrm>
        <a:off x="2626665" y="885804"/>
        <a:ext cx="2180054" cy="401410"/>
      </dsp:txXfrm>
    </dsp:sp>
    <dsp:sp modelId="{FEC75744-B6D5-4C29-8C82-B36A3D71F9A6}">
      <dsp:nvSpPr>
        <dsp:cNvPr id="0" name=""/>
        <dsp:cNvSpPr/>
      </dsp:nvSpPr>
      <dsp:spPr>
        <a:xfrm>
          <a:off x="2462575"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EE0283-2CD8-4F77-9083-DD4815962386}">
      <dsp:nvSpPr>
        <dsp:cNvPr id="0" name=""/>
        <dsp:cNvSpPr/>
      </dsp:nvSpPr>
      <dsp:spPr>
        <a:xfrm>
          <a:off x="2626665"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Ujevnt nivå på ledere og det strategiske samarbeid mellom klubbene</a:t>
          </a:r>
        </a:p>
      </dsp:txBody>
      <dsp:txXfrm>
        <a:off x="2626665" y="1287214"/>
        <a:ext cx="2180054" cy="401410"/>
      </dsp:txXfrm>
    </dsp:sp>
    <dsp:sp modelId="{A9A33848-3639-483F-868D-ACB1EB378002}">
      <dsp:nvSpPr>
        <dsp:cNvPr id="0" name=""/>
        <dsp:cNvSpPr/>
      </dsp:nvSpPr>
      <dsp:spPr>
        <a:xfrm>
          <a:off x="2462575"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2138AC-139A-4DB3-A9F5-9A11358653B6}">
      <dsp:nvSpPr>
        <dsp:cNvPr id="0" name=""/>
        <dsp:cNvSpPr/>
      </dsp:nvSpPr>
      <dsp:spPr>
        <a:xfrm>
          <a:off x="2626665"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Ujevnt aktivitet- og kompetansenivå i flere klubber</a:t>
          </a:r>
        </a:p>
      </dsp:txBody>
      <dsp:txXfrm>
        <a:off x="2626665" y="1688625"/>
        <a:ext cx="2180054" cy="401410"/>
      </dsp:txXfrm>
    </dsp:sp>
    <dsp:sp modelId="{BC995064-15D1-41E0-AA56-3BBA384AE57C}">
      <dsp:nvSpPr>
        <dsp:cNvPr id="0" name=""/>
        <dsp:cNvSpPr/>
      </dsp:nvSpPr>
      <dsp:spPr>
        <a:xfrm>
          <a:off x="2462575"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3FC4C-350F-4463-A0D7-4FA54ED3BDE9}">
      <dsp:nvSpPr>
        <dsp:cNvPr id="0" name=""/>
        <dsp:cNvSpPr/>
      </dsp:nvSpPr>
      <dsp:spPr>
        <a:xfrm>
          <a:off x="2626665"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Dommersituasjonen i sentrale klubber som Melhus, Støren og Oppdal</a:t>
          </a:r>
        </a:p>
      </dsp:txBody>
      <dsp:txXfrm>
        <a:off x="2626665" y="2090035"/>
        <a:ext cx="2180054" cy="401410"/>
      </dsp:txXfrm>
    </dsp:sp>
    <dsp:sp modelId="{736293B1-79D5-41AD-AD09-AC88E0744518}">
      <dsp:nvSpPr>
        <dsp:cNvPr id="0" name=""/>
        <dsp:cNvSpPr/>
      </dsp:nvSpPr>
      <dsp:spPr>
        <a:xfrm>
          <a:off x="4923927"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2C231-9D08-412E-9B38-79CB6A788B82}">
      <dsp:nvSpPr>
        <dsp:cNvPr id="0" name=""/>
        <dsp:cNvSpPr/>
      </dsp:nvSpPr>
      <dsp:spPr>
        <a:xfrm>
          <a:off x="4923927"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47B6D-FB1D-4AF1-A8C8-ABB3349FC425}">
      <dsp:nvSpPr>
        <dsp:cNvPr id="0" name=""/>
        <dsp:cNvSpPr/>
      </dsp:nvSpPr>
      <dsp:spPr>
        <a:xfrm>
          <a:off x="4923927"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MULIGHETER</a:t>
          </a:r>
        </a:p>
      </dsp:txBody>
      <dsp:txXfrm>
        <a:off x="4923927" y="0"/>
        <a:ext cx="2344144" cy="495419"/>
      </dsp:txXfrm>
    </dsp:sp>
    <dsp:sp modelId="{7153B47F-62AC-465C-BAFE-8077698EF063}">
      <dsp:nvSpPr>
        <dsp:cNvPr id="0" name=""/>
        <dsp:cNvSpPr/>
      </dsp:nvSpPr>
      <dsp:spPr>
        <a:xfrm>
          <a:off x="4923927"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43DB6-97E0-4308-B85E-EFD862A055E0}">
      <dsp:nvSpPr>
        <dsp:cNvPr id="0" name=""/>
        <dsp:cNvSpPr/>
      </dsp:nvSpPr>
      <dsp:spPr>
        <a:xfrm>
          <a:off x="5088017"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De nye prosessklubbene i Kvalitetsklubb</a:t>
          </a:r>
        </a:p>
      </dsp:txBody>
      <dsp:txXfrm>
        <a:off x="5088017" y="885804"/>
        <a:ext cx="2180054" cy="401410"/>
      </dsp:txXfrm>
    </dsp:sp>
    <dsp:sp modelId="{93C34015-E203-412F-89D0-6E5C1E2C1B0B}">
      <dsp:nvSpPr>
        <dsp:cNvPr id="0" name=""/>
        <dsp:cNvSpPr/>
      </dsp:nvSpPr>
      <dsp:spPr>
        <a:xfrm>
          <a:off x="4923927"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D435D7-DB96-48C6-B319-DF8C3133B371}">
      <dsp:nvSpPr>
        <dsp:cNvPr id="0" name=""/>
        <dsp:cNvSpPr/>
      </dsp:nvSpPr>
      <dsp:spPr>
        <a:xfrm>
          <a:off x="5088017"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Mer samspill med sone Nord-Østerdal og sone Orkdal samt mellom klubbene </a:t>
          </a:r>
        </a:p>
      </dsp:txBody>
      <dsp:txXfrm>
        <a:off x="5088017" y="1287214"/>
        <a:ext cx="2180054" cy="401410"/>
      </dsp:txXfrm>
    </dsp:sp>
    <dsp:sp modelId="{4F187C68-FA2C-41B3-8298-CB481EF28AE2}">
      <dsp:nvSpPr>
        <dsp:cNvPr id="0" name=""/>
        <dsp:cNvSpPr/>
      </dsp:nvSpPr>
      <dsp:spPr>
        <a:xfrm>
          <a:off x="4923927"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C8D86B-8532-45B6-92C1-D769431B3DC8}">
      <dsp:nvSpPr>
        <dsp:cNvPr id="0" name=""/>
        <dsp:cNvSpPr/>
      </dsp:nvSpPr>
      <dsp:spPr>
        <a:xfrm>
          <a:off x="5088017"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Cuper/turneringer og samhandling </a:t>
          </a:r>
          <a:r>
            <a:rPr lang="nb-NO" sz="800" kern="1200" dirty="0" err="1"/>
            <a:t>mtp</a:t>
          </a:r>
          <a:r>
            <a:rPr lang="nb-NO" sz="800" kern="1200" dirty="0"/>
            <a:t>. lagspåmelding, utdanning, spillerutvikling</a:t>
          </a:r>
        </a:p>
      </dsp:txBody>
      <dsp:txXfrm>
        <a:off x="5088017" y="1688625"/>
        <a:ext cx="2180054" cy="401410"/>
      </dsp:txXfrm>
    </dsp:sp>
    <dsp:sp modelId="{4155BE39-1A8D-4324-B459-ED502EC6652F}">
      <dsp:nvSpPr>
        <dsp:cNvPr id="0" name=""/>
        <dsp:cNvSpPr/>
      </dsp:nvSpPr>
      <dsp:spPr>
        <a:xfrm>
          <a:off x="4923927"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9B1DC-9B4A-4EA9-A3B7-43FC84879DA3}">
      <dsp:nvSpPr>
        <dsp:cNvPr id="0" name=""/>
        <dsp:cNvSpPr/>
      </dsp:nvSpPr>
      <dsp:spPr>
        <a:xfrm>
          <a:off x="5088017"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Sette mer fokus og trykk på sonen fra krets side. </a:t>
          </a:r>
        </a:p>
      </dsp:txBody>
      <dsp:txXfrm>
        <a:off x="5088017" y="2090035"/>
        <a:ext cx="2180054" cy="401410"/>
      </dsp:txXfrm>
    </dsp:sp>
    <dsp:sp modelId="{4B69B368-2FA8-4006-A6D3-501A1D43409F}">
      <dsp:nvSpPr>
        <dsp:cNvPr id="0" name=""/>
        <dsp:cNvSpPr/>
      </dsp:nvSpPr>
      <dsp:spPr>
        <a:xfrm>
          <a:off x="7385279"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9F643-345F-4AA3-960F-EDB5871231AF}">
      <dsp:nvSpPr>
        <dsp:cNvPr id="0" name=""/>
        <dsp:cNvSpPr/>
      </dsp:nvSpPr>
      <dsp:spPr>
        <a:xfrm>
          <a:off x="7385279"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B52498-DFD3-4D75-890F-828EB2BF7A4A}">
      <dsp:nvSpPr>
        <dsp:cNvPr id="0" name=""/>
        <dsp:cNvSpPr/>
      </dsp:nvSpPr>
      <dsp:spPr>
        <a:xfrm>
          <a:off x="7385279"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TRUSLER</a:t>
          </a:r>
        </a:p>
      </dsp:txBody>
      <dsp:txXfrm>
        <a:off x="7385279" y="0"/>
        <a:ext cx="2344144" cy="495419"/>
      </dsp:txXfrm>
    </dsp:sp>
    <dsp:sp modelId="{815A80C4-6228-496B-A5BD-7A1978614AE3}">
      <dsp:nvSpPr>
        <dsp:cNvPr id="0" name=""/>
        <dsp:cNvSpPr/>
      </dsp:nvSpPr>
      <dsp:spPr>
        <a:xfrm>
          <a:off x="7385279"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80620C-A56C-4A94-8F2F-F438603A74AA}">
      <dsp:nvSpPr>
        <dsp:cNvPr id="0" name=""/>
        <dsp:cNvSpPr/>
      </dsp:nvSpPr>
      <dsp:spPr>
        <a:xfrm>
          <a:off x="7549369"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En tredelt sone – finne strukturer for samhandling mellom klubbene. Avstander</a:t>
          </a:r>
        </a:p>
      </dsp:txBody>
      <dsp:txXfrm>
        <a:off x="7549369" y="885804"/>
        <a:ext cx="2180054" cy="401410"/>
      </dsp:txXfrm>
    </dsp:sp>
    <dsp:sp modelId="{9CE0E7D5-D515-4194-8149-6129F801D9DA}">
      <dsp:nvSpPr>
        <dsp:cNvPr id="0" name=""/>
        <dsp:cNvSpPr/>
      </dsp:nvSpPr>
      <dsp:spPr>
        <a:xfrm>
          <a:off x="7385279"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D3EAE-FB92-4B3E-92FB-4108996B4D47}">
      <dsp:nvSpPr>
        <dsp:cNvPr id="0" name=""/>
        <dsp:cNvSpPr/>
      </dsp:nvSpPr>
      <dsp:spPr>
        <a:xfrm>
          <a:off x="7549369"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Demografisk utvikling med unntak av Buvik/Melhus</a:t>
          </a:r>
        </a:p>
      </dsp:txBody>
      <dsp:txXfrm>
        <a:off x="7549369" y="1287214"/>
        <a:ext cx="2180054" cy="401410"/>
      </dsp:txXfrm>
    </dsp:sp>
    <dsp:sp modelId="{D681416A-69B1-42F4-95F4-A2390387B3AA}">
      <dsp:nvSpPr>
        <dsp:cNvPr id="0" name=""/>
        <dsp:cNvSpPr/>
      </dsp:nvSpPr>
      <dsp:spPr>
        <a:xfrm>
          <a:off x="7385279"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E386C-0670-47F6-A4FC-251285F86CE9}">
      <dsp:nvSpPr>
        <dsp:cNvPr id="0" name=""/>
        <dsp:cNvSpPr/>
      </dsp:nvSpPr>
      <dsp:spPr>
        <a:xfrm>
          <a:off x="7549369"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Lederkompetanse – Rekruttering av nye ledere </a:t>
          </a:r>
        </a:p>
      </dsp:txBody>
      <dsp:txXfrm>
        <a:off x="7549369" y="1688625"/>
        <a:ext cx="2180054" cy="401410"/>
      </dsp:txXfrm>
    </dsp:sp>
    <dsp:sp modelId="{19EE1273-352F-4C13-B6D5-0BB7F63D09AF}">
      <dsp:nvSpPr>
        <dsp:cNvPr id="0" name=""/>
        <dsp:cNvSpPr/>
      </dsp:nvSpPr>
      <dsp:spPr>
        <a:xfrm>
          <a:off x="7385279"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A1489-797E-4AD6-8724-AC4A43479948}">
      <dsp:nvSpPr>
        <dsp:cNvPr id="0" name=""/>
        <dsp:cNvSpPr/>
      </dsp:nvSpPr>
      <dsp:spPr>
        <a:xfrm>
          <a:off x="7549369"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Fallende seniornivå samt konkurransekraft i aldersbestemt fotball</a:t>
          </a:r>
        </a:p>
      </dsp:txBody>
      <dsp:txXfrm>
        <a:off x="7549369" y="2090035"/>
        <a:ext cx="2180054" cy="401410"/>
      </dsp:txXfrm>
    </dsp:sp>
    <dsp:sp modelId="{CA1B4CC7-9E5A-4749-98EF-BDBDAA760CFF}">
      <dsp:nvSpPr>
        <dsp:cNvPr id="0" name=""/>
        <dsp:cNvSpPr/>
      </dsp:nvSpPr>
      <dsp:spPr>
        <a:xfrm>
          <a:off x="9846631"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B2CCA-DD12-4BD3-ADE9-DC79BE7BDCC0}">
      <dsp:nvSpPr>
        <dsp:cNvPr id="0" name=""/>
        <dsp:cNvSpPr/>
      </dsp:nvSpPr>
      <dsp:spPr>
        <a:xfrm>
          <a:off x="9846631"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4B00C2-89F5-4D20-A1F8-4FD8D25E6BAC}">
      <dsp:nvSpPr>
        <dsp:cNvPr id="0" name=""/>
        <dsp:cNvSpPr/>
      </dsp:nvSpPr>
      <dsp:spPr>
        <a:xfrm>
          <a:off x="9846631"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ANNET</a:t>
          </a:r>
        </a:p>
      </dsp:txBody>
      <dsp:txXfrm>
        <a:off x="9846631" y="0"/>
        <a:ext cx="2344144" cy="495419"/>
      </dsp:txXfrm>
    </dsp:sp>
    <dsp:sp modelId="{81E5B8A5-04AB-49F3-A94F-8A4ED9C0CDC0}">
      <dsp:nvSpPr>
        <dsp:cNvPr id="0" name=""/>
        <dsp:cNvSpPr/>
      </dsp:nvSpPr>
      <dsp:spPr>
        <a:xfrm>
          <a:off x="9846631"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E77B4-2588-41FC-923E-FC67EA7CAD45}">
      <dsp:nvSpPr>
        <dsp:cNvPr id="0" name=""/>
        <dsp:cNvSpPr/>
      </dsp:nvSpPr>
      <dsp:spPr>
        <a:xfrm>
          <a:off x="10010721"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Bør være en sone man mer direkte kan påvirke fra kretsens side.</a:t>
          </a:r>
        </a:p>
      </dsp:txBody>
      <dsp:txXfrm>
        <a:off x="10010721" y="885804"/>
        <a:ext cx="2180054" cy="401410"/>
      </dsp:txXfrm>
    </dsp:sp>
    <dsp:sp modelId="{F114D528-FA1F-40B0-883B-E89784BD9A3E}">
      <dsp:nvSpPr>
        <dsp:cNvPr id="0" name=""/>
        <dsp:cNvSpPr/>
      </dsp:nvSpPr>
      <dsp:spPr>
        <a:xfrm>
          <a:off x="9846631"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892BDF-7144-4F25-B444-06DF55FCB0A5}">
      <dsp:nvSpPr>
        <dsp:cNvPr id="0" name=""/>
        <dsp:cNvSpPr/>
      </dsp:nvSpPr>
      <dsp:spPr>
        <a:xfrm>
          <a:off x="10010721"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Tilføre sonen/klubbene enda mer kompetanse. Bygge nye arenaer</a:t>
          </a:r>
        </a:p>
      </dsp:txBody>
      <dsp:txXfrm>
        <a:off x="10010721" y="1287214"/>
        <a:ext cx="2180054" cy="401410"/>
      </dsp:txXfrm>
    </dsp:sp>
    <dsp:sp modelId="{DB6312BA-C912-420A-8DEE-D89A0B2F8DF5}">
      <dsp:nvSpPr>
        <dsp:cNvPr id="0" name=""/>
        <dsp:cNvSpPr/>
      </dsp:nvSpPr>
      <dsp:spPr>
        <a:xfrm>
          <a:off x="9846631"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EF894-4237-4612-A749-4C15EF93D73F}">
      <dsp:nvSpPr>
        <dsp:cNvPr id="0" name=""/>
        <dsp:cNvSpPr/>
      </dsp:nvSpPr>
      <dsp:spPr>
        <a:xfrm>
          <a:off x="10010721"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Utdanne flere veiledere på dommer/trener/lederutdanning</a:t>
          </a:r>
        </a:p>
      </dsp:txBody>
      <dsp:txXfrm>
        <a:off x="10010721" y="1688625"/>
        <a:ext cx="2180054" cy="401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EB2EC-753A-4AB0-99EC-F24DDCCB4191}">
      <dsp:nvSpPr>
        <dsp:cNvPr id="0" name=""/>
        <dsp:cNvSpPr/>
      </dsp:nvSpPr>
      <dsp:spPr>
        <a:xfrm>
          <a:off x="222791" y="598200"/>
          <a:ext cx="2830461" cy="3329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D9E9A-62B7-4DEC-8A99-D9583391566C}">
      <dsp:nvSpPr>
        <dsp:cNvPr id="0" name=""/>
        <dsp:cNvSpPr/>
      </dsp:nvSpPr>
      <dsp:spPr>
        <a:xfrm>
          <a:off x="222791" y="723259"/>
          <a:ext cx="207935" cy="20793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65E352-C8E4-4FB0-A9C1-CCF6BC16F166}">
      <dsp:nvSpPr>
        <dsp:cNvPr id="0" name=""/>
        <dsp:cNvSpPr/>
      </dsp:nvSpPr>
      <dsp:spPr>
        <a:xfrm>
          <a:off x="222791" y="0"/>
          <a:ext cx="2830461" cy="59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STYRKER</a:t>
          </a:r>
        </a:p>
      </dsp:txBody>
      <dsp:txXfrm>
        <a:off x="222791" y="0"/>
        <a:ext cx="2830461" cy="598200"/>
      </dsp:txXfrm>
    </dsp:sp>
    <dsp:sp modelId="{03F24203-38FC-4C8D-8B3C-1234102A8543}">
      <dsp:nvSpPr>
        <dsp:cNvPr id="0" name=""/>
        <dsp:cNvSpPr/>
      </dsp:nvSpPr>
      <dsp:spPr>
        <a:xfrm>
          <a:off x="222791" y="1207951"/>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68B46-636A-49D3-9A76-116657A4C453}">
      <dsp:nvSpPr>
        <dsp:cNvPr id="0" name=""/>
        <dsp:cNvSpPr/>
      </dsp:nvSpPr>
      <dsp:spPr>
        <a:xfrm>
          <a:off x="420923" y="1069573"/>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Fotballkultur</a:t>
          </a:r>
        </a:p>
      </dsp:txBody>
      <dsp:txXfrm>
        <a:off x="420923" y="1069573"/>
        <a:ext cx="2632329" cy="484687"/>
      </dsp:txXfrm>
    </dsp:sp>
    <dsp:sp modelId="{E7ECE327-D061-49F9-885A-87320906BA4D}">
      <dsp:nvSpPr>
        <dsp:cNvPr id="0" name=""/>
        <dsp:cNvSpPr/>
      </dsp:nvSpPr>
      <dsp:spPr>
        <a:xfrm>
          <a:off x="222791" y="1692639"/>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40FF12-7C5A-420D-AC9D-C4B52D1E8D04}">
      <dsp:nvSpPr>
        <dsp:cNvPr id="0" name=""/>
        <dsp:cNvSpPr/>
      </dsp:nvSpPr>
      <dsp:spPr>
        <a:xfrm>
          <a:off x="420923" y="1554261"/>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Kretsadministrasjon/kretsstyret</a:t>
          </a:r>
        </a:p>
      </dsp:txBody>
      <dsp:txXfrm>
        <a:off x="420923" y="1554261"/>
        <a:ext cx="2632329" cy="484687"/>
      </dsp:txXfrm>
    </dsp:sp>
    <dsp:sp modelId="{A8AC87A0-1797-4831-8802-F1668B5F67AB}">
      <dsp:nvSpPr>
        <dsp:cNvPr id="0" name=""/>
        <dsp:cNvSpPr/>
      </dsp:nvSpPr>
      <dsp:spPr>
        <a:xfrm>
          <a:off x="222791" y="2177326"/>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B07DE9-B012-4CFB-89DC-D39E9D280935}">
      <dsp:nvSpPr>
        <dsp:cNvPr id="0" name=""/>
        <dsp:cNvSpPr/>
      </dsp:nvSpPr>
      <dsp:spPr>
        <a:xfrm>
          <a:off x="420923" y="2038948"/>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Størrelse</a:t>
          </a:r>
        </a:p>
      </dsp:txBody>
      <dsp:txXfrm>
        <a:off x="420923" y="2038948"/>
        <a:ext cx="2632329" cy="484687"/>
      </dsp:txXfrm>
    </dsp:sp>
    <dsp:sp modelId="{01596405-7A0F-4944-8883-729E1180AE01}">
      <dsp:nvSpPr>
        <dsp:cNvPr id="0" name=""/>
        <dsp:cNvSpPr/>
      </dsp:nvSpPr>
      <dsp:spPr>
        <a:xfrm>
          <a:off x="222791" y="2662013"/>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D041A-36D5-4FD7-AEBF-F507F4B651DA}">
      <dsp:nvSpPr>
        <dsp:cNvPr id="0" name=""/>
        <dsp:cNvSpPr/>
      </dsp:nvSpPr>
      <dsp:spPr>
        <a:xfrm>
          <a:off x="420923" y="2523635"/>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Topp og bredde</a:t>
          </a:r>
        </a:p>
      </dsp:txBody>
      <dsp:txXfrm>
        <a:off x="420923" y="2523635"/>
        <a:ext cx="2632329" cy="484687"/>
      </dsp:txXfrm>
    </dsp:sp>
    <dsp:sp modelId="{4FF6B560-1BE9-4C2B-BC90-3AD7B3E1C471}">
      <dsp:nvSpPr>
        <dsp:cNvPr id="0" name=""/>
        <dsp:cNvSpPr/>
      </dsp:nvSpPr>
      <dsp:spPr>
        <a:xfrm>
          <a:off x="3194776" y="598200"/>
          <a:ext cx="2830461" cy="3329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399BD-DCD0-493F-A47E-FCACC6803A1A}">
      <dsp:nvSpPr>
        <dsp:cNvPr id="0" name=""/>
        <dsp:cNvSpPr/>
      </dsp:nvSpPr>
      <dsp:spPr>
        <a:xfrm>
          <a:off x="3194776" y="723259"/>
          <a:ext cx="207935" cy="20793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891189-FC62-42DE-9C39-794BDC45CA5F}">
      <dsp:nvSpPr>
        <dsp:cNvPr id="0" name=""/>
        <dsp:cNvSpPr/>
      </dsp:nvSpPr>
      <dsp:spPr>
        <a:xfrm>
          <a:off x="3194776" y="0"/>
          <a:ext cx="2830461" cy="59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SVAKHETER</a:t>
          </a:r>
          <a:endParaRPr lang="nb-NO" sz="3200" kern="1200" dirty="0"/>
        </a:p>
      </dsp:txBody>
      <dsp:txXfrm>
        <a:off x="3194776" y="0"/>
        <a:ext cx="2830461" cy="598200"/>
      </dsp:txXfrm>
    </dsp:sp>
    <dsp:sp modelId="{0045C4FA-32E2-4ADF-8E09-1E5337229C7D}">
      <dsp:nvSpPr>
        <dsp:cNvPr id="0" name=""/>
        <dsp:cNvSpPr/>
      </dsp:nvSpPr>
      <dsp:spPr>
        <a:xfrm>
          <a:off x="3194776" y="1207951"/>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07AD9-1EA1-4063-8192-6B2B6A97F4EC}">
      <dsp:nvSpPr>
        <dsp:cNvPr id="0" name=""/>
        <dsp:cNvSpPr/>
      </dsp:nvSpPr>
      <dsp:spPr>
        <a:xfrm>
          <a:off x="3392908" y="1069573"/>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Avstander og mange små klubber i distriktet</a:t>
          </a:r>
        </a:p>
      </dsp:txBody>
      <dsp:txXfrm>
        <a:off x="3392908" y="1069573"/>
        <a:ext cx="2632329" cy="484687"/>
      </dsp:txXfrm>
    </dsp:sp>
    <dsp:sp modelId="{FEC75744-B6D5-4C29-8C82-B36A3D71F9A6}">
      <dsp:nvSpPr>
        <dsp:cNvPr id="0" name=""/>
        <dsp:cNvSpPr/>
      </dsp:nvSpPr>
      <dsp:spPr>
        <a:xfrm>
          <a:off x="3194776" y="1692639"/>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EE0283-2CD8-4F77-9083-DD4815962386}">
      <dsp:nvSpPr>
        <dsp:cNvPr id="0" name=""/>
        <dsp:cNvSpPr/>
      </dsp:nvSpPr>
      <dsp:spPr>
        <a:xfrm>
          <a:off x="3392908" y="1554261"/>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Anleggssituasjon i byene</a:t>
          </a:r>
        </a:p>
      </dsp:txBody>
      <dsp:txXfrm>
        <a:off x="3392908" y="1554261"/>
        <a:ext cx="2632329" cy="484687"/>
      </dsp:txXfrm>
    </dsp:sp>
    <dsp:sp modelId="{A9A33848-3639-483F-868D-ACB1EB378002}">
      <dsp:nvSpPr>
        <dsp:cNvPr id="0" name=""/>
        <dsp:cNvSpPr/>
      </dsp:nvSpPr>
      <dsp:spPr>
        <a:xfrm>
          <a:off x="3194776" y="2177326"/>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2138AC-139A-4DB3-A9F5-9A11358653B6}">
      <dsp:nvSpPr>
        <dsp:cNvPr id="0" name=""/>
        <dsp:cNvSpPr/>
      </dsp:nvSpPr>
      <dsp:spPr>
        <a:xfrm>
          <a:off x="3392908" y="2038948"/>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Ujevnt kompetansenivå trener, leder, dommer. </a:t>
          </a:r>
        </a:p>
      </dsp:txBody>
      <dsp:txXfrm>
        <a:off x="3392908" y="2038948"/>
        <a:ext cx="2632329" cy="484687"/>
      </dsp:txXfrm>
    </dsp:sp>
    <dsp:sp modelId="{BC995064-15D1-41E0-AA56-3BBA384AE57C}">
      <dsp:nvSpPr>
        <dsp:cNvPr id="0" name=""/>
        <dsp:cNvSpPr/>
      </dsp:nvSpPr>
      <dsp:spPr>
        <a:xfrm>
          <a:off x="3194776" y="2662013"/>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3FC4C-350F-4463-A0D7-4FA54ED3BDE9}">
      <dsp:nvSpPr>
        <dsp:cNvPr id="0" name=""/>
        <dsp:cNvSpPr/>
      </dsp:nvSpPr>
      <dsp:spPr>
        <a:xfrm>
          <a:off x="3392908" y="2523635"/>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For lavt aktivitetsnivå i mange områder</a:t>
          </a:r>
        </a:p>
      </dsp:txBody>
      <dsp:txXfrm>
        <a:off x="3392908" y="2523635"/>
        <a:ext cx="2632329" cy="484687"/>
      </dsp:txXfrm>
    </dsp:sp>
    <dsp:sp modelId="{736293B1-79D5-41AD-AD09-AC88E0744518}">
      <dsp:nvSpPr>
        <dsp:cNvPr id="0" name=""/>
        <dsp:cNvSpPr/>
      </dsp:nvSpPr>
      <dsp:spPr>
        <a:xfrm>
          <a:off x="6166761" y="598200"/>
          <a:ext cx="2830461" cy="3329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2C231-9D08-412E-9B38-79CB6A788B82}">
      <dsp:nvSpPr>
        <dsp:cNvPr id="0" name=""/>
        <dsp:cNvSpPr/>
      </dsp:nvSpPr>
      <dsp:spPr>
        <a:xfrm>
          <a:off x="6166761" y="723259"/>
          <a:ext cx="207935" cy="20793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47B6D-FB1D-4AF1-A8C8-ABB3349FC425}">
      <dsp:nvSpPr>
        <dsp:cNvPr id="0" name=""/>
        <dsp:cNvSpPr/>
      </dsp:nvSpPr>
      <dsp:spPr>
        <a:xfrm>
          <a:off x="6166761" y="0"/>
          <a:ext cx="2830461" cy="59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MULIGHETER</a:t>
          </a:r>
        </a:p>
      </dsp:txBody>
      <dsp:txXfrm>
        <a:off x="6166761" y="0"/>
        <a:ext cx="2830461" cy="598200"/>
      </dsp:txXfrm>
    </dsp:sp>
    <dsp:sp modelId="{7153B47F-62AC-465C-BAFE-8077698EF063}">
      <dsp:nvSpPr>
        <dsp:cNvPr id="0" name=""/>
        <dsp:cNvSpPr/>
      </dsp:nvSpPr>
      <dsp:spPr>
        <a:xfrm>
          <a:off x="6166761" y="1207951"/>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43DB6-97E0-4308-B85E-EFD862A055E0}">
      <dsp:nvSpPr>
        <dsp:cNvPr id="0" name=""/>
        <dsp:cNvSpPr/>
      </dsp:nvSpPr>
      <dsp:spPr>
        <a:xfrm>
          <a:off x="6364893" y="1069573"/>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Målrettede tiltak mot distriktsonene for å heve aktivitet- og kompetansenivået</a:t>
          </a:r>
        </a:p>
      </dsp:txBody>
      <dsp:txXfrm>
        <a:off x="6364893" y="1069573"/>
        <a:ext cx="2632329" cy="484687"/>
      </dsp:txXfrm>
    </dsp:sp>
    <dsp:sp modelId="{93C34015-E203-412F-89D0-6E5C1E2C1B0B}">
      <dsp:nvSpPr>
        <dsp:cNvPr id="0" name=""/>
        <dsp:cNvSpPr/>
      </dsp:nvSpPr>
      <dsp:spPr>
        <a:xfrm>
          <a:off x="6166761" y="1692639"/>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D435D7-DB96-48C6-B319-DF8C3133B371}">
      <dsp:nvSpPr>
        <dsp:cNvPr id="0" name=""/>
        <dsp:cNvSpPr/>
      </dsp:nvSpPr>
      <dsp:spPr>
        <a:xfrm>
          <a:off x="6364893" y="1554261"/>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Sertifisere flere klubber som NFF Kvalitetsklubb</a:t>
          </a:r>
        </a:p>
      </dsp:txBody>
      <dsp:txXfrm>
        <a:off x="6364893" y="1554261"/>
        <a:ext cx="2632329" cy="484687"/>
      </dsp:txXfrm>
    </dsp:sp>
    <dsp:sp modelId="{4F187C68-FA2C-41B3-8298-CB481EF28AE2}">
      <dsp:nvSpPr>
        <dsp:cNvPr id="0" name=""/>
        <dsp:cNvSpPr/>
      </dsp:nvSpPr>
      <dsp:spPr>
        <a:xfrm>
          <a:off x="6166761" y="2177326"/>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C8D86B-8532-45B6-92C1-D769431B3DC8}">
      <dsp:nvSpPr>
        <dsp:cNvPr id="0" name=""/>
        <dsp:cNvSpPr/>
      </dsp:nvSpPr>
      <dsp:spPr>
        <a:xfrm>
          <a:off x="6364893" y="2038948"/>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Sikre gode rutiner på rapportering av medlemmer og lag i barnefotballen</a:t>
          </a:r>
        </a:p>
      </dsp:txBody>
      <dsp:txXfrm>
        <a:off x="6364893" y="2038948"/>
        <a:ext cx="2632329" cy="484687"/>
      </dsp:txXfrm>
    </dsp:sp>
    <dsp:sp modelId="{4155BE39-1A8D-4324-B459-ED502EC6652F}">
      <dsp:nvSpPr>
        <dsp:cNvPr id="0" name=""/>
        <dsp:cNvSpPr/>
      </dsp:nvSpPr>
      <dsp:spPr>
        <a:xfrm>
          <a:off x="6166761" y="2662013"/>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9B1DC-9B4A-4EA9-A3B7-43FC84879DA3}">
      <dsp:nvSpPr>
        <dsp:cNvPr id="0" name=""/>
        <dsp:cNvSpPr/>
      </dsp:nvSpPr>
      <dsp:spPr>
        <a:xfrm>
          <a:off x="6364893" y="2523635"/>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Samarbeid med kommuner, fylkeskommune, NTNU og næringsliv</a:t>
          </a:r>
        </a:p>
      </dsp:txBody>
      <dsp:txXfrm>
        <a:off x="6364893" y="2523635"/>
        <a:ext cx="2632329" cy="484687"/>
      </dsp:txXfrm>
    </dsp:sp>
    <dsp:sp modelId="{4B69B368-2FA8-4006-A6D3-501A1D43409F}">
      <dsp:nvSpPr>
        <dsp:cNvPr id="0" name=""/>
        <dsp:cNvSpPr/>
      </dsp:nvSpPr>
      <dsp:spPr>
        <a:xfrm>
          <a:off x="9138746" y="598200"/>
          <a:ext cx="2830461" cy="3329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9F643-345F-4AA3-960F-EDB5871231AF}">
      <dsp:nvSpPr>
        <dsp:cNvPr id="0" name=""/>
        <dsp:cNvSpPr/>
      </dsp:nvSpPr>
      <dsp:spPr>
        <a:xfrm>
          <a:off x="9138746" y="723259"/>
          <a:ext cx="207935" cy="20793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B52498-DFD3-4D75-890F-828EB2BF7A4A}">
      <dsp:nvSpPr>
        <dsp:cNvPr id="0" name=""/>
        <dsp:cNvSpPr/>
      </dsp:nvSpPr>
      <dsp:spPr>
        <a:xfrm>
          <a:off x="9138746" y="0"/>
          <a:ext cx="2830461" cy="59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TRUSLER</a:t>
          </a:r>
        </a:p>
      </dsp:txBody>
      <dsp:txXfrm>
        <a:off x="9138746" y="0"/>
        <a:ext cx="2830461" cy="598200"/>
      </dsp:txXfrm>
    </dsp:sp>
    <dsp:sp modelId="{815A80C4-6228-496B-A5BD-7A1978614AE3}">
      <dsp:nvSpPr>
        <dsp:cNvPr id="0" name=""/>
        <dsp:cNvSpPr/>
      </dsp:nvSpPr>
      <dsp:spPr>
        <a:xfrm>
          <a:off x="9138746" y="1207951"/>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80620C-A56C-4A94-8F2F-F438603A74AA}">
      <dsp:nvSpPr>
        <dsp:cNvPr id="0" name=""/>
        <dsp:cNvSpPr/>
      </dsp:nvSpPr>
      <dsp:spPr>
        <a:xfrm>
          <a:off x="9336878" y="1069573"/>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Lav kontinuitet og kompetanse på ledersiden. Liten evne/vilje til strategisk samarbeid. </a:t>
          </a:r>
        </a:p>
      </dsp:txBody>
      <dsp:txXfrm>
        <a:off x="9336878" y="1069573"/>
        <a:ext cx="2632329" cy="484687"/>
      </dsp:txXfrm>
    </dsp:sp>
    <dsp:sp modelId="{9CE0E7D5-D515-4194-8149-6129F801D9DA}">
      <dsp:nvSpPr>
        <dsp:cNvPr id="0" name=""/>
        <dsp:cNvSpPr/>
      </dsp:nvSpPr>
      <dsp:spPr>
        <a:xfrm>
          <a:off x="9138746" y="1692639"/>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D3EAE-FB92-4B3E-92FB-4108996B4D47}">
      <dsp:nvSpPr>
        <dsp:cNvPr id="0" name=""/>
        <dsp:cNvSpPr/>
      </dsp:nvSpPr>
      <dsp:spPr>
        <a:xfrm>
          <a:off x="9336878" y="1554261"/>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Mangel på møteplasser for klubbledelse/styrer</a:t>
          </a:r>
        </a:p>
      </dsp:txBody>
      <dsp:txXfrm>
        <a:off x="9336878" y="1554261"/>
        <a:ext cx="2632329" cy="484687"/>
      </dsp:txXfrm>
    </dsp:sp>
    <dsp:sp modelId="{D681416A-69B1-42F4-95F4-A2390387B3AA}">
      <dsp:nvSpPr>
        <dsp:cNvPr id="0" name=""/>
        <dsp:cNvSpPr/>
      </dsp:nvSpPr>
      <dsp:spPr>
        <a:xfrm>
          <a:off x="9138746" y="2177326"/>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E386C-0670-47F6-A4FC-251285F86CE9}">
      <dsp:nvSpPr>
        <dsp:cNvPr id="0" name=""/>
        <dsp:cNvSpPr/>
      </dsp:nvSpPr>
      <dsp:spPr>
        <a:xfrm>
          <a:off x="9336878" y="2038948"/>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dirty="0"/>
            <a:t>For lavt kunnskap- og kompetansenivå</a:t>
          </a:r>
        </a:p>
      </dsp:txBody>
      <dsp:txXfrm>
        <a:off x="9336878" y="2038948"/>
        <a:ext cx="2632329" cy="484687"/>
      </dsp:txXfrm>
    </dsp:sp>
    <dsp:sp modelId="{19EE1273-352F-4C13-B6D5-0BB7F63D09AF}">
      <dsp:nvSpPr>
        <dsp:cNvPr id="0" name=""/>
        <dsp:cNvSpPr/>
      </dsp:nvSpPr>
      <dsp:spPr>
        <a:xfrm>
          <a:off x="9138746" y="2662013"/>
          <a:ext cx="207930" cy="2079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A1489-797E-4AD6-8724-AC4A43479948}">
      <dsp:nvSpPr>
        <dsp:cNvPr id="0" name=""/>
        <dsp:cNvSpPr/>
      </dsp:nvSpPr>
      <dsp:spPr>
        <a:xfrm>
          <a:off x="9336878" y="2523635"/>
          <a:ext cx="2632329" cy="48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l" defTabSz="400050">
            <a:lnSpc>
              <a:spcPct val="90000"/>
            </a:lnSpc>
            <a:spcBef>
              <a:spcPct val="0"/>
            </a:spcBef>
            <a:spcAft>
              <a:spcPct val="35000"/>
            </a:spcAft>
            <a:buNone/>
          </a:pPr>
          <a:r>
            <a:rPr lang="nb-NO" sz="900" kern="1200"/>
            <a:t>Eksisterende aktivitetsnivå</a:t>
          </a:r>
          <a:endParaRPr lang="nb-NO" sz="900" kern="1200" dirty="0"/>
        </a:p>
      </dsp:txBody>
      <dsp:txXfrm>
        <a:off x="9336878" y="2523635"/>
        <a:ext cx="2632329" cy="48468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F5CB0-3FAC-446F-AD9C-F183168B4BBB}">
      <dsp:nvSpPr>
        <dsp:cNvPr id="0" name=""/>
        <dsp:cNvSpPr/>
      </dsp:nvSpPr>
      <dsp:spPr>
        <a:xfrm>
          <a:off x="9759" y="348900"/>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endParaRPr lang="nb-NO" sz="2800" kern="1200" dirty="0"/>
        </a:p>
        <a:p>
          <a:pPr marL="0" lvl="0" indent="0" algn="ctr" defTabSz="1244600">
            <a:lnSpc>
              <a:spcPct val="90000"/>
            </a:lnSpc>
            <a:spcBef>
              <a:spcPct val="0"/>
            </a:spcBef>
            <a:spcAft>
              <a:spcPct val="35000"/>
            </a:spcAft>
            <a:buNone/>
          </a:pPr>
          <a:r>
            <a:rPr lang="nb-NO" sz="2800" kern="1200" dirty="0"/>
            <a:t>TILTAK MÅL 1</a:t>
          </a:r>
        </a:p>
        <a:p>
          <a:pPr marL="0" lvl="0" indent="0" algn="ctr" defTabSz="1244600">
            <a:lnSpc>
              <a:spcPct val="90000"/>
            </a:lnSpc>
            <a:spcBef>
              <a:spcPct val="0"/>
            </a:spcBef>
            <a:spcAft>
              <a:spcPct val="35000"/>
            </a:spcAft>
            <a:buNone/>
          </a:pPr>
          <a:endParaRPr lang="nb-NO" sz="2800" kern="1200" dirty="0"/>
        </a:p>
      </dsp:txBody>
      <dsp:txXfrm>
        <a:off x="9759" y="348900"/>
        <a:ext cx="3711122" cy="605278"/>
      </dsp:txXfrm>
    </dsp:sp>
    <dsp:sp modelId="{CE76E8B0-7CDD-4F62-B642-B7085C1EAF2F}">
      <dsp:nvSpPr>
        <dsp:cNvPr id="0" name=""/>
        <dsp:cNvSpPr/>
      </dsp:nvSpPr>
      <dsp:spPr>
        <a:xfrm>
          <a:off x="9759" y="954178"/>
          <a:ext cx="3711122" cy="1621265"/>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Lokale FLK1-kurs 2 ganger årlig</a:t>
          </a:r>
        </a:p>
        <a:p>
          <a:pPr marL="114300" lvl="1" indent="-114300" algn="l" defTabSz="622300">
            <a:lnSpc>
              <a:spcPct val="90000"/>
            </a:lnSpc>
            <a:spcBef>
              <a:spcPct val="0"/>
            </a:spcBef>
            <a:spcAft>
              <a:spcPct val="15000"/>
            </a:spcAft>
            <a:buChar char="•"/>
          </a:pPr>
          <a:r>
            <a:rPr lang="nb-NO" sz="1400" kern="1200" dirty="0"/>
            <a:t>Lokalt FLK2-kurs årlig</a:t>
          </a:r>
        </a:p>
        <a:p>
          <a:pPr marL="114300" lvl="1" indent="-114300" algn="l" defTabSz="622300">
            <a:lnSpc>
              <a:spcPct val="90000"/>
            </a:lnSpc>
            <a:spcBef>
              <a:spcPct val="0"/>
            </a:spcBef>
            <a:spcAft>
              <a:spcPct val="15000"/>
            </a:spcAft>
            <a:buChar char="•"/>
          </a:pPr>
          <a:r>
            <a:rPr lang="nb-NO" sz="1400" kern="1200" dirty="0"/>
            <a:t>Lokalt trenerveilederkurs årlig</a:t>
          </a:r>
        </a:p>
        <a:p>
          <a:pPr marL="114300" lvl="1" indent="-114300" algn="l" defTabSz="622300">
            <a:lnSpc>
              <a:spcPct val="90000"/>
            </a:lnSpc>
            <a:spcBef>
              <a:spcPct val="0"/>
            </a:spcBef>
            <a:spcAft>
              <a:spcPct val="15000"/>
            </a:spcAft>
            <a:buChar char="•"/>
          </a:pPr>
          <a:r>
            <a:rPr lang="nb-NO" sz="1400" kern="1200" dirty="0"/>
            <a:t>Lokale UEFA C-lisenskurs</a:t>
          </a:r>
        </a:p>
        <a:p>
          <a:pPr marL="114300" lvl="1" indent="-114300" algn="l" defTabSz="622300">
            <a:lnSpc>
              <a:spcPct val="90000"/>
            </a:lnSpc>
            <a:spcBef>
              <a:spcPct val="0"/>
            </a:spcBef>
            <a:spcAft>
              <a:spcPct val="15000"/>
            </a:spcAft>
            <a:buChar char="•"/>
          </a:pPr>
          <a:r>
            <a:rPr lang="nb-NO" sz="1400" kern="1200" dirty="0"/>
            <a:t>Krets: Dommeransvarlig   </a:t>
          </a:r>
        </a:p>
      </dsp:txBody>
      <dsp:txXfrm>
        <a:off x="9759" y="954178"/>
        <a:ext cx="3711122" cy="1621265"/>
      </dsp:txXfrm>
    </dsp:sp>
    <dsp:sp modelId="{C46813DA-18DE-4D19-8BC3-6FC4840D3A52}">
      <dsp:nvSpPr>
        <dsp:cNvPr id="0" name=""/>
        <dsp:cNvSpPr/>
      </dsp:nvSpPr>
      <dsp:spPr>
        <a:xfrm>
          <a:off x="4240438" y="348900"/>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nb-NO" sz="2800" kern="1200" dirty="0"/>
            <a:t>TILTAK MÅL 2</a:t>
          </a:r>
        </a:p>
      </dsp:txBody>
      <dsp:txXfrm>
        <a:off x="4240438" y="348900"/>
        <a:ext cx="3711122" cy="605278"/>
      </dsp:txXfrm>
    </dsp:sp>
    <dsp:sp modelId="{9C757482-CDAD-4FC3-BB2F-1AD1A422AD43}">
      <dsp:nvSpPr>
        <dsp:cNvPr id="0" name=""/>
        <dsp:cNvSpPr/>
      </dsp:nvSpPr>
      <dsp:spPr>
        <a:xfrm>
          <a:off x="4240438" y="954178"/>
          <a:ext cx="3711122" cy="1621265"/>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Krets: Aktivitetsutvikler som bistår klubbene med gode oppstarter, flere kamper og kvalitativ gjennomføring</a:t>
          </a:r>
        </a:p>
        <a:p>
          <a:pPr marL="114300" lvl="1" indent="-114300" algn="l" defTabSz="622300">
            <a:lnSpc>
              <a:spcPct val="90000"/>
            </a:lnSpc>
            <a:spcBef>
              <a:spcPct val="0"/>
            </a:spcBef>
            <a:spcAft>
              <a:spcPct val="15000"/>
            </a:spcAft>
            <a:buChar char="•"/>
          </a:pPr>
          <a:r>
            <a:rPr lang="nb-NO" sz="1400" kern="1200" dirty="0"/>
            <a:t>Etablere barnefotballansvarlig i hver klubb av en viss størrelse</a:t>
          </a:r>
        </a:p>
        <a:p>
          <a:pPr marL="114300" lvl="1" indent="-114300" algn="l" defTabSz="622300">
            <a:lnSpc>
              <a:spcPct val="90000"/>
            </a:lnSpc>
            <a:spcBef>
              <a:spcPct val="0"/>
            </a:spcBef>
            <a:spcAft>
              <a:spcPct val="15000"/>
            </a:spcAft>
            <a:buChar char="•"/>
          </a:pPr>
          <a:r>
            <a:rPr lang="nb-NO" sz="1400" kern="1200" dirty="0"/>
            <a:t>Deling av arrangementskompetanse </a:t>
          </a:r>
        </a:p>
        <a:p>
          <a:pPr marL="171450" lvl="1" indent="-171450" algn="l" defTabSz="800100">
            <a:lnSpc>
              <a:spcPct val="90000"/>
            </a:lnSpc>
            <a:spcBef>
              <a:spcPct val="0"/>
            </a:spcBef>
            <a:spcAft>
              <a:spcPct val="15000"/>
            </a:spcAft>
            <a:buChar char="•"/>
          </a:pPr>
          <a:endParaRPr lang="nb-NO" sz="1800" kern="1200" dirty="0"/>
        </a:p>
      </dsp:txBody>
      <dsp:txXfrm>
        <a:off x="4240438" y="954178"/>
        <a:ext cx="3711122" cy="1621265"/>
      </dsp:txXfrm>
    </dsp:sp>
    <dsp:sp modelId="{7C233C63-A62F-49E8-BCA7-CE6F1BD48B56}">
      <dsp:nvSpPr>
        <dsp:cNvPr id="0" name=""/>
        <dsp:cNvSpPr/>
      </dsp:nvSpPr>
      <dsp:spPr>
        <a:xfrm>
          <a:off x="8471118" y="348900"/>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b-NO" sz="2400" kern="1200" dirty="0"/>
            <a:t>TILTAK MÅL 3</a:t>
          </a:r>
        </a:p>
      </dsp:txBody>
      <dsp:txXfrm>
        <a:off x="8471118" y="348900"/>
        <a:ext cx="3711122" cy="605278"/>
      </dsp:txXfrm>
    </dsp:sp>
    <dsp:sp modelId="{D96148B2-FC3A-4555-A2E5-48AD5B823CE4}">
      <dsp:nvSpPr>
        <dsp:cNvPr id="0" name=""/>
        <dsp:cNvSpPr/>
      </dsp:nvSpPr>
      <dsp:spPr>
        <a:xfrm>
          <a:off x="8471118" y="954178"/>
          <a:ext cx="3711122" cy="1621265"/>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Felles spillerutvikling utover Klubb BDO-alder. Eies av klubbene</a:t>
          </a:r>
        </a:p>
        <a:p>
          <a:pPr marL="114300" lvl="1" indent="-114300" algn="l" defTabSz="622300">
            <a:lnSpc>
              <a:spcPct val="90000"/>
            </a:lnSpc>
            <a:spcBef>
              <a:spcPct val="0"/>
            </a:spcBef>
            <a:spcAft>
              <a:spcPct val="15000"/>
            </a:spcAft>
            <a:buChar char="•"/>
          </a:pPr>
          <a:r>
            <a:rPr lang="nb-NO" sz="1400" kern="1200" dirty="0"/>
            <a:t>«Kompetansehelg» på tvers av soner</a:t>
          </a:r>
        </a:p>
        <a:p>
          <a:pPr marL="114300" lvl="1" indent="-114300" algn="l" defTabSz="622300">
            <a:lnSpc>
              <a:spcPct val="90000"/>
            </a:lnSpc>
            <a:spcBef>
              <a:spcPct val="0"/>
            </a:spcBef>
            <a:spcAft>
              <a:spcPct val="15000"/>
            </a:spcAft>
            <a:buChar char="•"/>
          </a:pPr>
          <a:r>
            <a:rPr lang="nb-NO" sz="1400" kern="1200" dirty="0"/>
            <a:t>Konkurranseplattformer – samspill med Nord-Østerdal og Orkdal</a:t>
          </a:r>
        </a:p>
        <a:p>
          <a:pPr marL="114300" lvl="1" indent="-114300" algn="l" defTabSz="622300">
            <a:lnSpc>
              <a:spcPct val="90000"/>
            </a:lnSpc>
            <a:spcBef>
              <a:spcPct val="0"/>
            </a:spcBef>
            <a:spcAft>
              <a:spcPct val="15000"/>
            </a:spcAft>
            <a:buChar char="•"/>
          </a:pPr>
          <a:endParaRPr lang="nb-NO" sz="1400" kern="1200" dirty="0"/>
        </a:p>
      </dsp:txBody>
      <dsp:txXfrm>
        <a:off x="8471118" y="954178"/>
        <a:ext cx="3711122" cy="162126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EB2EC-753A-4AB0-99EC-F24DDCCB4191}">
      <dsp:nvSpPr>
        <dsp:cNvPr id="0" name=""/>
        <dsp:cNvSpPr/>
      </dsp:nvSpPr>
      <dsp:spPr>
        <a:xfrm>
          <a:off x="1223"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D9E9A-62B7-4DEC-8A99-D9583391566C}">
      <dsp:nvSpPr>
        <dsp:cNvPr id="0" name=""/>
        <dsp:cNvSpPr/>
      </dsp:nvSpPr>
      <dsp:spPr>
        <a:xfrm>
          <a:off x="1223"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65E352-C8E4-4FB0-A9C1-CCF6BC16F166}">
      <dsp:nvSpPr>
        <dsp:cNvPr id="0" name=""/>
        <dsp:cNvSpPr/>
      </dsp:nvSpPr>
      <dsp:spPr>
        <a:xfrm>
          <a:off x="1223"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STYRKER</a:t>
          </a:r>
        </a:p>
      </dsp:txBody>
      <dsp:txXfrm>
        <a:off x="1223" y="0"/>
        <a:ext cx="2344144" cy="495419"/>
      </dsp:txXfrm>
    </dsp:sp>
    <dsp:sp modelId="{03F24203-38FC-4C8D-8B3C-1234102A8543}">
      <dsp:nvSpPr>
        <dsp:cNvPr id="0" name=""/>
        <dsp:cNvSpPr/>
      </dsp:nvSpPr>
      <dsp:spPr>
        <a:xfrm>
          <a:off x="1223"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68B46-636A-49D3-9A76-116657A4C453}">
      <dsp:nvSpPr>
        <dsp:cNvPr id="0" name=""/>
        <dsp:cNvSpPr/>
      </dsp:nvSpPr>
      <dsp:spPr>
        <a:xfrm>
          <a:off x="165313"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Avklart klubbstruktur – Fotballkultur – Anlegg i kampsesong (1 hall)</a:t>
          </a:r>
        </a:p>
      </dsp:txBody>
      <dsp:txXfrm>
        <a:off x="165313" y="885804"/>
        <a:ext cx="2180054" cy="401410"/>
      </dsp:txXfrm>
    </dsp:sp>
    <dsp:sp modelId="{E7ECE327-D061-49F9-885A-87320906BA4D}">
      <dsp:nvSpPr>
        <dsp:cNvPr id="0" name=""/>
        <dsp:cNvSpPr/>
      </dsp:nvSpPr>
      <dsp:spPr>
        <a:xfrm>
          <a:off x="1223"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40FF12-7C5A-420D-AC9D-C4B52D1E8D04}">
      <dsp:nvSpPr>
        <dsp:cNvPr id="0" name=""/>
        <dsp:cNvSpPr/>
      </dsp:nvSpPr>
      <dsp:spPr>
        <a:xfrm>
          <a:off x="165313"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Noen få særdeles dyktige lederildsjeler – Tynset/Alvdal tar stort ansvar</a:t>
          </a:r>
        </a:p>
      </dsp:txBody>
      <dsp:txXfrm>
        <a:off x="165313" y="1287214"/>
        <a:ext cx="2180054" cy="401410"/>
      </dsp:txXfrm>
    </dsp:sp>
    <dsp:sp modelId="{A8AC87A0-1797-4831-8802-F1668B5F67AB}">
      <dsp:nvSpPr>
        <dsp:cNvPr id="0" name=""/>
        <dsp:cNvSpPr/>
      </dsp:nvSpPr>
      <dsp:spPr>
        <a:xfrm>
          <a:off x="1223"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B07DE9-B012-4CFB-89DC-D39E9D280935}">
      <dsp:nvSpPr>
        <dsp:cNvPr id="0" name=""/>
        <dsp:cNvSpPr/>
      </dsp:nvSpPr>
      <dsp:spPr>
        <a:xfrm>
          <a:off x="165313"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Godt samarbeid i sonen </a:t>
          </a:r>
          <a:r>
            <a:rPr lang="nb-NO" sz="800" kern="1200" dirty="0" err="1"/>
            <a:t>mtp</a:t>
          </a:r>
          <a:r>
            <a:rPr lang="nb-NO" sz="800" kern="1200" dirty="0"/>
            <a:t>. lagspåmelding</a:t>
          </a:r>
        </a:p>
      </dsp:txBody>
      <dsp:txXfrm>
        <a:off x="165313" y="1688625"/>
        <a:ext cx="2180054" cy="401410"/>
      </dsp:txXfrm>
    </dsp:sp>
    <dsp:sp modelId="{01596405-7A0F-4944-8883-729E1180AE01}">
      <dsp:nvSpPr>
        <dsp:cNvPr id="0" name=""/>
        <dsp:cNvSpPr/>
      </dsp:nvSpPr>
      <dsp:spPr>
        <a:xfrm>
          <a:off x="1223"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D041A-36D5-4FD7-AEBF-F507F4B651DA}">
      <dsp:nvSpPr>
        <dsp:cNvPr id="0" name=""/>
        <dsp:cNvSpPr/>
      </dsp:nvSpPr>
      <dsp:spPr>
        <a:xfrm>
          <a:off x="165313"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Konkurransefotball. Overpresterer på senior kvinner (Tynset). </a:t>
          </a:r>
        </a:p>
      </dsp:txBody>
      <dsp:txXfrm>
        <a:off x="165313" y="2090035"/>
        <a:ext cx="2180054" cy="401410"/>
      </dsp:txXfrm>
    </dsp:sp>
    <dsp:sp modelId="{4FF6B560-1BE9-4C2B-BC90-3AD7B3E1C471}">
      <dsp:nvSpPr>
        <dsp:cNvPr id="0" name=""/>
        <dsp:cNvSpPr/>
      </dsp:nvSpPr>
      <dsp:spPr>
        <a:xfrm>
          <a:off x="2462575"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399BD-DCD0-493F-A47E-FCACC6803A1A}">
      <dsp:nvSpPr>
        <dsp:cNvPr id="0" name=""/>
        <dsp:cNvSpPr/>
      </dsp:nvSpPr>
      <dsp:spPr>
        <a:xfrm>
          <a:off x="2462575"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891189-FC62-42DE-9C39-794BDC45CA5F}">
      <dsp:nvSpPr>
        <dsp:cNvPr id="0" name=""/>
        <dsp:cNvSpPr/>
      </dsp:nvSpPr>
      <dsp:spPr>
        <a:xfrm>
          <a:off x="2462575"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SVAKHETER</a:t>
          </a:r>
          <a:endParaRPr lang="nb-NO" sz="3200" kern="1200" dirty="0"/>
        </a:p>
      </dsp:txBody>
      <dsp:txXfrm>
        <a:off x="2462575" y="0"/>
        <a:ext cx="2344144" cy="495419"/>
      </dsp:txXfrm>
    </dsp:sp>
    <dsp:sp modelId="{0045C4FA-32E2-4ADF-8E09-1E5337229C7D}">
      <dsp:nvSpPr>
        <dsp:cNvPr id="0" name=""/>
        <dsp:cNvSpPr/>
      </dsp:nvSpPr>
      <dsp:spPr>
        <a:xfrm>
          <a:off x="2462575"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07AD9-1EA1-4063-8192-6B2B6A97F4EC}">
      <dsp:nvSpPr>
        <dsp:cNvPr id="0" name=""/>
        <dsp:cNvSpPr/>
      </dsp:nvSpPr>
      <dsp:spPr>
        <a:xfrm>
          <a:off x="2626665"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Demografisk utvikling – Avstander – Små klubber - Aktivitetsmengde og nivå</a:t>
          </a:r>
        </a:p>
      </dsp:txBody>
      <dsp:txXfrm>
        <a:off x="2626665" y="885804"/>
        <a:ext cx="2180054" cy="401410"/>
      </dsp:txXfrm>
    </dsp:sp>
    <dsp:sp modelId="{FEC75744-B6D5-4C29-8C82-B36A3D71F9A6}">
      <dsp:nvSpPr>
        <dsp:cNvPr id="0" name=""/>
        <dsp:cNvSpPr/>
      </dsp:nvSpPr>
      <dsp:spPr>
        <a:xfrm>
          <a:off x="2462575"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EE0283-2CD8-4F77-9083-DD4815962386}">
      <dsp:nvSpPr>
        <dsp:cNvPr id="0" name=""/>
        <dsp:cNvSpPr/>
      </dsp:nvSpPr>
      <dsp:spPr>
        <a:xfrm>
          <a:off x="2626665"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Til dels svakt nivå på trenere og ledere spesielt i småklubbene</a:t>
          </a:r>
        </a:p>
      </dsp:txBody>
      <dsp:txXfrm>
        <a:off x="2626665" y="1287214"/>
        <a:ext cx="2180054" cy="401410"/>
      </dsp:txXfrm>
    </dsp:sp>
    <dsp:sp modelId="{A9A33848-3639-483F-868D-ACB1EB378002}">
      <dsp:nvSpPr>
        <dsp:cNvPr id="0" name=""/>
        <dsp:cNvSpPr/>
      </dsp:nvSpPr>
      <dsp:spPr>
        <a:xfrm>
          <a:off x="2462575"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2138AC-139A-4DB3-A9F5-9A11358653B6}">
      <dsp:nvSpPr>
        <dsp:cNvPr id="0" name=""/>
        <dsp:cNvSpPr/>
      </dsp:nvSpPr>
      <dsp:spPr>
        <a:xfrm>
          <a:off x="2626665"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Rekruttering av nye ledere i viktige roller</a:t>
          </a:r>
        </a:p>
      </dsp:txBody>
      <dsp:txXfrm>
        <a:off x="2626665" y="1688625"/>
        <a:ext cx="2180054" cy="401410"/>
      </dsp:txXfrm>
    </dsp:sp>
    <dsp:sp modelId="{BC995064-15D1-41E0-AA56-3BBA384AE57C}">
      <dsp:nvSpPr>
        <dsp:cNvPr id="0" name=""/>
        <dsp:cNvSpPr/>
      </dsp:nvSpPr>
      <dsp:spPr>
        <a:xfrm>
          <a:off x="2462575"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3FC4C-350F-4463-A0D7-4FA54ED3BDE9}">
      <dsp:nvSpPr>
        <dsp:cNvPr id="0" name=""/>
        <dsp:cNvSpPr/>
      </dsp:nvSpPr>
      <dsp:spPr>
        <a:xfrm>
          <a:off x="2626665"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Dommer: Høy snittalder – antall – nivå – kvinnelige dommere</a:t>
          </a:r>
        </a:p>
      </dsp:txBody>
      <dsp:txXfrm>
        <a:off x="2626665" y="2090035"/>
        <a:ext cx="2180054" cy="401410"/>
      </dsp:txXfrm>
    </dsp:sp>
    <dsp:sp modelId="{736293B1-79D5-41AD-AD09-AC88E0744518}">
      <dsp:nvSpPr>
        <dsp:cNvPr id="0" name=""/>
        <dsp:cNvSpPr/>
      </dsp:nvSpPr>
      <dsp:spPr>
        <a:xfrm>
          <a:off x="4923927"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2C231-9D08-412E-9B38-79CB6A788B82}">
      <dsp:nvSpPr>
        <dsp:cNvPr id="0" name=""/>
        <dsp:cNvSpPr/>
      </dsp:nvSpPr>
      <dsp:spPr>
        <a:xfrm>
          <a:off x="4923927"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47B6D-FB1D-4AF1-A8C8-ABB3349FC425}">
      <dsp:nvSpPr>
        <dsp:cNvPr id="0" name=""/>
        <dsp:cNvSpPr/>
      </dsp:nvSpPr>
      <dsp:spPr>
        <a:xfrm>
          <a:off x="4923927"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MULIGHETER</a:t>
          </a:r>
        </a:p>
      </dsp:txBody>
      <dsp:txXfrm>
        <a:off x="4923927" y="0"/>
        <a:ext cx="2344144" cy="495419"/>
      </dsp:txXfrm>
    </dsp:sp>
    <dsp:sp modelId="{7153B47F-62AC-465C-BAFE-8077698EF063}">
      <dsp:nvSpPr>
        <dsp:cNvPr id="0" name=""/>
        <dsp:cNvSpPr/>
      </dsp:nvSpPr>
      <dsp:spPr>
        <a:xfrm>
          <a:off x="4923927"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43DB6-97E0-4308-B85E-EFD862A055E0}">
      <dsp:nvSpPr>
        <dsp:cNvPr id="0" name=""/>
        <dsp:cNvSpPr/>
      </dsp:nvSpPr>
      <dsp:spPr>
        <a:xfrm>
          <a:off x="5088017"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Mer og bedre samarbeid med sone Gauldal samt med NØVS (trenerutdanning)</a:t>
          </a:r>
        </a:p>
      </dsp:txBody>
      <dsp:txXfrm>
        <a:off x="5088017" y="885804"/>
        <a:ext cx="2180054" cy="401410"/>
      </dsp:txXfrm>
    </dsp:sp>
    <dsp:sp modelId="{93C34015-E203-412F-89D0-6E5C1E2C1B0B}">
      <dsp:nvSpPr>
        <dsp:cNvPr id="0" name=""/>
        <dsp:cNvSpPr/>
      </dsp:nvSpPr>
      <dsp:spPr>
        <a:xfrm>
          <a:off x="4923927"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D435D7-DB96-48C6-B319-DF8C3133B371}">
      <dsp:nvSpPr>
        <dsp:cNvPr id="0" name=""/>
        <dsp:cNvSpPr/>
      </dsp:nvSpPr>
      <dsp:spPr>
        <a:xfrm>
          <a:off x="5088017"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Flere klubbnære kurs innenfor dommer/leder/trener. Bygge korps. </a:t>
          </a:r>
        </a:p>
      </dsp:txBody>
      <dsp:txXfrm>
        <a:off x="5088017" y="1287214"/>
        <a:ext cx="2180054" cy="401410"/>
      </dsp:txXfrm>
    </dsp:sp>
    <dsp:sp modelId="{4F187C68-FA2C-41B3-8298-CB481EF28AE2}">
      <dsp:nvSpPr>
        <dsp:cNvPr id="0" name=""/>
        <dsp:cNvSpPr/>
      </dsp:nvSpPr>
      <dsp:spPr>
        <a:xfrm>
          <a:off x="4923927"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C8D86B-8532-45B6-92C1-D769431B3DC8}">
      <dsp:nvSpPr>
        <dsp:cNvPr id="0" name=""/>
        <dsp:cNvSpPr/>
      </dsp:nvSpPr>
      <dsp:spPr>
        <a:xfrm>
          <a:off x="5088017"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Flere cuper/turneringer/arrangement spesielt innenfor barnefotball</a:t>
          </a:r>
        </a:p>
      </dsp:txBody>
      <dsp:txXfrm>
        <a:off x="5088017" y="1688625"/>
        <a:ext cx="2180054" cy="401410"/>
      </dsp:txXfrm>
    </dsp:sp>
    <dsp:sp modelId="{4155BE39-1A8D-4324-B459-ED502EC6652F}">
      <dsp:nvSpPr>
        <dsp:cNvPr id="0" name=""/>
        <dsp:cNvSpPr/>
      </dsp:nvSpPr>
      <dsp:spPr>
        <a:xfrm>
          <a:off x="4923927"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9B1DC-9B4A-4EA9-A3B7-43FC84879DA3}">
      <dsp:nvSpPr>
        <dsp:cNvPr id="0" name=""/>
        <dsp:cNvSpPr/>
      </dsp:nvSpPr>
      <dsp:spPr>
        <a:xfrm>
          <a:off x="5088017"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Styrke ressursene fra krets mot sonen</a:t>
          </a:r>
        </a:p>
      </dsp:txBody>
      <dsp:txXfrm>
        <a:off x="5088017" y="2090035"/>
        <a:ext cx="2180054" cy="401410"/>
      </dsp:txXfrm>
    </dsp:sp>
    <dsp:sp modelId="{4B69B368-2FA8-4006-A6D3-501A1D43409F}">
      <dsp:nvSpPr>
        <dsp:cNvPr id="0" name=""/>
        <dsp:cNvSpPr/>
      </dsp:nvSpPr>
      <dsp:spPr>
        <a:xfrm>
          <a:off x="7385279"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9F643-345F-4AA3-960F-EDB5871231AF}">
      <dsp:nvSpPr>
        <dsp:cNvPr id="0" name=""/>
        <dsp:cNvSpPr/>
      </dsp:nvSpPr>
      <dsp:spPr>
        <a:xfrm>
          <a:off x="7385279"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B52498-DFD3-4D75-890F-828EB2BF7A4A}">
      <dsp:nvSpPr>
        <dsp:cNvPr id="0" name=""/>
        <dsp:cNvSpPr/>
      </dsp:nvSpPr>
      <dsp:spPr>
        <a:xfrm>
          <a:off x="7385279"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TRUSLER</a:t>
          </a:r>
        </a:p>
      </dsp:txBody>
      <dsp:txXfrm>
        <a:off x="7385279" y="0"/>
        <a:ext cx="2344144" cy="495419"/>
      </dsp:txXfrm>
    </dsp:sp>
    <dsp:sp modelId="{815A80C4-6228-496B-A5BD-7A1978614AE3}">
      <dsp:nvSpPr>
        <dsp:cNvPr id="0" name=""/>
        <dsp:cNvSpPr/>
      </dsp:nvSpPr>
      <dsp:spPr>
        <a:xfrm>
          <a:off x="7385279"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80620C-A56C-4A94-8F2F-F438603A74AA}">
      <dsp:nvSpPr>
        <dsp:cNvPr id="0" name=""/>
        <dsp:cNvSpPr/>
      </dsp:nvSpPr>
      <dsp:spPr>
        <a:xfrm>
          <a:off x="7549369"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Demografi – Avstander – Mengde/kvalitet i kamptilbud - Frafall</a:t>
          </a:r>
        </a:p>
      </dsp:txBody>
      <dsp:txXfrm>
        <a:off x="7549369" y="885804"/>
        <a:ext cx="2180054" cy="401410"/>
      </dsp:txXfrm>
    </dsp:sp>
    <dsp:sp modelId="{9CE0E7D5-D515-4194-8149-6129F801D9DA}">
      <dsp:nvSpPr>
        <dsp:cNvPr id="0" name=""/>
        <dsp:cNvSpPr/>
      </dsp:nvSpPr>
      <dsp:spPr>
        <a:xfrm>
          <a:off x="7385279"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D3EAE-FB92-4B3E-92FB-4108996B4D47}">
      <dsp:nvSpPr>
        <dsp:cNvPr id="0" name=""/>
        <dsp:cNvSpPr/>
      </dsp:nvSpPr>
      <dsp:spPr>
        <a:xfrm>
          <a:off x="7549369"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Mange små klubber – Bærekraft – «Avstand» mellom store og små klubber</a:t>
          </a:r>
        </a:p>
      </dsp:txBody>
      <dsp:txXfrm>
        <a:off x="7549369" y="1287214"/>
        <a:ext cx="2180054" cy="401410"/>
      </dsp:txXfrm>
    </dsp:sp>
    <dsp:sp modelId="{D681416A-69B1-42F4-95F4-A2390387B3AA}">
      <dsp:nvSpPr>
        <dsp:cNvPr id="0" name=""/>
        <dsp:cNvSpPr/>
      </dsp:nvSpPr>
      <dsp:spPr>
        <a:xfrm>
          <a:off x="7385279"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E386C-0670-47F6-A4FC-251285F86CE9}">
      <dsp:nvSpPr>
        <dsp:cNvPr id="0" name=""/>
        <dsp:cNvSpPr/>
      </dsp:nvSpPr>
      <dsp:spPr>
        <a:xfrm>
          <a:off x="7549369"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Stor sårbarhet på ledersiden. Det må bygges opp nye </a:t>
          </a:r>
          <a:r>
            <a:rPr lang="nb-NO" sz="800" kern="1200" dirty="0" err="1"/>
            <a:t>lederstjerner</a:t>
          </a:r>
          <a:r>
            <a:rPr lang="nb-NO" sz="800" kern="1200" dirty="0"/>
            <a:t>.</a:t>
          </a:r>
        </a:p>
      </dsp:txBody>
      <dsp:txXfrm>
        <a:off x="7549369" y="1688625"/>
        <a:ext cx="2180054" cy="401410"/>
      </dsp:txXfrm>
    </dsp:sp>
    <dsp:sp modelId="{19EE1273-352F-4C13-B6D5-0BB7F63D09AF}">
      <dsp:nvSpPr>
        <dsp:cNvPr id="0" name=""/>
        <dsp:cNvSpPr/>
      </dsp:nvSpPr>
      <dsp:spPr>
        <a:xfrm>
          <a:off x="7385279"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A1489-797E-4AD6-8724-AC4A43479948}">
      <dsp:nvSpPr>
        <dsp:cNvPr id="0" name=""/>
        <dsp:cNvSpPr/>
      </dsp:nvSpPr>
      <dsp:spPr>
        <a:xfrm>
          <a:off x="7549369"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Tynset sin posisjon på senior kan bli truet</a:t>
          </a:r>
        </a:p>
      </dsp:txBody>
      <dsp:txXfrm>
        <a:off x="7549369" y="2090035"/>
        <a:ext cx="2180054" cy="401410"/>
      </dsp:txXfrm>
    </dsp:sp>
    <dsp:sp modelId="{CA1B4CC7-9E5A-4749-98EF-BDBDAA760CFF}">
      <dsp:nvSpPr>
        <dsp:cNvPr id="0" name=""/>
        <dsp:cNvSpPr/>
      </dsp:nvSpPr>
      <dsp:spPr>
        <a:xfrm>
          <a:off x="9846631"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B2CCA-DD12-4BD3-ADE9-DC79BE7BDCC0}">
      <dsp:nvSpPr>
        <dsp:cNvPr id="0" name=""/>
        <dsp:cNvSpPr/>
      </dsp:nvSpPr>
      <dsp:spPr>
        <a:xfrm>
          <a:off x="9846631"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4B00C2-89F5-4D20-A1F8-4FD8D25E6BAC}">
      <dsp:nvSpPr>
        <dsp:cNvPr id="0" name=""/>
        <dsp:cNvSpPr/>
      </dsp:nvSpPr>
      <dsp:spPr>
        <a:xfrm>
          <a:off x="9846631"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ANNET</a:t>
          </a:r>
        </a:p>
      </dsp:txBody>
      <dsp:txXfrm>
        <a:off x="9846631" y="0"/>
        <a:ext cx="2344144" cy="495419"/>
      </dsp:txXfrm>
    </dsp:sp>
    <dsp:sp modelId="{81E5B8A5-04AB-49F3-A94F-8A4ED9C0CDC0}">
      <dsp:nvSpPr>
        <dsp:cNvPr id="0" name=""/>
        <dsp:cNvSpPr/>
      </dsp:nvSpPr>
      <dsp:spPr>
        <a:xfrm>
          <a:off x="9846631"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E77B4-2588-41FC-923E-FC67EA7CAD45}">
      <dsp:nvSpPr>
        <dsp:cNvPr id="0" name=""/>
        <dsp:cNvSpPr/>
      </dsp:nvSpPr>
      <dsp:spPr>
        <a:xfrm>
          <a:off x="10010721"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err="1"/>
            <a:t>Toppioritet</a:t>
          </a:r>
          <a:r>
            <a:rPr lang="nb-NO" sz="800" kern="1200" dirty="0"/>
            <a:t> fra kretsens side </a:t>
          </a:r>
          <a:r>
            <a:rPr lang="nb-NO" sz="800" kern="1200" dirty="0" err="1"/>
            <a:t>mtp</a:t>
          </a:r>
          <a:r>
            <a:rPr lang="nb-NO" sz="800" kern="1200" dirty="0"/>
            <a:t>. satsing og ressurser. Dialog med klubbene. </a:t>
          </a:r>
        </a:p>
      </dsp:txBody>
      <dsp:txXfrm>
        <a:off x="10010721" y="885804"/>
        <a:ext cx="2180054" cy="401410"/>
      </dsp:txXfrm>
    </dsp:sp>
    <dsp:sp modelId="{F114D528-FA1F-40B0-883B-E89784BD9A3E}">
      <dsp:nvSpPr>
        <dsp:cNvPr id="0" name=""/>
        <dsp:cNvSpPr/>
      </dsp:nvSpPr>
      <dsp:spPr>
        <a:xfrm>
          <a:off x="9846631"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892BDF-7144-4F25-B444-06DF55FCB0A5}">
      <dsp:nvSpPr>
        <dsp:cNvPr id="0" name=""/>
        <dsp:cNvSpPr/>
      </dsp:nvSpPr>
      <dsp:spPr>
        <a:xfrm>
          <a:off x="10010721"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Samspill med kommunene/skoler/IL-nivå</a:t>
          </a:r>
        </a:p>
      </dsp:txBody>
      <dsp:txXfrm>
        <a:off x="10010721" y="1287214"/>
        <a:ext cx="2180054" cy="401410"/>
      </dsp:txXfrm>
    </dsp:sp>
    <dsp:sp modelId="{DB6312BA-C912-420A-8DEE-D89A0B2F8DF5}">
      <dsp:nvSpPr>
        <dsp:cNvPr id="0" name=""/>
        <dsp:cNvSpPr/>
      </dsp:nvSpPr>
      <dsp:spPr>
        <a:xfrm>
          <a:off x="9846631"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EF894-4237-4612-A749-4C15EF93D73F}">
      <dsp:nvSpPr>
        <dsp:cNvPr id="0" name=""/>
        <dsp:cNvSpPr/>
      </dsp:nvSpPr>
      <dsp:spPr>
        <a:xfrm>
          <a:off x="10010721"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r>
            <a:rPr lang="nb-NO" sz="800" kern="1200" dirty="0"/>
            <a:t>Samspill med Indre </a:t>
          </a:r>
          <a:r>
            <a:rPr lang="nb-NO" sz="800" kern="1200" dirty="0" err="1"/>
            <a:t>Østland</a:t>
          </a:r>
          <a:r>
            <a:rPr lang="nb-NO" sz="800" kern="1200" dirty="0"/>
            <a:t> FK. og Innlandet IK.</a:t>
          </a:r>
        </a:p>
      </dsp:txBody>
      <dsp:txXfrm>
        <a:off x="10010721" y="1688625"/>
        <a:ext cx="2180054" cy="40141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F5CB0-3FAC-446F-AD9C-F183168B4BBB}">
      <dsp:nvSpPr>
        <dsp:cNvPr id="0" name=""/>
        <dsp:cNvSpPr/>
      </dsp:nvSpPr>
      <dsp:spPr>
        <a:xfrm>
          <a:off x="9759" y="381926"/>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endParaRPr lang="nb-NO" sz="2800" kern="1200" dirty="0"/>
        </a:p>
        <a:p>
          <a:pPr marL="0" lvl="0" indent="0" algn="ctr" defTabSz="1244600">
            <a:lnSpc>
              <a:spcPct val="90000"/>
            </a:lnSpc>
            <a:spcBef>
              <a:spcPct val="0"/>
            </a:spcBef>
            <a:spcAft>
              <a:spcPct val="35000"/>
            </a:spcAft>
            <a:buNone/>
          </a:pPr>
          <a:r>
            <a:rPr lang="nb-NO" sz="2800" kern="1200" dirty="0"/>
            <a:t>TILTAK MÅL 1</a:t>
          </a:r>
        </a:p>
        <a:p>
          <a:pPr marL="0" lvl="0" indent="0" algn="ctr" defTabSz="1244600">
            <a:lnSpc>
              <a:spcPct val="90000"/>
            </a:lnSpc>
            <a:spcBef>
              <a:spcPct val="0"/>
            </a:spcBef>
            <a:spcAft>
              <a:spcPct val="35000"/>
            </a:spcAft>
            <a:buNone/>
          </a:pPr>
          <a:endParaRPr lang="nb-NO" sz="2800" kern="1200" dirty="0"/>
        </a:p>
      </dsp:txBody>
      <dsp:txXfrm>
        <a:off x="9759" y="381926"/>
        <a:ext cx="3711122" cy="605278"/>
      </dsp:txXfrm>
    </dsp:sp>
    <dsp:sp modelId="{CE76E8B0-7CDD-4F62-B642-B7085C1EAF2F}">
      <dsp:nvSpPr>
        <dsp:cNvPr id="0" name=""/>
        <dsp:cNvSpPr/>
      </dsp:nvSpPr>
      <dsp:spPr>
        <a:xfrm>
          <a:off x="9759" y="987204"/>
          <a:ext cx="3711122" cy="1555214"/>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Desentraliserte FLK1-kurs 2 ganger </a:t>
          </a:r>
          <a:r>
            <a:rPr lang="nb-NO" sz="1400" kern="1200" dirty="0" err="1"/>
            <a:t>pr.år</a:t>
          </a:r>
          <a:endParaRPr lang="nb-NO" sz="1400" kern="1200" dirty="0"/>
        </a:p>
        <a:p>
          <a:pPr marL="114300" lvl="1" indent="-114300" algn="l" defTabSz="622300">
            <a:lnSpc>
              <a:spcPct val="90000"/>
            </a:lnSpc>
            <a:spcBef>
              <a:spcPct val="0"/>
            </a:spcBef>
            <a:spcAft>
              <a:spcPct val="15000"/>
            </a:spcAft>
            <a:buChar char="•"/>
          </a:pPr>
          <a:r>
            <a:rPr lang="nb-NO" sz="1400" kern="1200" dirty="0"/>
            <a:t>Desentraliserte FLK2-kurs årlig</a:t>
          </a:r>
        </a:p>
        <a:p>
          <a:pPr marL="114300" lvl="1" indent="-114300" algn="l" defTabSz="622300">
            <a:lnSpc>
              <a:spcPct val="90000"/>
            </a:lnSpc>
            <a:spcBef>
              <a:spcPct val="0"/>
            </a:spcBef>
            <a:spcAft>
              <a:spcPct val="15000"/>
            </a:spcAft>
            <a:buChar char="•"/>
          </a:pPr>
          <a:r>
            <a:rPr lang="nb-NO" sz="1400" kern="1200" dirty="0"/>
            <a:t>Styresamlinger/kompetansehelger</a:t>
          </a:r>
        </a:p>
        <a:p>
          <a:pPr marL="114300" lvl="1" indent="-114300" algn="l" defTabSz="622300">
            <a:lnSpc>
              <a:spcPct val="90000"/>
            </a:lnSpc>
            <a:spcBef>
              <a:spcPct val="0"/>
            </a:spcBef>
            <a:spcAft>
              <a:spcPct val="15000"/>
            </a:spcAft>
            <a:buChar char="•"/>
          </a:pPr>
          <a:endParaRPr lang="nb-NO" sz="1400" kern="1200" dirty="0"/>
        </a:p>
      </dsp:txBody>
      <dsp:txXfrm>
        <a:off x="9759" y="987204"/>
        <a:ext cx="3711122" cy="1555214"/>
      </dsp:txXfrm>
    </dsp:sp>
    <dsp:sp modelId="{C46813DA-18DE-4D19-8BC3-6FC4840D3A52}">
      <dsp:nvSpPr>
        <dsp:cNvPr id="0" name=""/>
        <dsp:cNvSpPr/>
      </dsp:nvSpPr>
      <dsp:spPr>
        <a:xfrm>
          <a:off x="4240438" y="381926"/>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nb-NO" sz="2800" kern="1200" dirty="0"/>
            <a:t>TILTAK MÅL 2</a:t>
          </a:r>
        </a:p>
      </dsp:txBody>
      <dsp:txXfrm>
        <a:off x="4240438" y="381926"/>
        <a:ext cx="3711122" cy="605278"/>
      </dsp:txXfrm>
    </dsp:sp>
    <dsp:sp modelId="{9C757482-CDAD-4FC3-BB2F-1AD1A422AD43}">
      <dsp:nvSpPr>
        <dsp:cNvPr id="0" name=""/>
        <dsp:cNvSpPr/>
      </dsp:nvSpPr>
      <dsp:spPr>
        <a:xfrm>
          <a:off x="4240438" y="987204"/>
          <a:ext cx="3711122" cy="1555214"/>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Krets: Dommeransvarlig i sone som gjennomfører kurs og bistår klubbene med rekruttering</a:t>
          </a:r>
        </a:p>
        <a:p>
          <a:pPr marL="114300" lvl="1" indent="-114300" algn="l" defTabSz="622300">
            <a:lnSpc>
              <a:spcPct val="90000"/>
            </a:lnSpc>
            <a:spcBef>
              <a:spcPct val="0"/>
            </a:spcBef>
            <a:spcAft>
              <a:spcPct val="15000"/>
            </a:spcAft>
            <a:buChar char="•"/>
          </a:pPr>
          <a:r>
            <a:rPr lang="nb-NO" sz="1400" kern="1200" dirty="0"/>
            <a:t>Operative dommeransvarlige i de største klubbene</a:t>
          </a:r>
        </a:p>
        <a:p>
          <a:pPr marL="114300" lvl="1" indent="-114300" algn="l" defTabSz="622300">
            <a:lnSpc>
              <a:spcPct val="90000"/>
            </a:lnSpc>
            <a:spcBef>
              <a:spcPct val="0"/>
            </a:spcBef>
            <a:spcAft>
              <a:spcPct val="15000"/>
            </a:spcAft>
            <a:buChar char="•"/>
          </a:pPr>
          <a:r>
            <a:rPr lang="nb-NO" sz="1400" kern="1200" dirty="0"/>
            <a:t>Klubbdommerkurs i alle klubber og praksis gjennom turneringer i sonen</a:t>
          </a:r>
        </a:p>
      </dsp:txBody>
      <dsp:txXfrm>
        <a:off x="4240438" y="987204"/>
        <a:ext cx="3711122" cy="1555214"/>
      </dsp:txXfrm>
    </dsp:sp>
    <dsp:sp modelId="{7C233C63-A62F-49E8-BCA7-CE6F1BD48B56}">
      <dsp:nvSpPr>
        <dsp:cNvPr id="0" name=""/>
        <dsp:cNvSpPr/>
      </dsp:nvSpPr>
      <dsp:spPr>
        <a:xfrm>
          <a:off x="8471118" y="381926"/>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b-NO" sz="2400" kern="1200" dirty="0"/>
            <a:t>TILTAK MÅL 3</a:t>
          </a:r>
        </a:p>
      </dsp:txBody>
      <dsp:txXfrm>
        <a:off x="8471118" y="381926"/>
        <a:ext cx="3711122" cy="605278"/>
      </dsp:txXfrm>
    </dsp:sp>
    <dsp:sp modelId="{D96148B2-FC3A-4555-A2E5-48AD5B823CE4}">
      <dsp:nvSpPr>
        <dsp:cNvPr id="0" name=""/>
        <dsp:cNvSpPr/>
      </dsp:nvSpPr>
      <dsp:spPr>
        <a:xfrm>
          <a:off x="8471118" y="987204"/>
          <a:ext cx="3711122" cy="1555214"/>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nb-NO" sz="1200" kern="1200" dirty="0"/>
            <a:t>Krets: Aktivitetsutvikler i sone som bistår klubbene i lage mer aktivitet for barn</a:t>
          </a:r>
        </a:p>
        <a:p>
          <a:pPr marL="114300" lvl="1" indent="-114300" algn="l" defTabSz="533400">
            <a:lnSpc>
              <a:spcPct val="90000"/>
            </a:lnSpc>
            <a:spcBef>
              <a:spcPct val="0"/>
            </a:spcBef>
            <a:spcAft>
              <a:spcPct val="15000"/>
            </a:spcAft>
            <a:buChar char="•"/>
          </a:pPr>
          <a:r>
            <a:rPr lang="nb-NO" sz="1200" kern="1200" dirty="0"/>
            <a:t>Etablere helårs Klubb BDO gjennom et </a:t>
          </a:r>
          <a:r>
            <a:rPr lang="nb-NO" sz="1200" kern="1200" dirty="0" err="1"/>
            <a:t>klubbeid</a:t>
          </a:r>
          <a:r>
            <a:rPr lang="nb-NO" sz="1200" kern="1200" dirty="0"/>
            <a:t> prosjekt. Samspill med sone Gauldal</a:t>
          </a:r>
        </a:p>
        <a:p>
          <a:pPr marL="114300" lvl="1" indent="-114300" algn="l" defTabSz="533400">
            <a:lnSpc>
              <a:spcPct val="90000"/>
            </a:lnSpc>
            <a:spcBef>
              <a:spcPct val="0"/>
            </a:spcBef>
            <a:spcAft>
              <a:spcPct val="15000"/>
            </a:spcAft>
            <a:buChar char="•"/>
          </a:pPr>
          <a:r>
            <a:rPr lang="nb-NO" sz="1200" kern="1200" dirty="0"/>
            <a:t>UEFA C-lisens i samarbeid med sone Gauldal</a:t>
          </a:r>
        </a:p>
        <a:p>
          <a:pPr marL="171450" lvl="1" indent="-171450" algn="l" defTabSz="800100">
            <a:lnSpc>
              <a:spcPct val="90000"/>
            </a:lnSpc>
            <a:spcBef>
              <a:spcPct val="0"/>
            </a:spcBef>
            <a:spcAft>
              <a:spcPct val="15000"/>
            </a:spcAft>
            <a:buChar char="•"/>
          </a:pPr>
          <a:endParaRPr lang="nb-NO" sz="1800" kern="1200" dirty="0"/>
        </a:p>
      </dsp:txBody>
      <dsp:txXfrm>
        <a:off x="8471118" y="987204"/>
        <a:ext cx="3711122" cy="155521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271D1-7341-4B78-8FEF-07041DEDAA06}">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56EB0F-BBD3-41C3-BA4B-3F63CF297BB4}">
      <dsp:nvSpPr>
        <dsp:cNvPr id="0" name=""/>
        <dsp:cNvSpPr/>
      </dsp:nvSpPr>
      <dsp:spPr>
        <a:xfrm>
          <a:off x="610504" y="416587"/>
          <a:ext cx="7746606" cy="83360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nb-NO" sz="2000" kern="1200" dirty="0">
              <a:latin typeface="Arial Nova Cond" panose="020B0506020202020204" pitchFamily="34" charset="0"/>
            </a:rPr>
            <a:t>Nøkkeldatoer og frister</a:t>
          </a:r>
        </a:p>
      </dsp:txBody>
      <dsp:txXfrm>
        <a:off x="610504" y="416587"/>
        <a:ext cx="7746606" cy="833607"/>
      </dsp:txXfrm>
    </dsp:sp>
    <dsp:sp modelId="{E457EB9E-E0B5-49C6-A4B1-2E39A48D3E36}">
      <dsp:nvSpPr>
        <dsp:cNvPr id="0" name=""/>
        <dsp:cNvSpPr/>
      </dsp:nvSpPr>
      <dsp:spPr>
        <a:xfrm>
          <a:off x="89500" y="312386"/>
          <a:ext cx="1042009" cy="1042009"/>
        </a:xfrm>
        <a:prstGeom prst="ellipse">
          <a:avLst/>
        </a:prstGeom>
        <a:blipFill rotWithShape="0">
          <a:blip xmlns:r="http://schemas.openxmlformats.org/officeDocument/2006/relationships" r:embed="rId1"/>
          <a:srcRect/>
          <a:stretch>
            <a:fillRect t="-15000" b="-1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F61A9A-D2B6-47B9-ACF9-496E14EA3AFB}">
      <dsp:nvSpPr>
        <dsp:cNvPr id="0" name=""/>
        <dsp:cNvSpPr/>
      </dsp:nvSpPr>
      <dsp:spPr>
        <a:xfrm>
          <a:off x="1088431" y="1667215"/>
          <a:ext cx="7268679" cy="83360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nb-NO" sz="2000" kern="1200" dirty="0">
              <a:latin typeface="Arial Nova Cond" panose="020B0506020202020204" pitchFamily="34" charset="0"/>
            </a:rPr>
            <a:t>Konkurranseaktivitet – Seriespill, OBOS-cup, Trøndersk Mesterskap, NM, Futsal, Klubbturneringer</a:t>
          </a:r>
        </a:p>
      </dsp:txBody>
      <dsp:txXfrm>
        <a:off x="1088431" y="1667215"/>
        <a:ext cx="7268679" cy="833607"/>
      </dsp:txXfrm>
    </dsp:sp>
    <dsp:sp modelId="{36D232E4-FAF3-485B-8C31-7B6A1EE2D41A}">
      <dsp:nvSpPr>
        <dsp:cNvPr id="0" name=""/>
        <dsp:cNvSpPr/>
      </dsp:nvSpPr>
      <dsp:spPr>
        <a:xfrm>
          <a:off x="567426" y="1563014"/>
          <a:ext cx="1042009" cy="1042009"/>
        </a:xfrm>
        <a:prstGeom prst="ellipse">
          <a:avLst/>
        </a:prstGeom>
        <a:blipFill rotWithShape="0">
          <a:blip xmlns:r="http://schemas.openxmlformats.org/officeDocument/2006/relationships" r:embed="rId1"/>
          <a:srcRect/>
          <a:stretch>
            <a:fillRect t="-15000" b="-1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579A04-79DA-49C2-B07E-4C7AC69F6C8F}">
      <dsp:nvSpPr>
        <dsp:cNvPr id="0" name=""/>
        <dsp:cNvSpPr/>
      </dsp:nvSpPr>
      <dsp:spPr>
        <a:xfrm>
          <a:off x="1088431" y="2917843"/>
          <a:ext cx="7268679" cy="833607"/>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nb-NO" sz="2000" kern="1200">
              <a:latin typeface="Arial Nova Cond" panose="020B0506020202020204" pitchFamily="34" charset="0"/>
            </a:rPr>
            <a:t>Utviklingsaktivitet – Spiller/trener/dommer/leder/klubb</a:t>
          </a:r>
        </a:p>
      </dsp:txBody>
      <dsp:txXfrm>
        <a:off x="1088431" y="2917843"/>
        <a:ext cx="7268679" cy="833607"/>
      </dsp:txXfrm>
    </dsp:sp>
    <dsp:sp modelId="{1A8D5C8A-86C5-4E2E-994A-E645401773DD}">
      <dsp:nvSpPr>
        <dsp:cNvPr id="0" name=""/>
        <dsp:cNvSpPr/>
      </dsp:nvSpPr>
      <dsp:spPr>
        <a:xfrm>
          <a:off x="567426" y="2813642"/>
          <a:ext cx="1042009" cy="1042009"/>
        </a:xfrm>
        <a:prstGeom prst="ellipse">
          <a:avLst/>
        </a:prstGeom>
        <a:blipFill rotWithShape="0">
          <a:blip xmlns:r="http://schemas.openxmlformats.org/officeDocument/2006/relationships" r:embed="rId1"/>
          <a:srcRect/>
          <a:stretch>
            <a:fillRect t="-15000" b="-1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5CDF20-329F-4524-92CC-296FF89D00FE}">
      <dsp:nvSpPr>
        <dsp:cNvPr id="0" name=""/>
        <dsp:cNvSpPr/>
      </dsp:nvSpPr>
      <dsp:spPr>
        <a:xfrm>
          <a:off x="610504" y="4168472"/>
          <a:ext cx="7746606" cy="833607"/>
        </a:xfrm>
        <a:prstGeom prst="rect">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nb-NO" sz="2000" kern="1200" dirty="0">
              <a:latin typeface="Arial Nova Cond" panose="020B0506020202020204" pitchFamily="34" charset="0"/>
            </a:rPr>
            <a:t>Fysiske eller digitale møteplasser, seminarer, kurs</a:t>
          </a:r>
        </a:p>
      </dsp:txBody>
      <dsp:txXfrm>
        <a:off x="610504" y="4168472"/>
        <a:ext cx="7746606" cy="833607"/>
      </dsp:txXfrm>
    </dsp:sp>
    <dsp:sp modelId="{AB4F9FDF-A0A3-4EBD-A6EE-36E76777ACD2}">
      <dsp:nvSpPr>
        <dsp:cNvPr id="0" name=""/>
        <dsp:cNvSpPr/>
      </dsp:nvSpPr>
      <dsp:spPr>
        <a:xfrm>
          <a:off x="89500" y="4064271"/>
          <a:ext cx="1042009" cy="1042009"/>
        </a:xfrm>
        <a:prstGeom prst="ellipse">
          <a:avLst/>
        </a:prstGeom>
        <a:blipFill rotWithShape="0">
          <a:blip xmlns:r="http://schemas.openxmlformats.org/officeDocument/2006/relationships" r:embed="rId1"/>
          <a:srcRect/>
          <a:stretch>
            <a:fillRect t="-15000" b="-1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E58F7-9250-4D18-86D9-2BC9BD5642A4}">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F42132-D435-49CB-B340-FF71286DC171}">
      <dsp:nvSpPr>
        <dsp:cNvPr id="0" name=""/>
        <dsp:cNvSpPr/>
      </dsp:nvSpPr>
      <dsp:spPr>
        <a:xfrm>
          <a:off x="752110" y="541866"/>
          <a:ext cx="10061388" cy="1083733"/>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nb-NO" sz="2400" kern="1200" dirty="0"/>
            <a:t>Utvikle robuste og </a:t>
          </a:r>
          <a:r>
            <a:rPr lang="nb-NO" sz="2400" b="1" kern="1200" dirty="0"/>
            <a:t>bærekraftige klubbmiljøer </a:t>
          </a:r>
          <a:r>
            <a:rPr lang="nb-NO" sz="2400" kern="1200" dirty="0"/>
            <a:t>basert på sterke klubbstyrer som styrer godt i egen klubb og samhandler med andre klubbstyrer på et strategisk nivå</a:t>
          </a:r>
        </a:p>
      </dsp:txBody>
      <dsp:txXfrm>
        <a:off x="752110" y="541866"/>
        <a:ext cx="10061388" cy="1083733"/>
      </dsp:txXfrm>
    </dsp:sp>
    <dsp:sp modelId="{5166E76A-C7B3-44F4-9C43-B403B9D4DCE7}">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0495A5-9006-4E7D-8E7F-8D4B1C622BB4}">
      <dsp:nvSpPr>
        <dsp:cNvPr id="0" name=""/>
        <dsp:cNvSpPr/>
      </dsp:nvSpPr>
      <dsp:spPr>
        <a:xfrm>
          <a:off x="1146048" y="2167466"/>
          <a:ext cx="9667451" cy="1083733"/>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nb-NO" sz="2400" b="1" kern="1200" dirty="0"/>
            <a:t>Øke aktiviteten </a:t>
          </a:r>
          <a:r>
            <a:rPr lang="nb-NO" sz="2400" kern="1200" dirty="0"/>
            <a:t>for barn og da spesielt i distriktsonene. Økt aktivitet for studenter og voksne samt videreutvikle eksisterende aktiviteter (Futsal o.l.)</a:t>
          </a:r>
        </a:p>
      </dsp:txBody>
      <dsp:txXfrm>
        <a:off x="1146048" y="2167466"/>
        <a:ext cx="9667451" cy="1083733"/>
      </dsp:txXfrm>
    </dsp:sp>
    <dsp:sp modelId="{336A4CB9-11B2-4042-84FE-4AC4CD2909D4}">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555429-9C38-44C4-9750-A3E3C0B04753}">
      <dsp:nvSpPr>
        <dsp:cNvPr id="0" name=""/>
        <dsp:cNvSpPr/>
      </dsp:nvSpPr>
      <dsp:spPr>
        <a:xfrm>
          <a:off x="752110" y="3793066"/>
          <a:ext cx="10061388" cy="1083733"/>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nb-NO" sz="2400" b="1" kern="1200" dirty="0"/>
            <a:t>Høyne kompetansenivået </a:t>
          </a:r>
          <a:r>
            <a:rPr lang="nb-NO" sz="2400" kern="1200" dirty="0"/>
            <a:t>på alle sentrale funksjoner i klubbene (leder/trener/dommer) og da spesifikt i mindre klubber  </a:t>
          </a:r>
        </a:p>
      </dsp:txBody>
      <dsp:txXfrm>
        <a:off x="752110" y="3793066"/>
        <a:ext cx="10061388" cy="1083733"/>
      </dsp:txXfrm>
    </dsp:sp>
    <dsp:sp modelId="{CD7EAE94-1DAC-449B-A799-EA10030A05E5}">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E58F7-9250-4D18-86D9-2BC9BD5642A4}">
      <dsp:nvSpPr>
        <dsp:cNvPr id="0" name=""/>
        <dsp:cNvSpPr/>
      </dsp:nvSpPr>
      <dsp:spPr>
        <a:xfrm>
          <a:off x="-6622945" y="-1013620"/>
          <a:ext cx="7888985" cy="7888985"/>
        </a:xfrm>
        <a:prstGeom prst="blockArc">
          <a:avLst>
            <a:gd name="adj1" fmla="val 18900000"/>
            <a:gd name="adj2" fmla="val 2700000"/>
            <a:gd name="adj3" fmla="val 2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F42132-D435-49CB-B340-FF71286DC171}">
      <dsp:nvSpPr>
        <dsp:cNvPr id="0" name=""/>
        <dsp:cNvSpPr/>
      </dsp:nvSpPr>
      <dsp:spPr>
        <a:xfrm>
          <a:off x="411201" y="266474"/>
          <a:ext cx="10452087" cy="532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843" tIns="45720" rIns="45720" bIns="45720" numCol="1" spcCol="1270" anchor="ctr" anchorCtr="0">
          <a:noAutofit/>
        </a:bodyPr>
        <a:lstStyle/>
        <a:p>
          <a:pPr marL="0" lvl="0" indent="0" algn="l" defTabSz="800100">
            <a:lnSpc>
              <a:spcPct val="90000"/>
            </a:lnSpc>
            <a:spcBef>
              <a:spcPct val="0"/>
            </a:spcBef>
            <a:spcAft>
              <a:spcPct val="35000"/>
            </a:spcAft>
            <a:buNone/>
          </a:pPr>
          <a:r>
            <a:rPr lang="nb-NO" sz="1800" kern="1200" dirty="0"/>
            <a:t>Etablere et strategisk samarbeid mellom klubber gjennom nye møteplasser og arbeidsmetoder</a:t>
          </a:r>
        </a:p>
      </dsp:txBody>
      <dsp:txXfrm>
        <a:off x="411201" y="266474"/>
        <a:ext cx="10452087" cy="532715"/>
      </dsp:txXfrm>
    </dsp:sp>
    <dsp:sp modelId="{5166E76A-C7B3-44F4-9C43-B403B9D4DCE7}">
      <dsp:nvSpPr>
        <dsp:cNvPr id="0" name=""/>
        <dsp:cNvSpPr/>
      </dsp:nvSpPr>
      <dsp:spPr>
        <a:xfrm>
          <a:off x="78254" y="199885"/>
          <a:ext cx="665894" cy="66589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0495A5-9006-4E7D-8E7F-8D4B1C622BB4}">
      <dsp:nvSpPr>
        <dsp:cNvPr id="0" name=""/>
        <dsp:cNvSpPr/>
      </dsp:nvSpPr>
      <dsp:spPr>
        <a:xfrm>
          <a:off x="893623" y="1066016"/>
          <a:ext cx="9969665" cy="532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843" tIns="45720" rIns="45720" bIns="45720" numCol="1" spcCol="1270" anchor="ctr" anchorCtr="0">
          <a:noAutofit/>
        </a:bodyPr>
        <a:lstStyle/>
        <a:p>
          <a:pPr marL="0" lvl="0" indent="0" algn="l" defTabSz="800100">
            <a:lnSpc>
              <a:spcPct val="90000"/>
            </a:lnSpc>
            <a:spcBef>
              <a:spcPct val="0"/>
            </a:spcBef>
            <a:spcAft>
              <a:spcPct val="35000"/>
            </a:spcAft>
            <a:buNone/>
          </a:pPr>
          <a:r>
            <a:rPr lang="nb-NO" sz="1800" kern="1200" dirty="0"/>
            <a:t>Styrke </a:t>
          </a:r>
          <a:r>
            <a:rPr lang="nb-NO" sz="1800" kern="1200" dirty="0" err="1"/>
            <a:t>distriktssonene</a:t>
          </a:r>
          <a:endParaRPr lang="nb-NO" sz="1800" kern="1200" dirty="0"/>
        </a:p>
      </dsp:txBody>
      <dsp:txXfrm>
        <a:off x="893623" y="1066016"/>
        <a:ext cx="9969665" cy="532715"/>
      </dsp:txXfrm>
    </dsp:sp>
    <dsp:sp modelId="{336A4CB9-11B2-4042-84FE-4AC4CD2909D4}">
      <dsp:nvSpPr>
        <dsp:cNvPr id="0" name=""/>
        <dsp:cNvSpPr/>
      </dsp:nvSpPr>
      <dsp:spPr>
        <a:xfrm>
          <a:off x="560675" y="999427"/>
          <a:ext cx="665894" cy="66589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555429-9C38-44C4-9750-A3E3C0B04753}">
      <dsp:nvSpPr>
        <dsp:cNvPr id="0" name=""/>
        <dsp:cNvSpPr/>
      </dsp:nvSpPr>
      <dsp:spPr>
        <a:xfrm>
          <a:off x="1157987" y="1864972"/>
          <a:ext cx="9705300" cy="532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843" tIns="45720" rIns="45720" bIns="45720" numCol="1" spcCol="1270" anchor="ctr" anchorCtr="0">
          <a:noAutofit/>
        </a:bodyPr>
        <a:lstStyle/>
        <a:p>
          <a:pPr marL="0" lvl="0" indent="0" algn="l" defTabSz="800100">
            <a:lnSpc>
              <a:spcPct val="90000"/>
            </a:lnSpc>
            <a:spcBef>
              <a:spcPct val="0"/>
            </a:spcBef>
            <a:spcAft>
              <a:spcPct val="35000"/>
            </a:spcAft>
            <a:buNone/>
          </a:pPr>
          <a:r>
            <a:rPr lang="nb-NO" sz="1800" kern="1200" dirty="0"/>
            <a:t>Skape mer likeverdige tilbud</a:t>
          </a:r>
        </a:p>
      </dsp:txBody>
      <dsp:txXfrm>
        <a:off x="1157987" y="1864972"/>
        <a:ext cx="9705300" cy="532715"/>
      </dsp:txXfrm>
    </dsp:sp>
    <dsp:sp modelId="{CD7EAE94-1DAC-449B-A799-EA10030A05E5}">
      <dsp:nvSpPr>
        <dsp:cNvPr id="0" name=""/>
        <dsp:cNvSpPr/>
      </dsp:nvSpPr>
      <dsp:spPr>
        <a:xfrm>
          <a:off x="825040" y="1798383"/>
          <a:ext cx="665894" cy="66589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994D6B-6AED-4A43-92A3-A159CB8D8652}">
      <dsp:nvSpPr>
        <dsp:cNvPr id="0" name=""/>
        <dsp:cNvSpPr/>
      </dsp:nvSpPr>
      <dsp:spPr>
        <a:xfrm>
          <a:off x="1242396" y="2664514"/>
          <a:ext cx="9620891" cy="532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843" tIns="45720" rIns="45720" bIns="45720" numCol="1" spcCol="1270" anchor="ctr" anchorCtr="0">
          <a:noAutofit/>
        </a:bodyPr>
        <a:lstStyle/>
        <a:p>
          <a:pPr marL="0" lvl="0" indent="0" algn="l" defTabSz="800100">
            <a:lnSpc>
              <a:spcPct val="90000"/>
            </a:lnSpc>
            <a:spcBef>
              <a:spcPct val="0"/>
            </a:spcBef>
            <a:spcAft>
              <a:spcPct val="35000"/>
            </a:spcAft>
            <a:buNone/>
          </a:pPr>
          <a:r>
            <a:rPr lang="nb-NO" sz="1800" kern="1200" dirty="0"/>
            <a:t>Gjøre det lettere å delta</a:t>
          </a:r>
        </a:p>
      </dsp:txBody>
      <dsp:txXfrm>
        <a:off x="1242396" y="2664514"/>
        <a:ext cx="9620891" cy="532715"/>
      </dsp:txXfrm>
    </dsp:sp>
    <dsp:sp modelId="{66FAF623-DEF2-4675-A039-C98B26031C17}">
      <dsp:nvSpPr>
        <dsp:cNvPr id="0" name=""/>
        <dsp:cNvSpPr/>
      </dsp:nvSpPr>
      <dsp:spPr>
        <a:xfrm>
          <a:off x="909449" y="2597925"/>
          <a:ext cx="665894" cy="66589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E2D359-69CD-402A-8CA8-1E8F14ABA5EF}">
      <dsp:nvSpPr>
        <dsp:cNvPr id="0" name=""/>
        <dsp:cNvSpPr/>
      </dsp:nvSpPr>
      <dsp:spPr>
        <a:xfrm>
          <a:off x="1157987" y="3464056"/>
          <a:ext cx="9705300" cy="532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843" tIns="45720" rIns="45720" bIns="45720" numCol="1" spcCol="1270" anchor="ctr" anchorCtr="0">
          <a:noAutofit/>
        </a:bodyPr>
        <a:lstStyle/>
        <a:p>
          <a:pPr marL="0" lvl="0" indent="0" algn="l" defTabSz="800100">
            <a:lnSpc>
              <a:spcPct val="90000"/>
            </a:lnSpc>
            <a:spcBef>
              <a:spcPct val="0"/>
            </a:spcBef>
            <a:spcAft>
              <a:spcPct val="35000"/>
            </a:spcAft>
            <a:buNone/>
          </a:pPr>
          <a:r>
            <a:rPr lang="nb-NO" sz="1800" kern="1200" dirty="0"/>
            <a:t>Utvikle nye konkurranseprodukter – videreutvikle de eksisterende produktene</a:t>
          </a:r>
        </a:p>
      </dsp:txBody>
      <dsp:txXfrm>
        <a:off x="1157987" y="3464056"/>
        <a:ext cx="9705300" cy="532715"/>
      </dsp:txXfrm>
    </dsp:sp>
    <dsp:sp modelId="{C56189AB-FD7F-471F-BF44-F2F2831CB05C}">
      <dsp:nvSpPr>
        <dsp:cNvPr id="0" name=""/>
        <dsp:cNvSpPr/>
      </dsp:nvSpPr>
      <dsp:spPr>
        <a:xfrm>
          <a:off x="825040" y="3397467"/>
          <a:ext cx="665894" cy="66589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A0E48B-25AE-4FE0-8BC2-858D29F870AA}">
      <dsp:nvSpPr>
        <dsp:cNvPr id="0" name=""/>
        <dsp:cNvSpPr/>
      </dsp:nvSpPr>
      <dsp:spPr>
        <a:xfrm>
          <a:off x="893623" y="4263012"/>
          <a:ext cx="9969665" cy="532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843" tIns="45720" rIns="45720" bIns="45720" numCol="1" spcCol="1270" anchor="ctr" anchorCtr="0">
          <a:noAutofit/>
        </a:bodyPr>
        <a:lstStyle/>
        <a:p>
          <a:pPr marL="0" lvl="0" indent="0" algn="l" defTabSz="800100">
            <a:lnSpc>
              <a:spcPct val="90000"/>
            </a:lnSpc>
            <a:spcBef>
              <a:spcPct val="0"/>
            </a:spcBef>
            <a:spcAft>
              <a:spcPct val="35000"/>
            </a:spcAft>
            <a:buNone/>
          </a:pPr>
          <a:r>
            <a:rPr lang="nb-NO" sz="1800" kern="1200" dirty="0"/>
            <a:t>Skape nye aktivitetsprodukter tilpasset ulike målgrupper</a:t>
          </a:r>
        </a:p>
      </dsp:txBody>
      <dsp:txXfrm>
        <a:off x="893623" y="4263012"/>
        <a:ext cx="9969665" cy="532715"/>
      </dsp:txXfrm>
    </dsp:sp>
    <dsp:sp modelId="{013DCDD7-633F-4906-9D17-5E46F6A86181}">
      <dsp:nvSpPr>
        <dsp:cNvPr id="0" name=""/>
        <dsp:cNvSpPr/>
      </dsp:nvSpPr>
      <dsp:spPr>
        <a:xfrm>
          <a:off x="560675" y="4196423"/>
          <a:ext cx="665894" cy="66589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E9E2C0-53BA-486E-98A0-AE9A9F964F84}">
      <dsp:nvSpPr>
        <dsp:cNvPr id="0" name=""/>
        <dsp:cNvSpPr/>
      </dsp:nvSpPr>
      <dsp:spPr>
        <a:xfrm>
          <a:off x="411201" y="5062554"/>
          <a:ext cx="10452087" cy="532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843" tIns="45720" rIns="45720" bIns="45720" numCol="1" spcCol="1270" anchor="ctr" anchorCtr="0">
          <a:noAutofit/>
        </a:bodyPr>
        <a:lstStyle/>
        <a:p>
          <a:pPr marL="0" lvl="0" indent="0" algn="l" defTabSz="800100">
            <a:lnSpc>
              <a:spcPct val="90000"/>
            </a:lnSpc>
            <a:spcBef>
              <a:spcPct val="0"/>
            </a:spcBef>
            <a:spcAft>
              <a:spcPct val="35000"/>
            </a:spcAft>
            <a:buNone/>
          </a:pPr>
          <a:r>
            <a:rPr lang="nb-NO" sz="1800" kern="1200" dirty="0"/>
            <a:t>Sørge for god registrering av alle lag samt evaluere organiseringen av barnefotballen</a:t>
          </a:r>
        </a:p>
      </dsp:txBody>
      <dsp:txXfrm>
        <a:off x="411201" y="5062554"/>
        <a:ext cx="10452087" cy="532715"/>
      </dsp:txXfrm>
    </dsp:sp>
    <dsp:sp modelId="{2019C1D4-1219-4A6C-A703-48616F25C4B9}">
      <dsp:nvSpPr>
        <dsp:cNvPr id="0" name=""/>
        <dsp:cNvSpPr/>
      </dsp:nvSpPr>
      <dsp:spPr>
        <a:xfrm>
          <a:off x="78254" y="4995965"/>
          <a:ext cx="665894" cy="66589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F8542-A23C-43DC-BA0D-114985EEDBEF}">
      <dsp:nvSpPr>
        <dsp:cNvPr id="0" name=""/>
        <dsp:cNvSpPr/>
      </dsp:nvSpPr>
      <dsp:spPr>
        <a:xfrm rot="5400000">
          <a:off x="-210136" y="210809"/>
          <a:ext cx="1400908" cy="9806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a:rPr>
            <a:t>1.</a:t>
          </a:r>
          <a:endParaRPr lang="en-US" sz="1400" kern="1200" dirty="0">
            <a:solidFill>
              <a:schemeClr val="bg1"/>
            </a:solidFill>
          </a:endParaRPr>
        </a:p>
      </dsp:txBody>
      <dsp:txXfrm rot="-5400000">
        <a:off x="1" y="490991"/>
        <a:ext cx="980635" cy="420273"/>
      </dsp:txXfrm>
    </dsp:sp>
    <dsp:sp modelId="{DCE1E0F6-4AD4-4AC3-BFD0-3AB65D1D526F}">
      <dsp:nvSpPr>
        <dsp:cNvPr id="0" name=""/>
        <dsp:cNvSpPr/>
      </dsp:nvSpPr>
      <dsp:spPr>
        <a:xfrm rot="5400000">
          <a:off x="5838365" y="-4857056"/>
          <a:ext cx="910590" cy="10626050"/>
        </a:xfrm>
        <a:prstGeom prst="round2SameRect">
          <a:avLst/>
        </a:prstGeom>
        <a:solidFill>
          <a:srgbClr val="0066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err="1">
              <a:solidFill>
                <a:schemeClr val="bg1"/>
              </a:solidFill>
              <a:latin typeface="Arial"/>
            </a:rPr>
            <a:t>Utvikle</a:t>
          </a:r>
          <a:r>
            <a:rPr lang="en-US" sz="1400" kern="1200" dirty="0">
              <a:solidFill>
                <a:schemeClr val="bg1"/>
              </a:solidFill>
              <a:latin typeface="Arial"/>
            </a:rPr>
            <a:t> </a:t>
          </a:r>
          <a:r>
            <a:rPr lang="en-US" sz="1400" kern="1200" dirty="0" err="1">
              <a:solidFill>
                <a:schemeClr val="bg1"/>
              </a:solidFill>
              <a:latin typeface="Arial"/>
            </a:rPr>
            <a:t>en</a:t>
          </a:r>
          <a:r>
            <a:rPr lang="en-US" sz="1400" kern="1200" dirty="0">
              <a:solidFill>
                <a:schemeClr val="bg1"/>
              </a:solidFill>
              <a:latin typeface="Arial"/>
            </a:rPr>
            <a:t> </a:t>
          </a:r>
          <a:r>
            <a:rPr lang="en-US" sz="1400" kern="1200" dirty="0" err="1">
              <a:solidFill>
                <a:schemeClr val="bg1"/>
              </a:solidFill>
              <a:latin typeface="Arial"/>
            </a:rPr>
            <a:t>helhetlig</a:t>
          </a:r>
          <a:r>
            <a:rPr lang="en-US" sz="1400" kern="1200" dirty="0">
              <a:solidFill>
                <a:schemeClr val="bg1"/>
              </a:solidFill>
              <a:latin typeface="Arial"/>
            </a:rPr>
            <a:t> </a:t>
          </a:r>
          <a:r>
            <a:rPr lang="en-US" sz="1400" b="1" kern="1200" dirty="0" err="1">
              <a:solidFill>
                <a:schemeClr val="bg1"/>
              </a:solidFill>
              <a:latin typeface="Arial"/>
            </a:rPr>
            <a:t>strategiplan</a:t>
          </a:r>
          <a:r>
            <a:rPr lang="en-US" sz="1400" b="1" kern="1200" dirty="0">
              <a:solidFill>
                <a:schemeClr val="bg1"/>
              </a:solidFill>
              <a:latin typeface="Arial"/>
            </a:rPr>
            <a:t> for "</a:t>
          </a:r>
          <a:r>
            <a:rPr lang="en-US" sz="1400" b="1" kern="1200" dirty="0" err="1">
              <a:solidFill>
                <a:schemeClr val="bg1"/>
              </a:solidFill>
              <a:latin typeface="Arial"/>
            </a:rPr>
            <a:t>Deltagelse</a:t>
          </a:r>
          <a:r>
            <a:rPr lang="en-US" sz="1400" b="1" kern="1200" dirty="0">
              <a:solidFill>
                <a:schemeClr val="bg1"/>
              </a:solidFill>
              <a:latin typeface="Arial"/>
            </a:rPr>
            <a:t>": </a:t>
          </a:r>
          <a:r>
            <a:rPr lang="en-US" sz="1400" kern="1200" dirty="0" err="1">
              <a:solidFill>
                <a:schemeClr val="bg1"/>
              </a:solidFill>
              <a:latin typeface="Arial"/>
            </a:rPr>
            <a:t>Sikre</a:t>
          </a:r>
          <a:r>
            <a:rPr lang="en-US" sz="1400" kern="1200" dirty="0">
              <a:solidFill>
                <a:schemeClr val="bg1"/>
              </a:solidFill>
            </a:rPr>
            <a:t> et </a:t>
          </a:r>
          <a:r>
            <a:rPr lang="en-US" sz="1400" kern="1200" dirty="0" err="1">
              <a:solidFill>
                <a:schemeClr val="bg1"/>
              </a:solidFill>
            </a:rPr>
            <a:t>godt</a:t>
          </a:r>
          <a:r>
            <a:rPr lang="en-US" sz="1400" kern="1200" dirty="0">
              <a:solidFill>
                <a:schemeClr val="bg1"/>
              </a:solidFill>
            </a:rPr>
            <a:t> </a:t>
          </a:r>
          <a:r>
            <a:rPr lang="en-US" sz="1400" kern="1200" dirty="0" err="1">
              <a:solidFill>
                <a:schemeClr val="bg1"/>
              </a:solidFill>
            </a:rPr>
            <a:t>kunnskapsgrunnlag</a:t>
          </a:r>
          <a:r>
            <a:rPr lang="en-US" sz="1400" kern="1200" dirty="0">
              <a:solidFill>
                <a:schemeClr val="bg1"/>
              </a:solidFill>
            </a:rPr>
            <a:t>, </a:t>
          </a:r>
          <a:r>
            <a:rPr lang="en-US" sz="1400" kern="1200" dirty="0" err="1">
              <a:solidFill>
                <a:schemeClr val="bg1"/>
              </a:solidFill>
            </a:rPr>
            <a:t>foreta</a:t>
          </a:r>
          <a:r>
            <a:rPr lang="en-US" sz="1400" kern="1200" dirty="0">
              <a:solidFill>
                <a:schemeClr val="bg1"/>
              </a:solidFill>
            </a:rPr>
            <a:t> </a:t>
          </a:r>
          <a:r>
            <a:rPr lang="en-US" sz="1400" kern="1200" dirty="0" err="1">
              <a:solidFill>
                <a:schemeClr val="bg1"/>
              </a:solidFill>
            </a:rPr>
            <a:t>analyser</a:t>
          </a:r>
          <a:r>
            <a:rPr lang="en-US" sz="1400" kern="1200" dirty="0">
              <a:solidFill>
                <a:schemeClr val="bg1"/>
              </a:solidFill>
            </a:rPr>
            <a:t> av </a:t>
          </a:r>
          <a:r>
            <a:rPr lang="en-US" sz="1400" kern="1200" dirty="0" err="1">
              <a:solidFill>
                <a:schemeClr val="bg1"/>
              </a:solidFill>
            </a:rPr>
            <a:t>hver</a:t>
          </a:r>
          <a:r>
            <a:rPr lang="en-US" sz="1400" kern="1200" dirty="0">
              <a:solidFill>
                <a:schemeClr val="bg1"/>
              </a:solidFill>
            </a:rPr>
            <a:t> sone </a:t>
          </a:r>
          <a:r>
            <a:rPr lang="en-US" sz="1400" kern="1200" dirty="0" err="1">
              <a:solidFill>
                <a:schemeClr val="bg1"/>
              </a:solidFill>
            </a:rPr>
            <a:t>samt</a:t>
          </a:r>
          <a:r>
            <a:rPr lang="en-US" sz="1400" kern="1200" dirty="0">
              <a:solidFill>
                <a:schemeClr val="bg1"/>
              </a:solidFill>
            </a:rPr>
            <a:t> definer </a:t>
          </a:r>
          <a:r>
            <a:rPr lang="en-US" sz="1400" kern="1200" dirty="0" err="1">
              <a:solidFill>
                <a:schemeClr val="bg1"/>
              </a:solidFill>
            </a:rPr>
            <a:t>mål</a:t>
          </a:r>
          <a:r>
            <a:rPr lang="en-US" sz="1400" kern="1200" dirty="0">
              <a:solidFill>
                <a:schemeClr val="bg1"/>
              </a:solidFill>
            </a:rPr>
            <a:t> og </a:t>
          </a:r>
          <a:r>
            <a:rPr lang="en-US" sz="1400" kern="1200" dirty="0" err="1">
              <a:solidFill>
                <a:schemeClr val="bg1"/>
              </a:solidFill>
            </a:rPr>
            <a:t>tiltak</a:t>
          </a:r>
          <a:r>
            <a:rPr lang="en-US" sz="1400" kern="1200" dirty="0">
              <a:solidFill>
                <a:schemeClr val="bg1"/>
              </a:solidFill>
            </a:rPr>
            <a:t> for alle </a:t>
          </a:r>
          <a:r>
            <a:rPr lang="en-US" sz="1400" kern="1200" dirty="0" err="1">
              <a:solidFill>
                <a:schemeClr val="bg1"/>
              </a:solidFill>
            </a:rPr>
            <a:t>soner</a:t>
          </a:r>
          <a:r>
            <a:rPr lang="en-US" sz="1400" kern="1200" dirty="0">
              <a:solidFill>
                <a:schemeClr val="bg1"/>
              </a:solidFill>
            </a:rPr>
            <a:t> </a:t>
          </a:r>
          <a:r>
            <a:rPr lang="en-US" sz="1400" kern="1200" dirty="0" err="1">
              <a:solidFill>
                <a:schemeClr val="bg1"/>
              </a:solidFill>
            </a:rPr>
            <a:t>gjeldende</a:t>
          </a:r>
          <a:r>
            <a:rPr lang="en-US" sz="1400" kern="1200" dirty="0">
              <a:solidFill>
                <a:schemeClr val="bg1"/>
              </a:solidFill>
            </a:rPr>
            <a:t> for 2022. </a:t>
          </a:r>
          <a:r>
            <a:rPr lang="en-US" sz="1400" kern="1200" dirty="0" err="1">
              <a:solidFill>
                <a:schemeClr val="bg1"/>
              </a:solidFill>
            </a:rPr>
            <a:t>Avsette</a:t>
          </a:r>
          <a:r>
            <a:rPr lang="en-US" sz="1400" kern="1200" dirty="0">
              <a:solidFill>
                <a:schemeClr val="bg1"/>
              </a:solidFill>
            </a:rPr>
            <a:t> </a:t>
          </a:r>
          <a:r>
            <a:rPr lang="en-US" sz="1400" kern="1200" dirty="0" err="1">
              <a:solidFill>
                <a:schemeClr val="bg1"/>
              </a:solidFill>
            </a:rPr>
            <a:t>stillingsressurser</a:t>
          </a:r>
          <a:r>
            <a:rPr lang="en-US" sz="1400" kern="1200" dirty="0">
              <a:solidFill>
                <a:schemeClr val="bg1"/>
              </a:solidFill>
            </a:rPr>
            <a:t> </a:t>
          </a:r>
          <a:r>
            <a:rPr lang="en-US" sz="1400" kern="1200" dirty="0" err="1">
              <a:solidFill>
                <a:schemeClr val="bg1"/>
              </a:solidFill>
            </a:rPr>
            <a:t>til</a:t>
          </a:r>
          <a:r>
            <a:rPr lang="en-US" sz="1400" kern="1200" dirty="0">
              <a:solidFill>
                <a:schemeClr val="bg1"/>
              </a:solidFill>
            </a:rPr>
            <a:t> </a:t>
          </a:r>
          <a:r>
            <a:rPr lang="en-US" sz="1400" kern="1200" dirty="0" err="1">
              <a:solidFill>
                <a:schemeClr val="bg1"/>
              </a:solidFill>
            </a:rPr>
            <a:t>videre</a:t>
          </a:r>
          <a:r>
            <a:rPr lang="en-US" sz="1400" kern="1200" dirty="0">
              <a:solidFill>
                <a:schemeClr val="bg1"/>
              </a:solidFill>
            </a:rPr>
            <a:t> </a:t>
          </a:r>
          <a:r>
            <a:rPr lang="en-US" sz="1400" kern="1200" dirty="0" err="1">
              <a:solidFill>
                <a:schemeClr val="bg1"/>
              </a:solidFill>
            </a:rPr>
            <a:t>oppfølging</a:t>
          </a:r>
          <a:r>
            <a:rPr lang="en-US" sz="1400" kern="1200" dirty="0">
              <a:solidFill>
                <a:schemeClr val="bg1"/>
              </a:solidFill>
            </a:rPr>
            <a:t> av </a:t>
          </a:r>
          <a:r>
            <a:rPr lang="en-US" sz="1400" kern="1200" dirty="0" err="1">
              <a:solidFill>
                <a:schemeClr val="bg1"/>
              </a:solidFill>
            </a:rPr>
            <a:t>kunnskapsgrunnlag</a:t>
          </a:r>
          <a:r>
            <a:rPr lang="en-US" sz="1400" kern="1200" dirty="0">
              <a:solidFill>
                <a:schemeClr val="bg1"/>
              </a:solidFill>
            </a:rPr>
            <a:t> og </a:t>
          </a:r>
          <a:r>
            <a:rPr lang="en-US" sz="1400" kern="1200" dirty="0" err="1">
              <a:solidFill>
                <a:schemeClr val="bg1"/>
              </a:solidFill>
            </a:rPr>
            <a:t>videre</a:t>
          </a:r>
          <a:r>
            <a:rPr lang="en-US" sz="1400" kern="1200" dirty="0">
              <a:solidFill>
                <a:schemeClr val="bg1"/>
              </a:solidFill>
            </a:rPr>
            <a:t> </a:t>
          </a:r>
          <a:r>
            <a:rPr lang="en-US" sz="1400" kern="1200" dirty="0" err="1">
              <a:solidFill>
                <a:schemeClr val="bg1"/>
              </a:solidFill>
            </a:rPr>
            <a:t>strategiutvikling</a:t>
          </a:r>
          <a:r>
            <a:rPr lang="en-US" sz="1400" kern="1200" dirty="0">
              <a:solidFill>
                <a:schemeClr val="bg1"/>
              </a:solidFill>
            </a:rPr>
            <a:t>. </a:t>
          </a:r>
        </a:p>
      </dsp:txBody>
      <dsp:txXfrm rot="-5400000">
        <a:off x="980636" y="45124"/>
        <a:ext cx="10581599" cy="821688"/>
      </dsp:txXfrm>
    </dsp:sp>
    <dsp:sp modelId="{71721550-64B8-4FE3-9D3E-29ABBF39E317}">
      <dsp:nvSpPr>
        <dsp:cNvPr id="0" name=""/>
        <dsp:cNvSpPr/>
      </dsp:nvSpPr>
      <dsp:spPr>
        <a:xfrm rot="5400000">
          <a:off x="-210136" y="1466550"/>
          <a:ext cx="1400908" cy="9806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latin typeface="Arial"/>
            </a:rPr>
            <a:t>2.</a:t>
          </a:r>
          <a:endParaRPr lang="en-US" sz="1400" kern="1200">
            <a:solidFill>
              <a:schemeClr val="bg1"/>
            </a:solidFill>
          </a:endParaRPr>
        </a:p>
      </dsp:txBody>
      <dsp:txXfrm rot="-5400000">
        <a:off x="1" y="1746732"/>
        <a:ext cx="980635" cy="420273"/>
      </dsp:txXfrm>
    </dsp:sp>
    <dsp:sp modelId="{EA71FBE3-6970-4B5D-A64F-22C03CB329DF}">
      <dsp:nvSpPr>
        <dsp:cNvPr id="0" name=""/>
        <dsp:cNvSpPr/>
      </dsp:nvSpPr>
      <dsp:spPr>
        <a:xfrm rot="5400000">
          <a:off x="5838365" y="-3601316"/>
          <a:ext cx="910590" cy="10626050"/>
        </a:xfrm>
        <a:prstGeom prst="round2SameRect">
          <a:avLst/>
        </a:prstGeom>
        <a:solidFill>
          <a:srgbClr val="0066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err="1">
              <a:solidFill>
                <a:schemeClr val="bg1"/>
              </a:solidFill>
            </a:rPr>
            <a:t>På</a:t>
          </a:r>
          <a:r>
            <a:rPr lang="en-US" sz="1400" kern="1200" dirty="0">
              <a:solidFill>
                <a:schemeClr val="bg1"/>
              </a:solidFill>
            </a:rPr>
            <a:t> </a:t>
          </a:r>
          <a:r>
            <a:rPr lang="en-US" sz="1400" kern="1200" dirty="0" err="1">
              <a:solidFill>
                <a:schemeClr val="bg1"/>
              </a:solidFill>
            </a:rPr>
            <a:t>strategisk</a:t>
          </a:r>
          <a:r>
            <a:rPr lang="en-US" sz="1400" kern="1200" dirty="0">
              <a:solidFill>
                <a:schemeClr val="bg1"/>
              </a:solidFill>
            </a:rPr>
            <a:t> </a:t>
          </a:r>
          <a:r>
            <a:rPr lang="en-US" sz="1400" kern="1200" dirty="0" err="1">
              <a:solidFill>
                <a:schemeClr val="bg1"/>
              </a:solidFill>
            </a:rPr>
            <a:t>nivå</a:t>
          </a:r>
          <a:r>
            <a:rPr lang="en-US" sz="1400" kern="1200" dirty="0">
              <a:solidFill>
                <a:schemeClr val="bg1"/>
              </a:solidFill>
            </a:rPr>
            <a:t>: </a:t>
          </a:r>
          <a:r>
            <a:rPr lang="en-US" sz="1400" kern="1200" dirty="0" err="1">
              <a:solidFill>
                <a:schemeClr val="bg1"/>
              </a:solidFill>
            </a:rPr>
            <a:t>Sørge</a:t>
          </a:r>
          <a:r>
            <a:rPr lang="en-US" sz="1400" kern="1200" dirty="0">
              <a:solidFill>
                <a:schemeClr val="bg1"/>
              </a:solidFill>
            </a:rPr>
            <a:t> for å </a:t>
          </a:r>
          <a:r>
            <a:rPr lang="en-US" sz="1400" kern="1200" dirty="0" err="1">
              <a:solidFill>
                <a:schemeClr val="bg1"/>
              </a:solidFill>
            </a:rPr>
            <a:t>koble</a:t>
          </a:r>
          <a:r>
            <a:rPr lang="en-US" sz="1400" kern="1200" dirty="0">
              <a:solidFill>
                <a:schemeClr val="bg1"/>
              </a:solidFill>
            </a:rPr>
            <a:t> </a:t>
          </a:r>
          <a:r>
            <a:rPr lang="en-US" sz="1400" kern="1200" dirty="0" err="1">
              <a:solidFill>
                <a:schemeClr val="bg1"/>
              </a:solidFill>
            </a:rPr>
            <a:t>fagområdenes</a:t>
          </a:r>
          <a:r>
            <a:rPr lang="en-US" sz="1400" kern="1200" dirty="0">
              <a:solidFill>
                <a:schemeClr val="bg1"/>
              </a:solidFill>
            </a:rPr>
            <a:t> </a:t>
          </a:r>
          <a:r>
            <a:rPr lang="en-US" sz="1400" kern="1200" dirty="0" err="1">
              <a:solidFill>
                <a:schemeClr val="bg1"/>
              </a:solidFill>
            </a:rPr>
            <a:t>dialogkort</a:t>
          </a:r>
          <a:r>
            <a:rPr lang="en-US" sz="1400" kern="1200" dirty="0">
              <a:solidFill>
                <a:schemeClr val="bg1"/>
              </a:solidFill>
            </a:rPr>
            <a:t> (</a:t>
          </a:r>
          <a:r>
            <a:rPr lang="en-US" sz="1400" kern="1200" dirty="0" err="1">
              <a:solidFill>
                <a:schemeClr val="bg1"/>
              </a:solidFill>
            </a:rPr>
            <a:t>prioriterte</a:t>
          </a:r>
          <a:r>
            <a:rPr lang="en-US" sz="1400" kern="1200" dirty="0">
              <a:solidFill>
                <a:schemeClr val="bg1"/>
              </a:solidFill>
            </a:rPr>
            <a:t> </a:t>
          </a:r>
          <a:r>
            <a:rPr lang="en-US" sz="1400" kern="1200" dirty="0" err="1">
              <a:solidFill>
                <a:schemeClr val="bg1"/>
              </a:solidFill>
            </a:rPr>
            <a:t>mål</a:t>
          </a:r>
          <a:r>
            <a:rPr lang="en-US" sz="1400" kern="1200" dirty="0">
              <a:solidFill>
                <a:schemeClr val="bg1"/>
              </a:solidFill>
            </a:rPr>
            <a:t> for 2022) </a:t>
          </a:r>
          <a:r>
            <a:rPr lang="en-US" sz="1400" kern="1200" dirty="0" err="1">
              <a:solidFill>
                <a:schemeClr val="bg1"/>
              </a:solidFill>
            </a:rPr>
            <a:t>opp</a:t>
          </a:r>
          <a:r>
            <a:rPr lang="en-US" sz="1400" kern="1200" dirty="0">
              <a:solidFill>
                <a:schemeClr val="bg1"/>
              </a:solidFill>
            </a:rPr>
            <a:t> mot </a:t>
          </a:r>
          <a:r>
            <a:rPr lang="en-US" sz="1400" kern="1200" dirty="0" err="1">
              <a:solidFill>
                <a:schemeClr val="bg1"/>
              </a:solidFill>
            </a:rPr>
            <a:t>sonenes</a:t>
          </a:r>
          <a:r>
            <a:rPr lang="en-US" sz="1400" kern="1200" dirty="0">
              <a:solidFill>
                <a:schemeClr val="bg1"/>
              </a:solidFill>
            </a:rPr>
            <a:t> </a:t>
          </a:r>
          <a:r>
            <a:rPr lang="en-US" sz="1400" kern="1200" dirty="0" err="1">
              <a:solidFill>
                <a:schemeClr val="bg1"/>
              </a:solidFill>
            </a:rPr>
            <a:t>mål</a:t>
          </a:r>
          <a:r>
            <a:rPr lang="en-US" sz="1400" kern="1200" dirty="0">
              <a:solidFill>
                <a:schemeClr val="bg1"/>
              </a:solidFill>
            </a:rPr>
            <a:t> for </a:t>
          </a:r>
          <a:r>
            <a:rPr lang="en-US" sz="1400" kern="1200" dirty="0" err="1">
              <a:solidFill>
                <a:schemeClr val="bg1"/>
              </a:solidFill>
            </a:rPr>
            <a:t>økt</a:t>
          </a:r>
          <a:r>
            <a:rPr lang="en-US" sz="1400" kern="1200" dirty="0">
              <a:solidFill>
                <a:schemeClr val="bg1"/>
              </a:solidFill>
            </a:rPr>
            <a:t> </a:t>
          </a:r>
          <a:r>
            <a:rPr lang="en-US" sz="1400" kern="1200" dirty="0" err="1">
              <a:solidFill>
                <a:schemeClr val="bg1"/>
              </a:solidFill>
            </a:rPr>
            <a:t>deltagelse</a:t>
          </a:r>
          <a:r>
            <a:rPr lang="en-US" sz="1400" kern="1200" dirty="0">
              <a:solidFill>
                <a:schemeClr val="bg1"/>
              </a:solidFill>
            </a:rPr>
            <a:t>. Alle </a:t>
          </a:r>
          <a:r>
            <a:rPr lang="en-US" sz="1400" kern="1200" dirty="0" err="1">
              <a:solidFill>
                <a:schemeClr val="bg1"/>
              </a:solidFill>
            </a:rPr>
            <a:t>fagområder</a:t>
          </a:r>
          <a:r>
            <a:rPr lang="en-US" sz="1400" kern="1200" dirty="0">
              <a:solidFill>
                <a:schemeClr val="bg1"/>
              </a:solidFill>
            </a:rPr>
            <a:t>/utvalg </a:t>
          </a:r>
          <a:r>
            <a:rPr lang="en-US" sz="1400" kern="1200" dirty="0" err="1">
              <a:solidFill>
                <a:schemeClr val="bg1"/>
              </a:solidFill>
            </a:rPr>
            <a:t>skal</a:t>
          </a:r>
          <a:r>
            <a:rPr lang="en-US" sz="1400" kern="1200" dirty="0">
              <a:solidFill>
                <a:schemeClr val="bg1"/>
              </a:solidFill>
            </a:rPr>
            <a:t> </a:t>
          </a:r>
          <a:r>
            <a:rPr lang="en-US" sz="1400" kern="1200" dirty="0" err="1">
              <a:solidFill>
                <a:schemeClr val="bg1"/>
              </a:solidFill>
            </a:rPr>
            <a:t>utvikle</a:t>
          </a:r>
          <a:r>
            <a:rPr lang="en-US" sz="1400" kern="1200" dirty="0">
              <a:solidFill>
                <a:schemeClr val="bg1"/>
              </a:solidFill>
            </a:rPr>
            <a:t> </a:t>
          </a:r>
          <a:r>
            <a:rPr lang="en-US" sz="1400" kern="1200" dirty="0" err="1">
              <a:solidFill>
                <a:schemeClr val="bg1"/>
              </a:solidFill>
            </a:rPr>
            <a:t>egne</a:t>
          </a:r>
          <a:r>
            <a:rPr lang="en-US" sz="1400" kern="1200" dirty="0">
              <a:solidFill>
                <a:schemeClr val="bg1"/>
              </a:solidFill>
            </a:rPr>
            <a:t> "</a:t>
          </a:r>
          <a:r>
            <a:rPr lang="en-US" sz="1400" kern="1200" dirty="0" err="1">
              <a:solidFill>
                <a:schemeClr val="bg1"/>
              </a:solidFill>
            </a:rPr>
            <a:t>tiltakspakker</a:t>
          </a:r>
          <a:r>
            <a:rPr lang="en-US" sz="1400" kern="1200" dirty="0">
              <a:solidFill>
                <a:schemeClr val="bg1"/>
              </a:solidFill>
            </a:rPr>
            <a:t>“ </a:t>
          </a:r>
          <a:r>
            <a:rPr lang="en-US" sz="1400" kern="1200" dirty="0" err="1">
              <a:solidFill>
                <a:schemeClr val="bg1"/>
              </a:solidFill>
            </a:rPr>
            <a:t>knyttet</a:t>
          </a:r>
          <a:r>
            <a:rPr lang="en-US" sz="1400" kern="1200" dirty="0">
              <a:solidFill>
                <a:schemeClr val="bg1"/>
              </a:solidFill>
            </a:rPr>
            <a:t> </a:t>
          </a:r>
          <a:r>
            <a:rPr lang="en-US" sz="1400" kern="1200" dirty="0" err="1">
              <a:solidFill>
                <a:schemeClr val="bg1"/>
              </a:solidFill>
            </a:rPr>
            <a:t>til</a:t>
          </a:r>
          <a:r>
            <a:rPr lang="en-US" sz="1400" kern="1200" dirty="0">
              <a:solidFill>
                <a:schemeClr val="bg1"/>
              </a:solidFill>
            </a:rPr>
            <a:t> å </a:t>
          </a:r>
          <a:r>
            <a:rPr lang="en-US" sz="1400" kern="1200" dirty="0" err="1">
              <a:solidFill>
                <a:schemeClr val="bg1"/>
              </a:solidFill>
            </a:rPr>
            <a:t>øke</a:t>
          </a:r>
          <a:r>
            <a:rPr lang="en-US" sz="1400" kern="1200" dirty="0">
              <a:solidFill>
                <a:schemeClr val="bg1"/>
              </a:solidFill>
            </a:rPr>
            <a:t> </a:t>
          </a:r>
          <a:r>
            <a:rPr lang="en-US" sz="1400" kern="1200" dirty="0" err="1">
              <a:solidFill>
                <a:schemeClr val="bg1"/>
              </a:solidFill>
            </a:rPr>
            <a:t>deltagelsen</a:t>
          </a:r>
          <a:r>
            <a:rPr lang="en-US" sz="1400" kern="1200" dirty="0">
              <a:solidFill>
                <a:schemeClr val="bg1"/>
              </a:solidFill>
            </a:rPr>
            <a:t>. </a:t>
          </a:r>
          <a:r>
            <a:rPr lang="en-US" sz="1400" kern="1200" dirty="0" err="1">
              <a:solidFill>
                <a:schemeClr val="bg1"/>
              </a:solidFill>
            </a:rPr>
            <a:t>Etablere</a:t>
          </a:r>
          <a:r>
            <a:rPr lang="en-US" sz="1400" kern="1200" dirty="0">
              <a:solidFill>
                <a:schemeClr val="bg1"/>
              </a:solidFill>
            </a:rPr>
            <a:t> et </a:t>
          </a:r>
          <a:r>
            <a:rPr lang="en-US" sz="1400" kern="1200" dirty="0" err="1">
              <a:solidFill>
                <a:schemeClr val="bg1"/>
              </a:solidFill>
            </a:rPr>
            <a:t>nytt</a:t>
          </a:r>
          <a:r>
            <a:rPr lang="en-US" sz="1400" kern="1200" dirty="0">
              <a:solidFill>
                <a:schemeClr val="bg1"/>
              </a:solidFill>
            </a:rPr>
            <a:t> utvalg “</a:t>
          </a:r>
          <a:r>
            <a:rPr lang="en-US" sz="1400" kern="1200" dirty="0" err="1">
              <a:solidFill>
                <a:schemeClr val="bg1"/>
              </a:solidFill>
            </a:rPr>
            <a:t>Organisasjons</a:t>
          </a:r>
          <a:r>
            <a:rPr lang="en-US" sz="1400" kern="1200" dirty="0">
              <a:solidFill>
                <a:schemeClr val="bg1"/>
              </a:solidFill>
            </a:rPr>
            <a:t>- og </a:t>
          </a:r>
          <a:r>
            <a:rPr lang="en-US" sz="1400" kern="1200" dirty="0" err="1">
              <a:solidFill>
                <a:schemeClr val="bg1"/>
              </a:solidFill>
            </a:rPr>
            <a:t>aktivitetsutvalg</a:t>
          </a:r>
          <a:r>
            <a:rPr lang="en-US" sz="1400" kern="1200" dirty="0">
              <a:solidFill>
                <a:schemeClr val="bg1"/>
              </a:solidFill>
            </a:rPr>
            <a:t>” for å </a:t>
          </a:r>
          <a:r>
            <a:rPr lang="en-US" sz="1400" kern="1200" dirty="0" err="1">
              <a:solidFill>
                <a:schemeClr val="bg1"/>
              </a:solidFill>
            </a:rPr>
            <a:t>styrke</a:t>
          </a:r>
          <a:r>
            <a:rPr lang="en-US" sz="1400" kern="1200" dirty="0">
              <a:solidFill>
                <a:schemeClr val="bg1"/>
              </a:solidFill>
            </a:rPr>
            <a:t> </a:t>
          </a:r>
          <a:r>
            <a:rPr lang="en-US" sz="1400" kern="1200" dirty="0" err="1">
              <a:solidFill>
                <a:schemeClr val="bg1"/>
              </a:solidFill>
            </a:rPr>
            <a:t>oppfølgingen</a:t>
          </a:r>
          <a:endParaRPr lang="en-US" sz="1400" kern="1200" dirty="0">
            <a:solidFill>
              <a:schemeClr val="bg1"/>
            </a:solidFill>
          </a:endParaRPr>
        </a:p>
      </dsp:txBody>
      <dsp:txXfrm rot="-5400000">
        <a:off x="980636" y="1300864"/>
        <a:ext cx="10581599" cy="821688"/>
      </dsp:txXfrm>
    </dsp:sp>
    <dsp:sp modelId="{E47B9497-E6B6-4E65-82D7-EBA6F5981D33}">
      <dsp:nvSpPr>
        <dsp:cNvPr id="0" name=""/>
        <dsp:cNvSpPr/>
      </dsp:nvSpPr>
      <dsp:spPr>
        <a:xfrm rot="5400000">
          <a:off x="-210136" y="2722291"/>
          <a:ext cx="1400908" cy="9806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latin typeface="Arial"/>
            </a:rPr>
            <a:t>3.</a:t>
          </a:r>
          <a:endParaRPr lang="en-US" sz="1400" kern="1200">
            <a:solidFill>
              <a:schemeClr val="bg1"/>
            </a:solidFill>
          </a:endParaRPr>
        </a:p>
      </dsp:txBody>
      <dsp:txXfrm rot="-5400000">
        <a:off x="1" y="3002473"/>
        <a:ext cx="980635" cy="420273"/>
      </dsp:txXfrm>
    </dsp:sp>
    <dsp:sp modelId="{24357715-37AE-40A1-8FB6-F48DEE9DADCE}">
      <dsp:nvSpPr>
        <dsp:cNvPr id="0" name=""/>
        <dsp:cNvSpPr/>
      </dsp:nvSpPr>
      <dsp:spPr>
        <a:xfrm rot="5400000">
          <a:off x="5885078" y="-2274776"/>
          <a:ext cx="817163" cy="10626050"/>
        </a:xfrm>
        <a:prstGeom prst="round2SameRect">
          <a:avLst/>
        </a:prstGeom>
        <a:solidFill>
          <a:srgbClr val="0066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US" sz="1400" b="1" kern="1200" dirty="0" err="1">
              <a:solidFill>
                <a:schemeClr val="bg1"/>
              </a:solidFill>
            </a:rPr>
            <a:t>Styrke</a:t>
          </a:r>
          <a:r>
            <a:rPr lang="en-US" sz="1400" b="1" kern="1200" dirty="0">
              <a:solidFill>
                <a:schemeClr val="bg1"/>
              </a:solidFill>
            </a:rPr>
            <a:t> </a:t>
          </a:r>
          <a:r>
            <a:rPr lang="en-US" sz="1400" b="1" kern="1200" dirty="0" err="1">
              <a:solidFill>
                <a:schemeClr val="bg1"/>
              </a:solidFill>
            </a:rPr>
            <a:t>barnefotballen</a:t>
          </a:r>
          <a:r>
            <a:rPr lang="en-US" sz="1400" b="1" kern="1200" dirty="0">
              <a:solidFill>
                <a:schemeClr val="bg1"/>
              </a:solidFill>
            </a:rPr>
            <a:t> </a:t>
          </a:r>
          <a:r>
            <a:rPr lang="en-US" sz="1400" b="1" kern="1200" dirty="0" err="1">
              <a:solidFill>
                <a:schemeClr val="bg1"/>
              </a:solidFill>
            </a:rPr>
            <a:t>i</a:t>
          </a:r>
          <a:r>
            <a:rPr lang="en-US" sz="1400" b="1" kern="1200" dirty="0">
              <a:solidFill>
                <a:schemeClr val="bg1"/>
              </a:solidFill>
            </a:rPr>
            <a:t> alle </a:t>
          </a:r>
          <a:r>
            <a:rPr lang="en-US" sz="1400" b="1" kern="1200" dirty="0" err="1">
              <a:solidFill>
                <a:schemeClr val="bg1"/>
              </a:solidFill>
            </a:rPr>
            <a:t>soner</a:t>
          </a:r>
          <a:r>
            <a:rPr lang="en-US" sz="1400" kern="1200" dirty="0">
              <a:solidFill>
                <a:schemeClr val="bg1"/>
              </a:solidFill>
            </a:rPr>
            <a:t>: </a:t>
          </a:r>
          <a:r>
            <a:rPr lang="en-US" sz="1400" kern="1200" dirty="0" err="1">
              <a:solidFill>
                <a:schemeClr val="bg1"/>
              </a:solidFill>
            </a:rPr>
            <a:t>Sørge</a:t>
          </a:r>
          <a:r>
            <a:rPr lang="en-US" sz="1400" kern="1200" dirty="0">
              <a:solidFill>
                <a:schemeClr val="bg1"/>
              </a:solidFill>
            </a:rPr>
            <a:t> for at alle </a:t>
          </a:r>
          <a:r>
            <a:rPr lang="en-US" sz="1400" kern="1200" dirty="0" err="1">
              <a:solidFill>
                <a:schemeClr val="bg1"/>
              </a:solidFill>
            </a:rPr>
            <a:t>klubber</a:t>
          </a:r>
          <a:r>
            <a:rPr lang="en-US" sz="1400" kern="1200" dirty="0">
              <a:solidFill>
                <a:schemeClr val="bg1"/>
              </a:solidFill>
            </a:rPr>
            <a:t> </a:t>
          </a:r>
          <a:r>
            <a:rPr lang="en-US" sz="1400" kern="1200" dirty="0" err="1">
              <a:solidFill>
                <a:schemeClr val="bg1"/>
              </a:solidFill>
            </a:rPr>
            <a:t>registrerer</a:t>
          </a:r>
          <a:r>
            <a:rPr lang="en-US" sz="1400" kern="1200" dirty="0">
              <a:solidFill>
                <a:schemeClr val="bg1"/>
              </a:solidFill>
            </a:rPr>
            <a:t> sine lag. </a:t>
          </a:r>
          <a:r>
            <a:rPr lang="en-US" sz="1400" kern="1200" dirty="0" err="1">
              <a:solidFill>
                <a:schemeClr val="bg1"/>
              </a:solidFill>
            </a:rPr>
            <a:t>Sørge</a:t>
          </a:r>
          <a:r>
            <a:rPr lang="en-US" sz="1400" kern="1200" dirty="0">
              <a:solidFill>
                <a:schemeClr val="bg1"/>
              </a:solidFill>
            </a:rPr>
            <a:t> for </a:t>
          </a:r>
          <a:r>
            <a:rPr lang="en-US" sz="1400" kern="1200" dirty="0" err="1">
              <a:solidFill>
                <a:schemeClr val="bg1"/>
              </a:solidFill>
            </a:rPr>
            <a:t>økt</a:t>
          </a:r>
          <a:r>
            <a:rPr lang="en-US" sz="1400" kern="1200" dirty="0">
              <a:solidFill>
                <a:schemeClr val="bg1"/>
              </a:solidFill>
            </a:rPr>
            <a:t> </a:t>
          </a:r>
          <a:r>
            <a:rPr lang="en-US" sz="1400" kern="1200" dirty="0" err="1">
              <a:solidFill>
                <a:schemeClr val="bg1"/>
              </a:solidFill>
            </a:rPr>
            <a:t>aktivitet</a:t>
          </a:r>
          <a:r>
            <a:rPr lang="en-US" sz="1400" kern="1200" dirty="0">
              <a:solidFill>
                <a:schemeClr val="bg1"/>
              </a:solidFill>
            </a:rPr>
            <a:t> </a:t>
          </a:r>
          <a:r>
            <a:rPr lang="en-US" sz="1400" kern="1200" dirty="0" err="1">
              <a:solidFill>
                <a:schemeClr val="bg1"/>
              </a:solidFill>
            </a:rPr>
            <a:t>gjennom</a:t>
          </a:r>
          <a:r>
            <a:rPr lang="en-US" sz="1400" kern="1200" dirty="0">
              <a:solidFill>
                <a:schemeClr val="bg1"/>
              </a:solidFill>
            </a:rPr>
            <a:t> å </a:t>
          </a:r>
          <a:r>
            <a:rPr lang="en-US" sz="1400" kern="1200" dirty="0" err="1">
              <a:solidFill>
                <a:schemeClr val="bg1"/>
              </a:solidFill>
            </a:rPr>
            <a:t>ansette</a:t>
          </a:r>
          <a:r>
            <a:rPr lang="en-US" sz="1400" kern="1200" dirty="0">
              <a:solidFill>
                <a:schemeClr val="bg1"/>
              </a:solidFill>
            </a:rPr>
            <a:t> </a:t>
          </a:r>
          <a:r>
            <a:rPr lang="en-US" sz="1400" kern="1200" dirty="0" err="1">
              <a:solidFill>
                <a:schemeClr val="bg1"/>
              </a:solidFill>
            </a:rPr>
            <a:t>aktivtetsutviklere</a:t>
          </a:r>
          <a:r>
            <a:rPr lang="en-US" sz="1400" kern="1200" dirty="0">
              <a:solidFill>
                <a:schemeClr val="bg1"/>
              </a:solidFill>
            </a:rPr>
            <a:t> </a:t>
          </a:r>
          <a:r>
            <a:rPr lang="en-US" sz="1400" kern="1200" dirty="0" err="1">
              <a:solidFill>
                <a:schemeClr val="bg1"/>
              </a:solidFill>
            </a:rPr>
            <a:t>på</a:t>
          </a:r>
          <a:r>
            <a:rPr lang="en-US" sz="1400" kern="1200" dirty="0">
              <a:solidFill>
                <a:schemeClr val="bg1"/>
              </a:solidFill>
            </a:rPr>
            <a:t> </a:t>
          </a:r>
          <a:r>
            <a:rPr lang="en-US" sz="1400" kern="1200" dirty="0" err="1">
              <a:solidFill>
                <a:schemeClr val="bg1"/>
              </a:solidFill>
            </a:rPr>
            <a:t>sonenivå</a:t>
          </a:r>
          <a:r>
            <a:rPr lang="en-US" sz="1400" kern="1200" dirty="0">
              <a:solidFill>
                <a:schemeClr val="bg1"/>
              </a:solidFill>
            </a:rPr>
            <a:t>. </a:t>
          </a:r>
          <a:r>
            <a:rPr lang="en-US" sz="1400" kern="1200" dirty="0" err="1">
              <a:solidFill>
                <a:schemeClr val="bg1"/>
              </a:solidFill>
            </a:rPr>
            <a:t>Sørge</a:t>
          </a:r>
          <a:r>
            <a:rPr lang="en-US" sz="1400" kern="1200" dirty="0">
              <a:solidFill>
                <a:schemeClr val="bg1"/>
              </a:solidFill>
            </a:rPr>
            <a:t> for </a:t>
          </a:r>
          <a:r>
            <a:rPr lang="en-US" sz="1400" kern="1200" dirty="0" err="1">
              <a:solidFill>
                <a:schemeClr val="bg1"/>
              </a:solidFill>
            </a:rPr>
            <a:t>flere</a:t>
          </a:r>
          <a:r>
            <a:rPr lang="en-US" sz="1400" kern="1200" dirty="0">
              <a:solidFill>
                <a:schemeClr val="bg1"/>
              </a:solidFill>
            </a:rPr>
            <a:t> </a:t>
          </a:r>
          <a:r>
            <a:rPr lang="en-US" sz="1400" kern="1200" dirty="0" err="1">
              <a:solidFill>
                <a:schemeClr val="bg1"/>
              </a:solidFill>
            </a:rPr>
            <a:t>cuper</a:t>
          </a:r>
          <a:r>
            <a:rPr lang="en-US" sz="1400" kern="1200" dirty="0">
              <a:solidFill>
                <a:schemeClr val="bg1"/>
              </a:solidFill>
            </a:rPr>
            <a:t>/</a:t>
          </a:r>
          <a:r>
            <a:rPr lang="en-US" sz="1400" kern="1200" dirty="0" err="1">
              <a:solidFill>
                <a:schemeClr val="bg1"/>
              </a:solidFill>
            </a:rPr>
            <a:t>turneringer</a:t>
          </a:r>
          <a:r>
            <a:rPr lang="en-US" sz="1400" kern="1200" dirty="0">
              <a:solidFill>
                <a:schemeClr val="bg1"/>
              </a:solidFill>
            </a:rPr>
            <a:t>/</a:t>
          </a:r>
          <a:r>
            <a:rPr lang="en-US" sz="1400" kern="1200" dirty="0" err="1">
              <a:solidFill>
                <a:schemeClr val="bg1"/>
              </a:solidFill>
            </a:rPr>
            <a:t>barnefotballkvelder</a:t>
          </a:r>
          <a:r>
            <a:rPr lang="en-US" sz="1400" kern="1200" dirty="0">
              <a:solidFill>
                <a:schemeClr val="bg1"/>
              </a:solidFill>
            </a:rPr>
            <a:t>/</a:t>
          </a:r>
          <a:r>
            <a:rPr lang="en-US" sz="1400" kern="1200" dirty="0" err="1">
              <a:solidFill>
                <a:schemeClr val="bg1"/>
              </a:solidFill>
            </a:rPr>
            <a:t>helger</a:t>
          </a:r>
          <a:r>
            <a:rPr lang="en-US" sz="1400" kern="1200" dirty="0">
              <a:solidFill>
                <a:schemeClr val="bg1"/>
              </a:solidFill>
            </a:rPr>
            <a:t> </a:t>
          </a:r>
          <a:r>
            <a:rPr lang="en-US" sz="1400" kern="1200" dirty="0" err="1">
              <a:solidFill>
                <a:schemeClr val="bg1"/>
              </a:solidFill>
            </a:rPr>
            <a:t>i</a:t>
          </a:r>
          <a:r>
            <a:rPr lang="en-US" sz="1400" kern="1200" dirty="0">
              <a:solidFill>
                <a:schemeClr val="bg1"/>
              </a:solidFill>
            </a:rPr>
            <a:t> alle </a:t>
          </a:r>
          <a:r>
            <a:rPr lang="en-US" sz="1400" kern="1200" dirty="0" err="1">
              <a:solidFill>
                <a:schemeClr val="bg1"/>
              </a:solidFill>
            </a:rPr>
            <a:t>soner</a:t>
          </a:r>
          <a:r>
            <a:rPr lang="en-US" sz="1400" kern="1200" dirty="0">
              <a:solidFill>
                <a:schemeClr val="bg1"/>
              </a:solidFill>
            </a:rPr>
            <a:t>. </a:t>
          </a:r>
          <a:r>
            <a:rPr lang="en-US" sz="1400" kern="1200" dirty="0" err="1">
              <a:solidFill>
                <a:schemeClr val="bg1"/>
              </a:solidFill>
            </a:rPr>
            <a:t>Vedta</a:t>
          </a:r>
          <a:r>
            <a:rPr lang="en-US" sz="1400" kern="1200" dirty="0">
              <a:solidFill>
                <a:schemeClr val="bg1"/>
              </a:solidFill>
            </a:rPr>
            <a:t> </a:t>
          </a:r>
          <a:r>
            <a:rPr lang="en-US" sz="1400" kern="1200" dirty="0" err="1">
              <a:solidFill>
                <a:schemeClr val="bg1"/>
              </a:solidFill>
            </a:rPr>
            <a:t>lagsavgift</a:t>
          </a:r>
          <a:r>
            <a:rPr lang="en-US" sz="1400" kern="1200" dirty="0">
              <a:solidFill>
                <a:schemeClr val="bg1"/>
              </a:solidFill>
            </a:rPr>
            <a:t> for </a:t>
          </a:r>
          <a:r>
            <a:rPr lang="en-US" sz="1400" kern="1200" dirty="0" err="1">
              <a:solidFill>
                <a:schemeClr val="bg1"/>
              </a:solidFill>
            </a:rPr>
            <a:t>barnefotballag</a:t>
          </a:r>
          <a:r>
            <a:rPr lang="en-US" sz="1400" kern="1200" dirty="0">
              <a:solidFill>
                <a:schemeClr val="bg1"/>
              </a:solidFill>
            </a:rPr>
            <a:t> for å </a:t>
          </a:r>
          <a:r>
            <a:rPr lang="en-US" sz="1400" kern="1200" dirty="0" err="1">
              <a:solidFill>
                <a:schemeClr val="bg1"/>
              </a:solidFill>
            </a:rPr>
            <a:t>sikre</a:t>
          </a:r>
          <a:r>
            <a:rPr lang="en-US" sz="1400" kern="1200" dirty="0">
              <a:solidFill>
                <a:schemeClr val="bg1"/>
              </a:solidFill>
            </a:rPr>
            <a:t> </a:t>
          </a:r>
          <a:r>
            <a:rPr lang="en-US" sz="1400" kern="1200" dirty="0" err="1">
              <a:solidFill>
                <a:schemeClr val="bg1"/>
              </a:solidFill>
            </a:rPr>
            <a:t>finansiering</a:t>
          </a:r>
          <a:r>
            <a:rPr lang="en-US" sz="1400" kern="1200" dirty="0">
              <a:solidFill>
                <a:schemeClr val="bg1"/>
              </a:solidFill>
            </a:rPr>
            <a:t> av </a:t>
          </a:r>
          <a:r>
            <a:rPr lang="en-US" sz="1400" kern="1200" dirty="0" err="1">
              <a:solidFill>
                <a:schemeClr val="bg1"/>
              </a:solidFill>
            </a:rPr>
            <a:t>overnevnte</a:t>
          </a:r>
          <a:r>
            <a:rPr lang="en-US" sz="1400" kern="1200" dirty="0">
              <a:solidFill>
                <a:schemeClr val="bg1"/>
              </a:solidFill>
            </a:rPr>
            <a:t> </a:t>
          </a:r>
          <a:r>
            <a:rPr lang="en-US" sz="1400" kern="1200" dirty="0" err="1">
              <a:solidFill>
                <a:schemeClr val="bg1"/>
              </a:solidFill>
            </a:rPr>
            <a:t>aktivitet</a:t>
          </a:r>
          <a:r>
            <a:rPr lang="en-US" sz="1400" kern="1200" dirty="0">
              <a:solidFill>
                <a:schemeClr val="bg1"/>
              </a:solidFill>
            </a:rPr>
            <a:t>. </a:t>
          </a:r>
        </a:p>
      </dsp:txBody>
      <dsp:txXfrm rot="-5400000">
        <a:off x="980635" y="2669558"/>
        <a:ext cx="10586159" cy="737381"/>
      </dsp:txXfrm>
    </dsp:sp>
    <dsp:sp modelId="{E319E839-6D69-41FD-85FF-AA0EE4D9895E}">
      <dsp:nvSpPr>
        <dsp:cNvPr id="0" name=""/>
        <dsp:cNvSpPr/>
      </dsp:nvSpPr>
      <dsp:spPr>
        <a:xfrm rot="5400000">
          <a:off x="-210136" y="3978032"/>
          <a:ext cx="1400908" cy="9806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latin typeface="Arial"/>
            </a:rPr>
            <a:t>5.</a:t>
          </a:r>
          <a:endParaRPr lang="en-US" sz="1400" kern="1200">
            <a:solidFill>
              <a:schemeClr val="bg1"/>
            </a:solidFill>
          </a:endParaRPr>
        </a:p>
      </dsp:txBody>
      <dsp:txXfrm rot="-5400000">
        <a:off x="1" y="4258214"/>
        <a:ext cx="980635" cy="420273"/>
      </dsp:txXfrm>
    </dsp:sp>
    <dsp:sp modelId="{44258A60-5B2B-42B1-B743-B556763C8B7A}">
      <dsp:nvSpPr>
        <dsp:cNvPr id="0" name=""/>
        <dsp:cNvSpPr/>
      </dsp:nvSpPr>
      <dsp:spPr>
        <a:xfrm rot="5400000">
          <a:off x="5838365" y="-1089834"/>
          <a:ext cx="910590" cy="10626050"/>
        </a:xfrm>
        <a:prstGeom prst="round2SameRect">
          <a:avLst/>
        </a:prstGeom>
        <a:gradFill rotWithShape="0">
          <a:gsLst>
            <a:gs pos="0">
              <a:srgbClr val="FFC000"/>
            </a:gs>
            <a:gs pos="55000">
              <a:srgbClr val="FFC000"/>
            </a:gs>
            <a:gs pos="0">
              <a:srgbClr val="C00000"/>
            </a:gs>
            <a:gs pos="100000">
              <a:srgbClr val="FFC000"/>
            </a:gs>
          </a:gsLst>
          <a:path path="circle">
            <a:fillToRect l="100000" t="100000"/>
          </a:path>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err="1">
              <a:solidFill>
                <a:schemeClr val="tx1"/>
              </a:solidFill>
            </a:rPr>
            <a:t>Etablere</a:t>
          </a:r>
          <a:r>
            <a:rPr lang="en-US" sz="1400" kern="1200" dirty="0">
              <a:solidFill>
                <a:schemeClr val="tx1"/>
              </a:solidFill>
            </a:rPr>
            <a:t> </a:t>
          </a:r>
          <a:r>
            <a:rPr lang="en-US" sz="1400" b="1" kern="1200" dirty="0">
              <a:solidFill>
                <a:schemeClr val="tx1"/>
              </a:solidFill>
            </a:rPr>
            <a:t>“</a:t>
          </a:r>
          <a:r>
            <a:rPr lang="en-US" sz="1400" b="1" kern="1200" dirty="0" err="1">
              <a:solidFill>
                <a:schemeClr val="tx1"/>
              </a:solidFill>
            </a:rPr>
            <a:t>Skolemesterskap</a:t>
          </a:r>
          <a:r>
            <a:rPr lang="en-US" sz="1400" b="1" kern="1200" dirty="0">
              <a:solidFill>
                <a:schemeClr val="tx1"/>
              </a:solidFill>
            </a:rPr>
            <a:t> for </a:t>
          </a:r>
          <a:r>
            <a:rPr lang="en-US" sz="1400" b="1" kern="1200" dirty="0" err="1">
              <a:solidFill>
                <a:schemeClr val="tx1"/>
              </a:solidFill>
            </a:rPr>
            <a:t>videregående</a:t>
          </a:r>
          <a:r>
            <a:rPr lang="en-US" sz="1400" b="1" kern="1200" dirty="0">
              <a:solidFill>
                <a:schemeClr val="tx1"/>
              </a:solidFill>
            </a:rPr>
            <a:t> </a:t>
          </a:r>
          <a:r>
            <a:rPr lang="en-US" sz="1400" b="1" kern="1200" dirty="0" err="1">
              <a:solidFill>
                <a:schemeClr val="tx1"/>
              </a:solidFill>
            </a:rPr>
            <a:t>skole</a:t>
          </a:r>
          <a:r>
            <a:rPr lang="en-US" sz="1400" b="1" kern="1200" dirty="0">
              <a:solidFill>
                <a:schemeClr val="tx1"/>
              </a:solidFill>
            </a:rPr>
            <a:t>” </a:t>
          </a:r>
          <a:r>
            <a:rPr lang="en-US" sz="1400" kern="1200" dirty="0" err="1">
              <a:solidFill>
                <a:schemeClr val="tx1"/>
              </a:solidFill>
            </a:rPr>
            <a:t>fra</a:t>
          </a:r>
          <a:r>
            <a:rPr lang="en-US" sz="1400" kern="1200" dirty="0">
              <a:solidFill>
                <a:schemeClr val="tx1"/>
              </a:solidFill>
            </a:rPr>
            <a:t> og med </a:t>
          </a:r>
          <a:r>
            <a:rPr lang="en-US" sz="1400" kern="1200" dirty="0" err="1">
              <a:solidFill>
                <a:schemeClr val="tx1"/>
              </a:solidFill>
            </a:rPr>
            <a:t>høsten</a:t>
          </a:r>
          <a:r>
            <a:rPr lang="en-US" sz="1400" kern="1200" dirty="0">
              <a:solidFill>
                <a:schemeClr val="tx1"/>
              </a:solidFill>
            </a:rPr>
            <a:t> 2022 og med </a:t>
          </a:r>
          <a:r>
            <a:rPr lang="en-US" sz="1400" kern="1200" dirty="0" err="1">
              <a:solidFill>
                <a:schemeClr val="tx1"/>
              </a:solidFill>
            </a:rPr>
            <a:t>finalespill</a:t>
          </a:r>
          <a:r>
            <a:rPr lang="en-US" sz="1400" kern="1200" dirty="0">
              <a:solidFill>
                <a:schemeClr val="tx1"/>
              </a:solidFill>
            </a:rPr>
            <a:t> </a:t>
          </a:r>
          <a:r>
            <a:rPr lang="en-US" sz="1400" kern="1200" dirty="0" err="1">
              <a:solidFill>
                <a:schemeClr val="tx1"/>
              </a:solidFill>
            </a:rPr>
            <a:t>våren</a:t>
          </a:r>
          <a:r>
            <a:rPr lang="en-US" sz="1400" kern="1200" dirty="0">
              <a:solidFill>
                <a:schemeClr val="tx1"/>
              </a:solidFill>
            </a:rPr>
            <a:t> 2023. </a:t>
          </a:r>
          <a:r>
            <a:rPr lang="en-US" sz="1400" kern="1200" dirty="0" err="1">
              <a:solidFill>
                <a:schemeClr val="tx1"/>
              </a:solidFill>
            </a:rPr>
            <a:t>Gjøres</a:t>
          </a:r>
          <a:r>
            <a:rPr lang="en-US" sz="1400" kern="1200" dirty="0">
              <a:solidFill>
                <a:schemeClr val="tx1"/>
              </a:solidFill>
            </a:rPr>
            <a:t> </a:t>
          </a:r>
          <a:r>
            <a:rPr lang="en-US" sz="1400" kern="1200" dirty="0" err="1">
              <a:solidFill>
                <a:schemeClr val="tx1"/>
              </a:solidFill>
            </a:rPr>
            <a:t>i</a:t>
          </a:r>
          <a:r>
            <a:rPr lang="en-US" sz="1400" kern="1200" dirty="0">
              <a:solidFill>
                <a:schemeClr val="tx1"/>
              </a:solidFill>
            </a:rPr>
            <a:t> </a:t>
          </a:r>
          <a:r>
            <a:rPr lang="en-US" sz="1400" kern="1200" dirty="0" err="1">
              <a:solidFill>
                <a:schemeClr val="tx1"/>
              </a:solidFill>
            </a:rPr>
            <a:t>samspill</a:t>
          </a:r>
          <a:r>
            <a:rPr lang="en-US" sz="1400" kern="1200" dirty="0">
              <a:solidFill>
                <a:schemeClr val="tx1"/>
              </a:solidFill>
            </a:rPr>
            <a:t> med Trøndelag </a:t>
          </a:r>
          <a:r>
            <a:rPr lang="en-US" sz="1400" kern="1200" dirty="0" err="1">
              <a:solidFill>
                <a:schemeClr val="tx1"/>
              </a:solidFill>
            </a:rPr>
            <a:t>Fylkeskommune</a:t>
          </a:r>
          <a:r>
            <a:rPr lang="en-US" sz="1400" kern="1200" dirty="0">
              <a:solidFill>
                <a:schemeClr val="tx1"/>
              </a:solidFill>
            </a:rPr>
            <a:t> og </a:t>
          </a:r>
          <a:r>
            <a:rPr lang="en-US" sz="1400" kern="1200" dirty="0" err="1">
              <a:solidFill>
                <a:schemeClr val="tx1"/>
              </a:solidFill>
            </a:rPr>
            <a:t>utvalgte</a:t>
          </a:r>
          <a:r>
            <a:rPr lang="en-US" sz="1400" kern="1200" dirty="0">
              <a:solidFill>
                <a:schemeClr val="tx1"/>
              </a:solidFill>
            </a:rPr>
            <a:t> </a:t>
          </a:r>
          <a:r>
            <a:rPr lang="en-US" sz="1400" kern="1200" dirty="0" err="1">
              <a:solidFill>
                <a:schemeClr val="tx1"/>
              </a:solidFill>
            </a:rPr>
            <a:t>arrangørskoler</a:t>
          </a:r>
          <a:r>
            <a:rPr lang="en-US" sz="1400" kern="1200" dirty="0">
              <a:solidFill>
                <a:schemeClr val="tx1"/>
              </a:solidFill>
            </a:rPr>
            <a:t>.  </a:t>
          </a:r>
        </a:p>
      </dsp:txBody>
      <dsp:txXfrm rot="-5400000">
        <a:off x="980636" y="3812346"/>
        <a:ext cx="10581599" cy="8216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4B51B-FC93-4118-B6A0-EC3E42680847}">
      <dsp:nvSpPr>
        <dsp:cNvPr id="0" name=""/>
        <dsp:cNvSpPr/>
      </dsp:nvSpPr>
      <dsp:spPr>
        <a:xfrm rot="5400000">
          <a:off x="-168890" y="172135"/>
          <a:ext cx="1125936" cy="78815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b="0" kern="1200" dirty="0">
              <a:solidFill>
                <a:schemeClr val="bg1"/>
              </a:solidFill>
              <a:latin typeface="Arial"/>
            </a:rPr>
            <a:t>6. </a:t>
          </a:r>
        </a:p>
      </dsp:txBody>
      <dsp:txXfrm rot="-5400000">
        <a:off x="1" y="397323"/>
        <a:ext cx="788155" cy="337781"/>
      </dsp:txXfrm>
    </dsp:sp>
    <dsp:sp modelId="{74C93D43-7988-4AE5-B680-9834FFE625B5}">
      <dsp:nvSpPr>
        <dsp:cNvPr id="0" name=""/>
        <dsp:cNvSpPr/>
      </dsp:nvSpPr>
      <dsp:spPr>
        <a:xfrm rot="5400000">
          <a:off x="5766527" y="-4975126"/>
          <a:ext cx="731858" cy="10688602"/>
        </a:xfrm>
        <a:prstGeom prst="round2SameRect">
          <a:avLst/>
        </a:prstGeom>
        <a:solidFill>
          <a:srgbClr val="FFC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b-NO" sz="1400" b="0" kern="1200" dirty="0"/>
            <a:t>Gjennomføre </a:t>
          </a:r>
          <a:r>
            <a:rPr lang="nb-NO" sz="1400" b="1" kern="1200" dirty="0"/>
            <a:t>FLK1-kurs i alle </a:t>
          </a:r>
          <a:r>
            <a:rPr lang="nb-NO" sz="1400" b="1" kern="1200" dirty="0" err="1"/>
            <a:t>distriktssoner</a:t>
          </a:r>
          <a:r>
            <a:rPr lang="nb-NO" sz="1400" b="1" kern="1200" dirty="0"/>
            <a:t> </a:t>
          </a:r>
          <a:r>
            <a:rPr lang="nb-NO" sz="1400" b="0" kern="1200" dirty="0"/>
            <a:t>men minimum 2 kurs </a:t>
          </a:r>
          <a:r>
            <a:rPr lang="nb-NO" sz="1400" b="0" kern="1200" dirty="0" err="1"/>
            <a:t>pr.sone</a:t>
          </a:r>
          <a:r>
            <a:rPr lang="nb-NO" sz="1400" b="0" kern="1200" dirty="0"/>
            <a:t> i løpet av 2022. Rekruttering og skolering av nye veiledere. </a:t>
          </a:r>
        </a:p>
      </dsp:txBody>
      <dsp:txXfrm rot="-5400000">
        <a:off x="788155" y="38972"/>
        <a:ext cx="10652876" cy="660406"/>
      </dsp:txXfrm>
    </dsp:sp>
    <dsp:sp modelId="{18B9DA2D-94D9-4B24-9DE3-D64E773699C2}">
      <dsp:nvSpPr>
        <dsp:cNvPr id="0" name=""/>
        <dsp:cNvSpPr/>
      </dsp:nvSpPr>
      <dsp:spPr>
        <a:xfrm rot="5400000">
          <a:off x="-168890" y="1181398"/>
          <a:ext cx="1125936" cy="78815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0" kern="1200" dirty="0"/>
            <a:t>7.</a:t>
          </a:r>
        </a:p>
      </dsp:txBody>
      <dsp:txXfrm rot="-5400000">
        <a:off x="1" y="1406586"/>
        <a:ext cx="788155" cy="337781"/>
      </dsp:txXfrm>
    </dsp:sp>
    <dsp:sp modelId="{F3E28682-4302-49BB-B732-1E72F0E9DDF3}">
      <dsp:nvSpPr>
        <dsp:cNvPr id="0" name=""/>
        <dsp:cNvSpPr/>
      </dsp:nvSpPr>
      <dsp:spPr>
        <a:xfrm rot="5400000">
          <a:off x="5766527" y="-3965864"/>
          <a:ext cx="731858" cy="10688602"/>
        </a:xfrm>
        <a:prstGeom prst="round2SameRect">
          <a:avLst/>
        </a:prstGeom>
        <a:solidFill>
          <a:srgbClr val="0066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b-NO" sz="1400" b="0" kern="1200" dirty="0">
              <a:solidFill>
                <a:schemeClr val="bg1"/>
              </a:solidFill>
            </a:rPr>
            <a:t>Gjennomføre </a:t>
          </a:r>
          <a:r>
            <a:rPr lang="nb-NO" sz="1400" b="1" kern="1200" dirty="0">
              <a:solidFill>
                <a:schemeClr val="bg1"/>
              </a:solidFill>
            </a:rPr>
            <a:t>«Kompetansehelg» </a:t>
          </a:r>
          <a:r>
            <a:rPr lang="nb-NO" sz="1400" b="0" kern="1200" dirty="0">
              <a:solidFill>
                <a:schemeClr val="bg1"/>
              </a:solidFill>
            </a:rPr>
            <a:t>1 gang </a:t>
          </a:r>
          <a:r>
            <a:rPr lang="nb-NO" sz="1400" b="0" kern="1200" dirty="0" err="1">
              <a:solidFill>
                <a:schemeClr val="bg1"/>
              </a:solidFill>
            </a:rPr>
            <a:t>pr.år</a:t>
          </a:r>
          <a:r>
            <a:rPr lang="nb-NO" sz="1400" b="0" kern="1200" dirty="0">
              <a:solidFill>
                <a:schemeClr val="bg1"/>
              </a:solidFill>
            </a:rPr>
            <a:t> i hver av </a:t>
          </a:r>
          <a:r>
            <a:rPr lang="nb-NO" sz="1400" b="0" kern="1200" dirty="0" err="1">
              <a:solidFill>
                <a:schemeClr val="bg1"/>
              </a:solidFill>
            </a:rPr>
            <a:t>distriktssonene</a:t>
          </a:r>
          <a:r>
            <a:rPr lang="nb-NO" sz="1400" b="0" kern="1200" dirty="0">
              <a:solidFill>
                <a:schemeClr val="bg1"/>
              </a:solidFill>
            </a:rPr>
            <a:t>. Kompetansebygging både inn mot ledere, trenere og dommere </a:t>
          </a:r>
        </a:p>
      </dsp:txBody>
      <dsp:txXfrm rot="-5400000">
        <a:off x="788155" y="1048234"/>
        <a:ext cx="10652876" cy="660406"/>
      </dsp:txXfrm>
    </dsp:sp>
    <dsp:sp modelId="{2B218A1F-34C7-43B2-90FF-72EF9EF8FD2C}">
      <dsp:nvSpPr>
        <dsp:cNvPr id="0" name=""/>
        <dsp:cNvSpPr/>
      </dsp:nvSpPr>
      <dsp:spPr>
        <a:xfrm rot="5400000">
          <a:off x="-168890" y="2190660"/>
          <a:ext cx="1125936" cy="78815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0" kern="1200" dirty="0"/>
            <a:t>8.</a:t>
          </a:r>
        </a:p>
      </dsp:txBody>
      <dsp:txXfrm rot="-5400000">
        <a:off x="1" y="2415848"/>
        <a:ext cx="788155" cy="337781"/>
      </dsp:txXfrm>
    </dsp:sp>
    <dsp:sp modelId="{3D5DE34C-F2CA-48BC-A3E1-96F883F4CD1A}">
      <dsp:nvSpPr>
        <dsp:cNvPr id="0" name=""/>
        <dsp:cNvSpPr/>
      </dsp:nvSpPr>
      <dsp:spPr>
        <a:xfrm rot="5400000">
          <a:off x="5766527" y="-2956601"/>
          <a:ext cx="731858" cy="10688602"/>
        </a:xfrm>
        <a:prstGeom prst="round2SameRect">
          <a:avLst/>
        </a:prstGeom>
        <a:solidFill>
          <a:srgbClr val="0066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nb-NO" sz="1400" b="0" kern="1200" dirty="0">
            <a:solidFill>
              <a:schemeClr val="bg1"/>
            </a:solidFill>
          </a:endParaRPr>
        </a:p>
        <a:p>
          <a:pPr marL="114300" lvl="1" indent="-114300" algn="l" defTabSz="622300">
            <a:lnSpc>
              <a:spcPct val="90000"/>
            </a:lnSpc>
            <a:spcBef>
              <a:spcPct val="0"/>
            </a:spcBef>
            <a:spcAft>
              <a:spcPct val="15000"/>
            </a:spcAft>
            <a:buChar char="•"/>
          </a:pPr>
          <a:r>
            <a:rPr lang="nb-NO" sz="1400" b="0" kern="1200" dirty="0">
              <a:solidFill>
                <a:schemeClr val="bg1"/>
              </a:solidFill>
            </a:rPr>
            <a:t>Etablere </a:t>
          </a:r>
          <a:r>
            <a:rPr lang="nb-NO" sz="1400" b="1" kern="1200" dirty="0">
              <a:solidFill>
                <a:schemeClr val="bg1"/>
              </a:solidFill>
            </a:rPr>
            <a:t>nye møteplasser for styreledere </a:t>
          </a:r>
          <a:r>
            <a:rPr lang="nb-NO" sz="1400" b="0" kern="1200" dirty="0">
              <a:solidFill>
                <a:schemeClr val="bg1"/>
              </a:solidFill>
            </a:rPr>
            <a:t>både på sone- og kretsnivå. Klubbforum omdannes i større grad til en arena for informasjon og involvering rundt «</a:t>
          </a:r>
          <a:r>
            <a:rPr lang="nb-NO" sz="1400" b="0" kern="1200" dirty="0" err="1">
              <a:solidFill>
                <a:schemeClr val="bg1"/>
              </a:solidFill>
            </a:rPr>
            <a:t>hveragdsaktiviteten</a:t>
          </a:r>
          <a:r>
            <a:rPr lang="nb-NO" sz="1400" b="0" kern="1200" dirty="0">
              <a:solidFill>
                <a:schemeClr val="bg1"/>
              </a:solidFill>
            </a:rPr>
            <a:t>». Klubbforum kjøres fysisk 2 ganger </a:t>
          </a:r>
          <a:r>
            <a:rPr lang="nb-NO" sz="1400" b="0" kern="1200" dirty="0" err="1">
              <a:solidFill>
                <a:schemeClr val="bg1"/>
              </a:solidFill>
            </a:rPr>
            <a:t>pr.år</a:t>
          </a:r>
          <a:r>
            <a:rPr lang="nb-NO" sz="1400" b="0" kern="1200" dirty="0">
              <a:solidFill>
                <a:schemeClr val="bg1"/>
              </a:solidFill>
            </a:rPr>
            <a:t> og digitalt 2 ganger </a:t>
          </a:r>
          <a:r>
            <a:rPr lang="nb-NO" sz="1400" b="0" kern="1200" dirty="0" err="1">
              <a:solidFill>
                <a:schemeClr val="bg1"/>
              </a:solidFill>
            </a:rPr>
            <a:t>pr.år</a:t>
          </a:r>
          <a:r>
            <a:rPr lang="nb-NO" sz="1400" b="0" kern="1200" dirty="0">
              <a:solidFill>
                <a:schemeClr val="bg1"/>
              </a:solidFill>
            </a:rPr>
            <a:t>. </a:t>
          </a:r>
        </a:p>
        <a:p>
          <a:pPr marL="114300" lvl="1" indent="-114300" algn="l" defTabSz="622300">
            <a:lnSpc>
              <a:spcPct val="90000"/>
            </a:lnSpc>
            <a:spcBef>
              <a:spcPct val="0"/>
            </a:spcBef>
            <a:spcAft>
              <a:spcPct val="15000"/>
            </a:spcAft>
            <a:buChar char="•"/>
          </a:pPr>
          <a:endParaRPr lang="nb-NO" sz="1400" b="0" kern="1200" dirty="0">
            <a:solidFill>
              <a:schemeClr val="bg1"/>
            </a:solidFill>
          </a:endParaRPr>
        </a:p>
      </dsp:txBody>
      <dsp:txXfrm rot="-5400000">
        <a:off x="788155" y="2057497"/>
        <a:ext cx="10652876" cy="660406"/>
      </dsp:txXfrm>
    </dsp:sp>
    <dsp:sp modelId="{A5FB53B6-DB96-4EB0-9C32-E4FD0A2E1594}">
      <dsp:nvSpPr>
        <dsp:cNvPr id="0" name=""/>
        <dsp:cNvSpPr/>
      </dsp:nvSpPr>
      <dsp:spPr>
        <a:xfrm rot="5400000">
          <a:off x="-168890" y="3199923"/>
          <a:ext cx="1125936" cy="78815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b="0" kern="1200" dirty="0"/>
            <a:t>9.</a:t>
          </a:r>
        </a:p>
      </dsp:txBody>
      <dsp:txXfrm rot="-5400000">
        <a:off x="1" y="3425111"/>
        <a:ext cx="788155" cy="337781"/>
      </dsp:txXfrm>
    </dsp:sp>
    <dsp:sp modelId="{E547CF9B-6A4B-4C9C-94C7-B1F2B60C306A}">
      <dsp:nvSpPr>
        <dsp:cNvPr id="0" name=""/>
        <dsp:cNvSpPr/>
      </dsp:nvSpPr>
      <dsp:spPr>
        <a:xfrm rot="5400000">
          <a:off x="5766527" y="-1947339"/>
          <a:ext cx="731858" cy="10688602"/>
        </a:xfrm>
        <a:prstGeom prst="round2SameRect">
          <a:avLst/>
        </a:prstGeom>
        <a:solidFill>
          <a:srgbClr val="0066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b-NO" sz="1400" b="1" kern="1200" dirty="0">
              <a:solidFill>
                <a:schemeClr val="bg1"/>
              </a:solidFill>
            </a:rPr>
            <a:t>Øke administrativ kapasitet </a:t>
          </a:r>
          <a:r>
            <a:rPr lang="nb-NO" sz="1400" b="0" kern="1200" dirty="0">
              <a:solidFill>
                <a:schemeClr val="bg1"/>
              </a:solidFill>
            </a:rPr>
            <a:t>ved kretskontoret med tanke på økt aktivitet: En stilling direkte knyttet mot aktivitetsutviklere i sone. En stilling direkte knyttet opp mot økt aktivitet innenfor konkurranser. </a:t>
          </a:r>
        </a:p>
      </dsp:txBody>
      <dsp:txXfrm rot="-5400000">
        <a:off x="788155" y="3066759"/>
        <a:ext cx="10652876" cy="660406"/>
      </dsp:txXfrm>
    </dsp:sp>
    <dsp:sp modelId="{F853E58F-8ACE-43D6-92AE-9FF444918DF7}">
      <dsp:nvSpPr>
        <dsp:cNvPr id="0" name=""/>
        <dsp:cNvSpPr/>
      </dsp:nvSpPr>
      <dsp:spPr>
        <a:xfrm rot="5400000">
          <a:off x="-168890" y="4209186"/>
          <a:ext cx="1125936" cy="78815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b="0" kern="1200" dirty="0"/>
            <a:t>10.</a:t>
          </a:r>
        </a:p>
      </dsp:txBody>
      <dsp:txXfrm rot="-5400000">
        <a:off x="1" y="4434374"/>
        <a:ext cx="788155" cy="337781"/>
      </dsp:txXfrm>
    </dsp:sp>
    <dsp:sp modelId="{EC5B8B59-C3F2-4E5F-A1CA-41767A46458F}">
      <dsp:nvSpPr>
        <dsp:cNvPr id="0" name=""/>
        <dsp:cNvSpPr/>
      </dsp:nvSpPr>
      <dsp:spPr>
        <a:xfrm rot="5400000">
          <a:off x="5766527" y="-938076"/>
          <a:ext cx="731858" cy="10688602"/>
        </a:xfrm>
        <a:prstGeom prst="round2SameRect">
          <a:avLst/>
        </a:prstGeom>
        <a:solidFill>
          <a:srgbClr val="0066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b-NO" sz="1400" b="1" kern="1200" dirty="0">
              <a:solidFill>
                <a:schemeClr val="bg1"/>
              </a:solidFill>
            </a:rPr>
            <a:t>Iverksette prosesser med alle sentrale topp- og utviklingsmiljøer innenfor senior kvinner </a:t>
          </a:r>
          <a:r>
            <a:rPr lang="nb-NO" sz="1400" b="0" kern="1200" dirty="0">
              <a:solidFill>
                <a:schemeClr val="bg1"/>
              </a:solidFill>
            </a:rPr>
            <a:t>for å utvikle en god trøndersk utviklingstrapp for både klubber, trenere og spillere</a:t>
          </a:r>
        </a:p>
      </dsp:txBody>
      <dsp:txXfrm rot="-5400000">
        <a:off x="788155" y="4076022"/>
        <a:ext cx="10652876" cy="6604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4B51B-FC93-4118-B6A0-EC3E42680847}">
      <dsp:nvSpPr>
        <dsp:cNvPr id="0" name=""/>
        <dsp:cNvSpPr/>
      </dsp:nvSpPr>
      <dsp:spPr>
        <a:xfrm rot="5400000">
          <a:off x="-169055" y="169777"/>
          <a:ext cx="1127036" cy="78892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b="0" kern="1200" dirty="0">
              <a:solidFill>
                <a:schemeClr val="bg1"/>
              </a:solidFill>
              <a:latin typeface="Arial"/>
            </a:rPr>
            <a:t>11. </a:t>
          </a:r>
        </a:p>
      </dsp:txBody>
      <dsp:txXfrm rot="-5400000">
        <a:off x="1" y="395185"/>
        <a:ext cx="788925" cy="338111"/>
      </dsp:txXfrm>
    </dsp:sp>
    <dsp:sp modelId="{74C93D43-7988-4AE5-B680-9834FFE625B5}">
      <dsp:nvSpPr>
        <dsp:cNvPr id="0" name=""/>
        <dsp:cNvSpPr/>
      </dsp:nvSpPr>
      <dsp:spPr>
        <a:xfrm rot="5400000">
          <a:off x="5766554" y="-4976907"/>
          <a:ext cx="732573" cy="10687832"/>
        </a:xfrm>
        <a:prstGeom prst="round2SameRect">
          <a:avLst/>
        </a:prstGeom>
        <a:solidFill>
          <a:schemeClr val="accent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b-NO" sz="1400" b="0" kern="1200" dirty="0">
              <a:solidFill>
                <a:schemeClr val="bg1"/>
              </a:solidFill>
            </a:rPr>
            <a:t>Gjennomføre pilot for </a:t>
          </a:r>
          <a:r>
            <a:rPr lang="nb-NO" sz="1400" b="1" kern="1200" dirty="0">
              <a:solidFill>
                <a:schemeClr val="bg1"/>
              </a:solidFill>
            </a:rPr>
            <a:t>«</a:t>
          </a:r>
          <a:r>
            <a:rPr lang="nb-NO" sz="1400" b="1" kern="1200" dirty="0" err="1">
              <a:solidFill>
                <a:schemeClr val="bg1"/>
              </a:solidFill>
            </a:rPr>
            <a:t>pay</a:t>
          </a:r>
          <a:r>
            <a:rPr lang="nb-NO" sz="1400" b="1" kern="1200" dirty="0">
              <a:solidFill>
                <a:schemeClr val="bg1"/>
              </a:solidFill>
            </a:rPr>
            <a:t> and play-fotball»  </a:t>
          </a:r>
        </a:p>
      </dsp:txBody>
      <dsp:txXfrm rot="-5400000">
        <a:off x="788925" y="36483"/>
        <a:ext cx="10652071" cy="661051"/>
      </dsp:txXfrm>
    </dsp:sp>
    <dsp:sp modelId="{18B9DA2D-94D9-4B24-9DE3-D64E773699C2}">
      <dsp:nvSpPr>
        <dsp:cNvPr id="0" name=""/>
        <dsp:cNvSpPr/>
      </dsp:nvSpPr>
      <dsp:spPr>
        <a:xfrm rot="5400000">
          <a:off x="-169055" y="1180026"/>
          <a:ext cx="1127036" cy="78892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0" kern="1200" dirty="0"/>
            <a:t>12.</a:t>
          </a:r>
        </a:p>
      </dsp:txBody>
      <dsp:txXfrm rot="-5400000">
        <a:off x="1" y="1405434"/>
        <a:ext cx="788925" cy="338111"/>
      </dsp:txXfrm>
    </dsp:sp>
    <dsp:sp modelId="{F3E28682-4302-49BB-B732-1E72F0E9DDF3}">
      <dsp:nvSpPr>
        <dsp:cNvPr id="0" name=""/>
        <dsp:cNvSpPr/>
      </dsp:nvSpPr>
      <dsp:spPr>
        <a:xfrm rot="5400000">
          <a:off x="5766554" y="-3966658"/>
          <a:ext cx="732573" cy="10687832"/>
        </a:xfrm>
        <a:prstGeom prst="round2SameRect">
          <a:avLst/>
        </a:prstGeom>
        <a:solidFill>
          <a:srgbClr val="FFC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b-NO" sz="1400" b="0" kern="1200" dirty="0"/>
            <a:t>Gjennomføre pilot for </a:t>
          </a:r>
          <a:r>
            <a:rPr lang="nb-NO" sz="1400" b="1" kern="1200" dirty="0"/>
            <a:t>«gå-fotball»  </a:t>
          </a:r>
        </a:p>
      </dsp:txBody>
      <dsp:txXfrm rot="-5400000">
        <a:off x="788925" y="1046732"/>
        <a:ext cx="10652071" cy="661051"/>
      </dsp:txXfrm>
    </dsp:sp>
    <dsp:sp modelId="{2B218A1F-34C7-43B2-90FF-72EF9EF8FD2C}">
      <dsp:nvSpPr>
        <dsp:cNvPr id="0" name=""/>
        <dsp:cNvSpPr/>
      </dsp:nvSpPr>
      <dsp:spPr>
        <a:xfrm rot="5400000">
          <a:off x="-169055" y="2190275"/>
          <a:ext cx="1127036" cy="78892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0" kern="1200" dirty="0"/>
            <a:t>13.</a:t>
          </a:r>
        </a:p>
      </dsp:txBody>
      <dsp:txXfrm rot="-5400000">
        <a:off x="1" y="2415683"/>
        <a:ext cx="788925" cy="338111"/>
      </dsp:txXfrm>
    </dsp:sp>
    <dsp:sp modelId="{3D5DE34C-F2CA-48BC-A3E1-96F883F4CD1A}">
      <dsp:nvSpPr>
        <dsp:cNvPr id="0" name=""/>
        <dsp:cNvSpPr/>
      </dsp:nvSpPr>
      <dsp:spPr>
        <a:xfrm rot="5400000">
          <a:off x="5766554" y="-2956409"/>
          <a:ext cx="732573" cy="10687832"/>
        </a:xfrm>
        <a:prstGeom prst="round2SameRect">
          <a:avLst/>
        </a:prstGeom>
        <a:gradFill flip="none" rotWithShape="1">
          <a:gsLst>
            <a:gs pos="0">
              <a:srgbClr val="006600"/>
            </a:gs>
            <a:gs pos="30000">
              <a:srgbClr val="006600"/>
            </a:gs>
            <a:gs pos="83000">
              <a:srgbClr val="FFC000"/>
            </a:gs>
            <a:gs pos="100000">
              <a:srgbClr val="FFC000"/>
            </a:gs>
          </a:gsLst>
          <a:path path="circle">
            <a:fillToRect l="100000" t="100000"/>
          </a:path>
          <a:tileRect r="-100000" b="-10000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nb-NO" sz="1400" b="0" kern="1200" dirty="0">
            <a:solidFill>
              <a:schemeClr val="bg1"/>
            </a:solidFill>
          </a:endParaRPr>
        </a:p>
        <a:p>
          <a:pPr marL="114300" lvl="1" indent="-114300" algn="l" defTabSz="622300">
            <a:lnSpc>
              <a:spcPct val="90000"/>
            </a:lnSpc>
            <a:spcBef>
              <a:spcPct val="0"/>
            </a:spcBef>
            <a:spcAft>
              <a:spcPct val="15000"/>
            </a:spcAft>
            <a:buChar char="•"/>
          </a:pPr>
          <a:r>
            <a:rPr lang="nb-NO" sz="1400" b="0" kern="1200" dirty="0">
              <a:solidFill>
                <a:schemeClr val="bg1"/>
              </a:solidFill>
            </a:rPr>
            <a:t>Undersøke mulighetene for å få tilbake </a:t>
          </a:r>
          <a:r>
            <a:rPr lang="nb-NO" sz="1400" b="1" kern="1200" dirty="0">
              <a:solidFill>
                <a:schemeClr val="bg1"/>
              </a:solidFill>
            </a:rPr>
            <a:t>studentene</a:t>
          </a:r>
          <a:r>
            <a:rPr lang="nb-NO" sz="1400" b="0" kern="1200" dirty="0">
              <a:solidFill>
                <a:schemeClr val="bg1"/>
              </a:solidFill>
            </a:rPr>
            <a:t> som en aktivitetsgruppe inn under NFF Trøndelag  </a:t>
          </a:r>
        </a:p>
        <a:p>
          <a:pPr marL="114300" lvl="1" indent="-114300" algn="l" defTabSz="622300">
            <a:lnSpc>
              <a:spcPct val="90000"/>
            </a:lnSpc>
            <a:spcBef>
              <a:spcPct val="0"/>
            </a:spcBef>
            <a:spcAft>
              <a:spcPct val="15000"/>
            </a:spcAft>
            <a:buChar char="•"/>
          </a:pPr>
          <a:endParaRPr lang="nb-NO" sz="1400" b="0" kern="1200" dirty="0">
            <a:solidFill>
              <a:schemeClr val="bg1"/>
            </a:solidFill>
          </a:endParaRPr>
        </a:p>
      </dsp:txBody>
      <dsp:txXfrm rot="-5400000">
        <a:off x="788925" y="2056981"/>
        <a:ext cx="10652071" cy="661051"/>
      </dsp:txXfrm>
    </dsp:sp>
    <dsp:sp modelId="{A5FB53B6-DB96-4EB0-9C32-E4FD0A2E1594}">
      <dsp:nvSpPr>
        <dsp:cNvPr id="0" name=""/>
        <dsp:cNvSpPr/>
      </dsp:nvSpPr>
      <dsp:spPr>
        <a:xfrm rot="5400000">
          <a:off x="-169055" y="3200524"/>
          <a:ext cx="1127036" cy="78892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b="0" kern="1200" dirty="0"/>
            <a:t>14.</a:t>
          </a:r>
        </a:p>
      </dsp:txBody>
      <dsp:txXfrm rot="-5400000">
        <a:off x="1" y="3425932"/>
        <a:ext cx="788925" cy="338111"/>
      </dsp:txXfrm>
    </dsp:sp>
    <dsp:sp modelId="{E547CF9B-6A4B-4C9C-94C7-B1F2B60C306A}">
      <dsp:nvSpPr>
        <dsp:cNvPr id="0" name=""/>
        <dsp:cNvSpPr/>
      </dsp:nvSpPr>
      <dsp:spPr>
        <a:xfrm rot="5400000">
          <a:off x="5766554" y="-1946159"/>
          <a:ext cx="732573" cy="10687832"/>
        </a:xfrm>
        <a:prstGeom prst="round2SameRect">
          <a:avLst/>
        </a:prstGeom>
        <a:gradFill rotWithShape="0">
          <a:gsLst>
            <a:gs pos="0">
              <a:srgbClr val="C00000"/>
            </a:gs>
            <a:gs pos="55000">
              <a:srgbClr val="FFC000"/>
            </a:gs>
            <a:gs pos="90000">
              <a:srgbClr val="006600"/>
            </a:gs>
            <a:gs pos="100000">
              <a:srgbClr val="006600"/>
            </a:gs>
          </a:gsLst>
          <a:path path="circle">
            <a:fillToRect l="100000" t="100000"/>
          </a:path>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b-NO" sz="1400" b="0" kern="1200" dirty="0">
              <a:solidFill>
                <a:schemeClr val="bg1"/>
              </a:solidFill>
            </a:rPr>
            <a:t>Forbedre </a:t>
          </a:r>
          <a:r>
            <a:rPr lang="nb-NO" sz="1400" b="1" kern="1200" dirty="0">
              <a:solidFill>
                <a:schemeClr val="bg1"/>
              </a:solidFill>
            </a:rPr>
            <a:t>anlegg- og hallsituasjonen </a:t>
          </a:r>
          <a:r>
            <a:rPr lang="nb-NO" sz="1400" b="0" kern="1200" dirty="0">
              <a:solidFill>
                <a:schemeClr val="bg1"/>
              </a:solidFill>
            </a:rPr>
            <a:t>i pressområder i aksen Melhus-Steinkjer samt vinteranlegg i </a:t>
          </a:r>
          <a:r>
            <a:rPr lang="nb-NO" sz="1400" b="0" kern="1200" dirty="0" err="1">
              <a:solidFill>
                <a:schemeClr val="bg1"/>
              </a:solidFill>
            </a:rPr>
            <a:t>distriktssonene</a:t>
          </a:r>
          <a:endParaRPr lang="nb-NO" sz="1400" b="0" kern="1200" dirty="0">
            <a:solidFill>
              <a:schemeClr val="bg1"/>
            </a:solidFill>
          </a:endParaRPr>
        </a:p>
      </dsp:txBody>
      <dsp:txXfrm rot="-5400000">
        <a:off x="788925" y="3067231"/>
        <a:ext cx="10652071" cy="661051"/>
      </dsp:txXfrm>
    </dsp:sp>
    <dsp:sp modelId="{F853E58F-8ACE-43D6-92AE-9FF444918DF7}">
      <dsp:nvSpPr>
        <dsp:cNvPr id="0" name=""/>
        <dsp:cNvSpPr/>
      </dsp:nvSpPr>
      <dsp:spPr>
        <a:xfrm rot="5400000">
          <a:off x="-169055" y="4210773"/>
          <a:ext cx="1127036" cy="78892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b="0" kern="1200" dirty="0"/>
            <a:t>15.</a:t>
          </a:r>
        </a:p>
      </dsp:txBody>
      <dsp:txXfrm rot="-5400000">
        <a:off x="1" y="4436181"/>
        <a:ext cx="788925" cy="338111"/>
      </dsp:txXfrm>
    </dsp:sp>
    <dsp:sp modelId="{EC5B8B59-C3F2-4E5F-A1CA-41767A46458F}">
      <dsp:nvSpPr>
        <dsp:cNvPr id="0" name=""/>
        <dsp:cNvSpPr/>
      </dsp:nvSpPr>
      <dsp:spPr>
        <a:xfrm rot="5400000">
          <a:off x="5766554" y="-935910"/>
          <a:ext cx="732573" cy="10687832"/>
        </a:xfrm>
        <a:prstGeom prst="round2SameRect">
          <a:avLst/>
        </a:prstGeom>
        <a:solidFill>
          <a:srgbClr val="0066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b-NO" sz="1400" b="0" kern="1200" dirty="0">
              <a:solidFill>
                <a:schemeClr val="bg1"/>
              </a:solidFill>
            </a:rPr>
            <a:t>Videreutvikle eksisterende konkurranseprodukter – Trøndersk Mesterskap, seriespill lavere nivå aldersbestemt og seriespill Futsal ungdom</a:t>
          </a:r>
        </a:p>
      </dsp:txBody>
      <dsp:txXfrm rot="-5400000">
        <a:off x="788925" y="4077480"/>
        <a:ext cx="10652071" cy="6610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F5CB0-3FAC-446F-AD9C-F183168B4BBB}">
      <dsp:nvSpPr>
        <dsp:cNvPr id="0" name=""/>
        <dsp:cNvSpPr/>
      </dsp:nvSpPr>
      <dsp:spPr>
        <a:xfrm>
          <a:off x="9759" y="390933"/>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endParaRPr lang="nb-NO" sz="2800" kern="1200" dirty="0"/>
        </a:p>
        <a:p>
          <a:pPr marL="0" lvl="0" indent="0" algn="ctr" defTabSz="1244600">
            <a:lnSpc>
              <a:spcPct val="90000"/>
            </a:lnSpc>
            <a:spcBef>
              <a:spcPct val="0"/>
            </a:spcBef>
            <a:spcAft>
              <a:spcPct val="35000"/>
            </a:spcAft>
            <a:buNone/>
          </a:pPr>
          <a:r>
            <a:rPr lang="nb-NO" sz="2800" kern="1200" dirty="0"/>
            <a:t>TILTAK MÅL 1</a:t>
          </a:r>
        </a:p>
        <a:p>
          <a:pPr marL="0" lvl="0" indent="0" algn="ctr" defTabSz="1244600">
            <a:lnSpc>
              <a:spcPct val="90000"/>
            </a:lnSpc>
            <a:spcBef>
              <a:spcPct val="0"/>
            </a:spcBef>
            <a:spcAft>
              <a:spcPct val="35000"/>
            </a:spcAft>
            <a:buNone/>
          </a:pPr>
          <a:endParaRPr lang="nb-NO" sz="2800" kern="1200" dirty="0"/>
        </a:p>
      </dsp:txBody>
      <dsp:txXfrm>
        <a:off x="9759" y="390933"/>
        <a:ext cx="3711122" cy="605278"/>
      </dsp:txXfrm>
    </dsp:sp>
    <dsp:sp modelId="{CE76E8B0-7CDD-4F62-B642-B7085C1EAF2F}">
      <dsp:nvSpPr>
        <dsp:cNvPr id="0" name=""/>
        <dsp:cNvSpPr/>
      </dsp:nvSpPr>
      <dsp:spPr>
        <a:xfrm>
          <a:off x="9759" y="996211"/>
          <a:ext cx="3711122" cy="1537199"/>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Egne prosessmøter med klubbene i Namsos samt etablere «styrelederplassen»</a:t>
          </a:r>
        </a:p>
        <a:p>
          <a:pPr marL="114300" lvl="1" indent="-114300" algn="l" defTabSz="622300">
            <a:lnSpc>
              <a:spcPct val="90000"/>
            </a:lnSpc>
            <a:spcBef>
              <a:spcPct val="0"/>
            </a:spcBef>
            <a:spcAft>
              <a:spcPct val="15000"/>
            </a:spcAft>
            <a:buChar char="•"/>
          </a:pPr>
          <a:r>
            <a:rPr lang="nb-NO" sz="1400" kern="1200" dirty="0"/>
            <a:t>Sette Rørvik, </a:t>
          </a:r>
          <a:r>
            <a:rPr lang="nb-NO" sz="1400" kern="1200" dirty="0" err="1"/>
            <a:t>Gullvikmoen</a:t>
          </a:r>
          <a:r>
            <a:rPr lang="nb-NO" sz="1400" kern="1200" dirty="0"/>
            <a:t> og </a:t>
          </a:r>
          <a:r>
            <a:rPr lang="nb-NO" sz="1400" kern="1200" dirty="0" err="1"/>
            <a:t>Klompen</a:t>
          </a:r>
          <a:r>
            <a:rPr lang="nb-NO" sz="1400" kern="1200" dirty="0"/>
            <a:t> i prosess for å bli sertifisert som NFF Kvalitetsklubb</a:t>
          </a:r>
        </a:p>
        <a:p>
          <a:pPr marL="114300" lvl="1" indent="-114300" algn="l" defTabSz="622300">
            <a:lnSpc>
              <a:spcPct val="90000"/>
            </a:lnSpc>
            <a:spcBef>
              <a:spcPct val="0"/>
            </a:spcBef>
            <a:spcAft>
              <a:spcPct val="15000"/>
            </a:spcAft>
            <a:buChar char="•"/>
          </a:pPr>
          <a:r>
            <a:rPr lang="nb-NO" sz="1400" kern="1200" dirty="0"/>
            <a:t>Gjennomføre minst 1 FLK1-kurs samt «Kompetansehelg» </a:t>
          </a:r>
        </a:p>
      </dsp:txBody>
      <dsp:txXfrm>
        <a:off x="9759" y="996211"/>
        <a:ext cx="3711122" cy="1537199"/>
      </dsp:txXfrm>
    </dsp:sp>
    <dsp:sp modelId="{C46813DA-18DE-4D19-8BC3-6FC4840D3A52}">
      <dsp:nvSpPr>
        <dsp:cNvPr id="0" name=""/>
        <dsp:cNvSpPr/>
      </dsp:nvSpPr>
      <dsp:spPr>
        <a:xfrm>
          <a:off x="4240438" y="390933"/>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nb-NO" sz="2800" kern="1200" dirty="0"/>
            <a:t>TILTAK MÅL 2</a:t>
          </a:r>
        </a:p>
      </dsp:txBody>
      <dsp:txXfrm>
        <a:off x="4240438" y="390933"/>
        <a:ext cx="3711122" cy="605278"/>
      </dsp:txXfrm>
    </dsp:sp>
    <dsp:sp modelId="{9C757482-CDAD-4FC3-BB2F-1AD1A422AD43}">
      <dsp:nvSpPr>
        <dsp:cNvPr id="0" name=""/>
        <dsp:cNvSpPr/>
      </dsp:nvSpPr>
      <dsp:spPr>
        <a:xfrm>
          <a:off x="4240438" y="996211"/>
          <a:ext cx="3711122" cy="1537199"/>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Krets: Ansette «Aktivitetsutvikler» som bistår klubbene med å øke kampaktiviteten for barn</a:t>
          </a:r>
        </a:p>
        <a:p>
          <a:pPr marL="114300" lvl="1" indent="-114300" algn="l" defTabSz="622300">
            <a:lnSpc>
              <a:spcPct val="90000"/>
            </a:lnSpc>
            <a:spcBef>
              <a:spcPct val="0"/>
            </a:spcBef>
            <a:spcAft>
              <a:spcPct val="15000"/>
            </a:spcAft>
            <a:buChar char="•"/>
          </a:pPr>
          <a:r>
            <a:rPr lang="nb-NO" sz="1400" kern="1200" dirty="0"/>
            <a:t>Få samkjørt klubbturneringer og sikre at klubbene deltar på hverandre turneringer</a:t>
          </a:r>
        </a:p>
      </dsp:txBody>
      <dsp:txXfrm>
        <a:off x="4240438" y="996211"/>
        <a:ext cx="3711122" cy="1537199"/>
      </dsp:txXfrm>
    </dsp:sp>
    <dsp:sp modelId="{7C233C63-A62F-49E8-BCA7-CE6F1BD48B56}">
      <dsp:nvSpPr>
        <dsp:cNvPr id="0" name=""/>
        <dsp:cNvSpPr/>
      </dsp:nvSpPr>
      <dsp:spPr>
        <a:xfrm>
          <a:off x="8471118" y="390933"/>
          <a:ext cx="3711122" cy="605278"/>
        </a:xfrm>
        <a:prstGeom prst="rect">
          <a:avLst/>
        </a:prstGeom>
        <a:solidFill>
          <a:schemeClr val="accent1">
            <a:hueOff val="0"/>
            <a:satOff val="0"/>
            <a:lumOff val="0"/>
            <a:alphaOff val="0"/>
          </a:schemeClr>
        </a:solidFill>
        <a:ln w="12700" cap="flat" cmpd="sng" algn="ctr">
          <a:solidFill>
            <a:schemeClr val="accent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b-NO" sz="2400" kern="1200" dirty="0"/>
            <a:t>TILTAK MÅL 3</a:t>
          </a:r>
        </a:p>
      </dsp:txBody>
      <dsp:txXfrm>
        <a:off x="8471118" y="390933"/>
        <a:ext cx="3711122" cy="605278"/>
      </dsp:txXfrm>
    </dsp:sp>
    <dsp:sp modelId="{D96148B2-FC3A-4555-A2E5-48AD5B823CE4}">
      <dsp:nvSpPr>
        <dsp:cNvPr id="0" name=""/>
        <dsp:cNvSpPr/>
      </dsp:nvSpPr>
      <dsp:spPr>
        <a:xfrm>
          <a:off x="8471118" y="996211"/>
          <a:ext cx="3711122" cy="1537199"/>
        </a:xfrm>
        <a:prstGeom prst="rect">
          <a:avLst/>
        </a:prstGeom>
        <a:solidFill>
          <a:schemeClr val="accent1">
            <a:lumMod val="10000"/>
            <a:lumOff val="90000"/>
            <a:alpha val="90000"/>
          </a:schemeClr>
        </a:solidFill>
        <a:ln w="12700" cap="flat" cmpd="sng" algn="ctr">
          <a:solidFill>
            <a:schemeClr val="accent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nb-NO" sz="1400" kern="1200" dirty="0"/>
            <a:t>Krets: Egen dommeransvarlig i sonen med fokus på utdanning</a:t>
          </a:r>
        </a:p>
        <a:p>
          <a:pPr marL="114300" lvl="1" indent="-114300" algn="l" defTabSz="622300">
            <a:lnSpc>
              <a:spcPct val="90000"/>
            </a:lnSpc>
            <a:spcBef>
              <a:spcPct val="0"/>
            </a:spcBef>
            <a:spcAft>
              <a:spcPct val="15000"/>
            </a:spcAft>
            <a:buChar char="•"/>
          </a:pPr>
          <a:r>
            <a:rPr lang="nb-NO" sz="1400" kern="1200" dirty="0"/>
            <a:t>Egne dommeransvarlige i de største klubbene</a:t>
          </a:r>
        </a:p>
      </dsp:txBody>
      <dsp:txXfrm>
        <a:off x="8471118" y="996211"/>
        <a:ext cx="3711122" cy="15371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EB2EC-753A-4AB0-99EC-F24DDCCB4191}">
      <dsp:nvSpPr>
        <dsp:cNvPr id="0" name=""/>
        <dsp:cNvSpPr/>
      </dsp:nvSpPr>
      <dsp:spPr>
        <a:xfrm>
          <a:off x="1223"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D9E9A-62B7-4DEC-8A99-D9583391566C}">
      <dsp:nvSpPr>
        <dsp:cNvPr id="0" name=""/>
        <dsp:cNvSpPr/>
      </dsp:nvSpPr>
      <dsp:spPr>
        <a:xfrm>
          <a:off x="1223"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65E352-C8E4-4FB0-A9C1-CCF6BC16F166}">
      <dsp:nvSpPr>
        <dsp:cNvPr id="0" name=""/>
        <dsp:cNvSpPr/>
      </dsp:nvSpPr>
      <dsp:spPr>
        <a:xfrm>
          <a:off x="1223"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STYRKER</a:t>
          </a:r>
        </a:p>
      </dsp:txBody>
      <dsp:txXfrm>
        <a:off x="1223" y="0"/>
        <a:ext cx="2344144" cy="495419"/>
      </dsp:txXfrm>
    </dsp:sp>
    <dsp:sp modelId="{03F24203-38FC-4C8D-8B3C-1234102A8543}">
      <dsp:nvSpPr>
        <dsp:cNvPr id="0" name=""/>
        <dsp:cNvSpPr/>
      </dsp:nvSpPr>
      <dsp:spPr>
        <a:xfrm>
          <a:off x="1223"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68B46-636A-49D3-9A76-116657A4C453}">
      <dsp:nvSpPr>
        <dsp:cNvPr id="0" name=""/>
        <dsp:cNvSpPr/>
      </dsp:nvSpPr>
      <dsp:spPr>
        <a:xfrm>
          <a:off x="165313"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Korte avstander – Befolkningsgrunnlag - Anlegg</a:t>
          </a:r>
        </a:p>
      </dsp:txBody>
      <dsp:txXfrm>
        <a:off x="165313" y="885804"/>
        <a:ext cx="2180054" cy="401410"/>
      </dsp:txXfrm>
    </dsp:sp>
    <dsp:sp modelId="{E7ECE327-D061-49F9-885A-87320906BA4D}">
      <dsp:nvSpPr>
        <dsp:cNvPr id="0" name=""/>
        <dsp:cNvSpPr/>
      </dsp:nvSpPr>
      <dsp:spPr>
        <a:xfrm>
          <a:off x="1223"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40FF12-7C5A-420D-AC9D-C4B52D1E8D04}">
      <dsp:nvSpPr>
        <dsp:cNvPr id="0" name=""/>
        <dsp:cNvSpPr/>
      </dsp:nvSpPr>
      <dsp:spPr>
        <a:xfrm>
          <a:off x="165313"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Fotballkultur – seniorfotball står sterkt</a:t>
          </a:r>
        </a:p>
      </dsp:txBody>
      <dsp:txXfrm>
        <a:off x="165313" y="1287214"/>
        <a:ext cx="2180054" cy="401410"/>
      </dsp:txXfrm>
    </dsp:sp>
    <dsp:sp modelId="{A8AC87A0-1797-4831-8802-F1668B5F67AB}">
      <dsp:nvSpPr>
        <dsp:cNvPr id="0" name=""/>
        <dsp:cNvSpPr/>
      </dsp:nvSpPr>
      <dsp:spPr>
        <a:xfrm>
          <a:off x="1223"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B07DE9-B012-4CFB-89DC-D39E9D280935}">
      <dsp:nvSpPr>
        <dsp:cNvPr id="0" name=""/>
        <dsp:cNvSpPr/>
      </dsp:nvSpPr>
      <dsp:spPr>
        <a:xfrm>
          <a:off x="165313"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God trenerkompetanse i endel klubber</a:t>
          </a:r>
        </a:p>
      </dsp:txBody>
      <dsp:txXfrm>
        <a:off x="165313" y="1688625"/>
        <a:ext cx="2180054" cy="401410"/>
      </dsp:txXfrm>
    </dsp:sp>
    <dsp:sp modelId="{01596405-7A0F-4944-8883-729E1180AE01}">
      <dsp:nvSpPr>
        <dsp:cNvPr id="0" name=""/>
        <dsp:cNvSpPr/>
      </dsp:nvSpPr>
      <dsp:spPr>
        <a:xfrm>
          <a:off x="1223"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D041A-36D5-4FD7-AEBF-F507F4B651DA}">
      <dsp:nvSpPr>
        <dsp:cNvPr id="0" name=""/>
        <dsp:cNvSpPr/>
      </dsp:nvSpPr>
      <dsp:spPr>
        <a:xfrm>
          <a:off x="165313"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Mange Kvalitetsklubber</a:t>
          </a:r>
        </a:p>
      </dsp:txBody>
      <dsp:txXfrm>
        <a:off x="165313" y="2090035"/>
        <a:ext cx="2180054" cy="401410"/>
      </dsp:txXfrm>
    </dsp:sp>
    <dsp:sp modelId="{4FF6B560-1BE9-4C2B-BC90-3AD7B3E1C471}">
      <dsp:nvSpPr>
        <dsp:cNvPr id="0" name=""/>
        <dsp:cNvSpPr/>
      </dsp:nvSpPr>
      <dsp:spPr>
        <a:xfrm>
          <a:off x="2462575"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399BD-DCD0-493F-A47E-FCACC6803A1A}">
      <dsp:nvSpPr>
        <dsp:cNvPr id="0" name=""/>
        <dsp:cNvSpPr/>
      </dsp:nvSpPr>
      <dsp:spPr>
        <a:xfrm>
          <a:off x="2462575"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891189-FC62-42DE-9C39-794BDC45CA5F}">
      <dsp:nvSpPr>
        <dsp:cNvPr id="0" name=""/>
        <dsp:cNvSpPr/>
      </dsp:nvSpPr>
      <dsp:spPr>
        <a:xfrm>
          <a:off x="2462575"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SVAKHETER</a:t>
          </a:r>
          <a:endParaRPr lang="nb-NO" sz="3200" kern="1200" dirty="0"/>
        </a:p>
      </dsp:txBody>
      <dsp:txXfrm>
        <a:off x="2462575" y="0"/>
        <a:ext cx="2344144" cy="495419"/>
      </dsp:txXfrm>
    </dsp:sp>
    <dsp:sp modelId="{0045C4FA-32E2-4ADF-8E09-1E5337229C7D}">
      <dsp:nvSpPr>
        <dsp:cNvPr id="0" name=""/>
        <dsp:cNvSpPr/>
      </dsp:nvSpPr>
      <dsp:spPr>
        <a:xfrm>
          <a:off x="2462575"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07AD9-1EA1-4063-8192-6B2B6A97F4EC}">
      <dsp:nvSpPr>
        <dsp:cNvPr id="0" name=""/>
        <dsp:cNvSpPr/>
      </dsp:nvSpPr>
      <dsp:spPr>
        <a:xfrm>
          <a:off x="2626665"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Lite samarbeid mellom klubbene på eldre klasser/senior – barnefotballen står for svakt i endel klubber</a:t>
          </a:r>
        </a:p>
      </dsp:txBody>
      <dsp:txXfrm>
        <a:off x="2626665" y="885804"/>
        <a:ext cx="2180054" cy="401410"/>
      </dsp:txXfrm>
    </dsp:sp>
    <dsp:sp modelId="{FEC75744-B6D5-4C29-8C82-B36A3D71F9A6}">
      <dsp:nvSpPr>
        <dsp:cNvPr id="0" name=""/>
        <dsp:cNvSpPr/>
      </dsp:nvSpPr>
      <dsp:spPr>
        <a:xfrm>
          <a:off x="2462575"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EE0283-2CD8-4F77-9083-DD4815962386}">
      <dsp:nvSpPr>
        <dsp:cNvPr id="0" name=""/>
        <dsp:cNvSpPr/>
      </dsp:nvSpPr>
      <dsp:spPr>
        <a:xfrm>
          <a:off x="2626665"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Dommermangel – store klubber gjør for svak jobb med rekruttering</a:t>
          </a:r>
        </a:p>
      </dsp:txBody>
      <dsp:txXfrm>
        <a:off x="2626665" y="1287214"/>
        <a:ext cx="2180054" cy="401410"/>
      </dsp:txXfrm>
    </dsp:sp>
    <dsp:sp modelId="{A9A33848-3639-483F-868D-ACB1EB378002}">
      <dsp:nvSpPr>
        <dsp:cNvPr id="0" name=""/>
        <dsp:cNvSpPr/>
      </dsp:nvSpPr>
      <dsp:spPr>
        <a:xfrm>
          <a:off x="2462575"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2138AC-139A-4DB3-A9F5-9A11358653B6}">
      <dsp:nvSpPr>
        <dsp:cNvPr id="0" name=""/>
        <dsp:cNvSpPr/>
      </dsp:nvSpPr>
      <dsp:spPr>
        <a:xfrm>
          <a:off x="2626665"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Mangel på kontinuitet og/eller lederkompetanse i viktige klubber</a:t>
          </a:r>
        </a:p>
      </dsp:txBody>
      <dsp:txXfrm>
        <a:off x="2626665" y="1688625"/>
        <a:ext cx="2180054" cy="401410"/>
      </dsp:txXfrm>
    </dsp:sp>
    <dsp:sp modelId="{BC995064-15D1-41E0-AA56-3BBA384AE57C}">
      <dsp:nvSpPr>
        <dsp:cNvPr id="0" name=""/>
        <dsp:cNvSpPr/>
      </dsp:nvSpPr>
      <dsp:spPr>
        <a:xfrm>
          <a:off x="2462575"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3FC4C-350F-4463-A0D7-4FA54ED3BDE9}">
      <dsp:nvSpPr>
        <dsp:cNvPr id="0" name=""/>
        <dsp:cNvSpPr/>
      </dsp:nvSpPr>
      <dsp:spPr>
        <a:xfrm>
          <a:off x="2626665"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Mange (små) klubber vs. bærekraftighet vs. sportslig nivå</a:t>
          </a:r>
        </a:p>
      </dsp:txBody>
      <dsp:txXfrm>
        <a:off x="2626665" y="2090035"/>
        <a:ext cx="2180054" cy="401410"/>
      </dsp:txXfrm>
    </dsp:sp>
    <dsp:sp modelId="{736293B1-79D5-41AD-AD09-AC88E0744518}">
      <dsp:nvSpPr>
        <dsp:cNvPr id="0" name=""/>
        <dsp:cNvSpPr/>
      </dsp:nvSpPr>
      <dsp:spPr>
        <a:xfrm>
          <a:off x="4923927"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2C231-9D08-412E-9B38-79CB6A788B82}">
      <dsp:nvSpPr>
        <dsp:cNvPr id="0" name=""/>
        <dsp:cNvSpPr/>
      </dsp:nvSpPr>
      <dsp:spPr>
        <a:xfrm>
          <a:off x="4923927"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47B6D-FB1D-4AF1-A8C8-ABB3349FC425}">
      <dsp:nvSpPr>
        <dsp:cNvPr id="0" name=""/>
        <dsp:cNvSpPr/>
      </dsp:nvSpPr>
      <dsp:spPr>
        <a:xfrm>
          <a:off x="4923927"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MULIGHETER</a:t>
          </a:r>
        </a:p>
      </dsp:txBody>
      <dsp:txXfrm>
        <a:off x="4923927" y="0"/>
        <a:ext cx="2344144" cy="495419"/>
      </dsp:txXfrm>
    </dsp:sp>
    <dsp:sp modelId="{7153B47F-62AC-465C-BAFE-8077698EF063}">
      <dsp:nvSpPr>
        <dsp:cNvPr id="0" name=""/>
        <dsp:cNvSpPr/>
      </dsp:nvSpPr>
      <dsp:spPr>
        <a:xfrm>
          <a:off x="4923927"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43DB6-97E0-4308-B85E-EFD862A055E0}">
      <dsp:nvSpPr>
        <dsp:cNvPr id="0" name=""/>
        <dsp:cNvSpPr/>
      </dsp:nvSpPr>
      <dsp:spPr>
        <a:xfrm>
          <a:off x="5088017"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Ny fotballhall </a:t>
          </a:r>
          <a:r>
            <a:rPr lang="nb-NO" sz="700" kern="1200" dirty="0" err="1"/>
            <a:t>påSteinkjer</a:t>
          </a:r>
          <a:r>
            <a:rPr lang="nb-NO" sz="700" kern="1200" dirty="0"/>
            <a:t> – mer aktivitet på vinter</a:t>
          </a:r>
        </a:p>
      </dsp:txBody>
      <dsp:txXfrm>
        <a:off x="5088017" y="885804"/>
        <a:ext cx="2180054" cy="401410"/>
      </dsp:txXfrm>
    </dsp:sp>
    <dsp:sp modelId="{93C34015-E203-412F-89D0-6E5C1E2C1B0B}">
      <dsp:nvSpPr>
        <dsp:cNvPr id="0" name=""/>
        <dsp:cNvSpPr/>
      </dsp:nvSpPr>
      <dsp:spPr>
        <a:xfrm>
          <a:off x="4923927"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D435D7-DB96-48C6-B319-DF8C3133B371}">
      <dsp:nvSpPr>
        <dsp:cNvPr id="0" name=""/>
        <dsp:cNvSpPr/>
      </dsp:nvSpPr>
      <dsp:spPr>
        <a:xfrm>
          <a:off x="5088017"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Styrke klubbsamarbeid – etablere nye egne arenaer for dette (ledernivå)</a:t>
          </a:r>
        </a:p>
      </dsp:txBody>
      <dsp:txXfrm>
        <a:off x="5088017" y="1287214"/>
        <a:ext cx="2180054" cy="401410"/>
      </dsp:txXfrm>
    </dsp:sp>
    <dsp:sp modelId="{4F187C68-FA2C-41B3-8298-CB481EF28AE2}">
      <dsp:nvSpPr>
        <dsp:cNvPr id="0" name=""/>
        <dsp:cNvSpPr/>
      </dsp:nvSpPr>
      <dsp:spPr>
        <a:xfrm>
          <a:off x="4923927"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C8D86B-8532-45B6-92C1-D769431B3DC8}">
      <dsp:nvSpPr>
        <dsp:cNvPr id="0" name=""/>
        <dsp:cNvSpPr/>
      </dsp:nvSpPr>
      <dsp:spPr>
        <a:xfrm>
          <a:off x="5088017"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Potensiale for å løfte trenerkompetansen til et høyere nivå. Samspill krets, klubber/personer/videregående skole</a:t>
          </a:r>
        </a:p>
      </dsp:txBody>
      <dsp:txXfrm>
        <a:off x="5088017" y="1688625"/>
        <a:ext cx="2180054" cy="401410"/>
      </dsp:txXfrm>
    </dsp:sp>
    <dsp:sp modelId="{4155BE39-1A8D-4324-B459-ED502EC6652F}">
      <dsp:nvSpPr>
        <dsp:cNvPr id="0" name=""/>
        <dsp:cNvSpPr/>
      </dsp:nvSpPr>
      <dsp:spPr>
        <a:xfrm>
          <a:off x="4923927"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9B1DC-9B4A-4EA9-A3B7-43FC84879DA3}">
      <dsp:nvSpPr>
        <dsp:cNvPr id="0" name=""/>
        <dsp:cNvSpPr/>
      </dsp:nvSpPr>
      <dsp:spPr>
        <a:xfrm>
          <a:off x="5088017"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Styrke Kvalitetsklubbene og sertifisere enda flere klubber</a:t>
          </a:r>
        </a:p>
      </dsp:txBody>
      <dsp:txXfrm>
        <a:off x="5088017" y="2090035"/>
        <a:ext cx="2180054" cy="401410"/>
      </dsp:txXfrm>
    </dsp:sp>
    <dsp:sp modelId="{4B69B368-2FA8-4006-A6D3-501A1D43409F}">
      <dsp:nvSpPr>
        <dsp:cNvPr id="0" name=""/>
        <dsp:cNvSpPr/>
      </dsp:nvSpPr>
      <dsp:spPr>
        <a:xfrm>
          <a:off x="7385279"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9F643-345F-4AA3-960F-EDB5871231AF}">
      <dsp:nvSpPr>
        <dsp:cNvPr id="0" name=""/>
        <dsp:cNvSpPr/>
      </dsp:nvSpPr>
      <dsp:spPr>
        <a:xfrm>
          <a:off x="7385279"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B52498-DFD3-4D75-890F-828EB2BF7A4A}">
      <dsp:nvSpPr>
        <dsp:cNvPr id="0" name=""/>
        <dsp:cNvSpPr/>
      </dsp:nvSpPr>
      <dsp:spPr>
        <a:xfrm>
          <a:off x="7385279"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TRUSLER</a:t>
          </a:r>
        </a:p>
      </dsp:txBody>
      <dsp:txXfrm>
        <a:off x="7385279" y="0"/>
        <a:ext cx="2344144" cy="495419"/>
      </dsp:txXfrm>
    </dsp:sp>
    <dsp:sp modelId="{815A80C4-6228-496B-A5BD-7A1978614AE3}">
      <dsp:nvSpPr>
        <dsp:cNvPr id="0" name=""/>
        <dsp:cNvSpPr/>
      </dsp:nvSpPr>
      <dsp:spPr>
        <a:xfrm>
          <a:off x="7385279"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80620C-A56C-4A94-8F2F-F438603A74AA}">
      <dsp:nvSpPr>
        <dsp:cNvPr id="0" name=""/>
        <dsp:cNvSpPr/>
      </dsp:nvSpPr>
      <dsp:spPr>
        <a:xfrm>
          <a:off x="7549369"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For lite fokus/aktivitet på barnefotball samt fokus på resultater i ungdomsfotballen. </a:t>
          </a:r>
        </a:p>
      </dsp:txBody>
      <dsp:txXfrm>
        <a:off x="7549369" y="885804"/>
        <a:ext cx="2180054" cy="401410"/>
      </dsp:txXfrm>
    </dsp:sp>
    <dsp:sp modelId="{9CE0E7D5-D515-4194-8149-6129F801D9DA}">
      <dsp:nvSpPr>
        <dsp:cNvPr id="0" name=""/>
        <dsp:cNvSpPr/>
      </dsp:nvSpPr>
      <dsp:spPr>
        <a:xfrm>
          <a:off x="7385279"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D3EAE-FB92-4B3E-92FB-4108996B4D47}">
      <dsp:nvSpPr>
        <dsp:cNvPr id="0" name=""/>
        <dsp:cNvSpPr/>
      </dsp:nvSpPr>
      <dsp:spPr>
        <a:xfrm>
          <a:off x="7549369"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Mangel på samarbeid knyttet opp mot seniorfotball. Proteksjonisme og prioritering av ressurser. </a:t>
          </a:r>
        </a:p>
      </dsp:txBody>
      <dsp:txXfrm>
        <a:off x="7549369" y="1287214"/>
        <a:ext cx="2180054" cy="401410"/>
      </dsp:txXfrm>
    </dsp:sp>
    <dsp:sp modelId="{D681416A-69B1-42F4-95F4-A2390387B3AA}">
      <dsp:nvSpPr>
        <dsp:cNvPr id="0" name=""/>
        <dsp:cNvSpPr/>
      </dsp:nvSpPr>
      <dsp:spPr>
        <a:xfrm>
          <a:off x="7385279"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E386C-0670-47F6-A4FC-251285F86CE9}">
      <dsp:nvSpPr>
        <dsp:cNvPr id="0" name=""/>
        <dsp:cNvSpPr/>
      </dsp:nvSpPr>
      <dsp:spPr>
        <a:xfrm>
          <a:off x="7549369"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Lederkompetanse: Kontinuitet og strategisk kompetanse</a:t>
          </a:r>
        </a:p>
      </dsp:txBody>
      <dsp:txXfrm>
        <a:off x="7549369" y="1688625"/>
        <a:ext cx="2180054" cy="401410"/>
      </dsp:txXfrm>
    </dsp:sp>
    <dsp:sp modelId="{19EE1273-352F-4C13-B6D5-0BB7F63D09AF}">
      <dsp:nvSpPr>
        <dsp:cNvPr id="0" name=""/>
        <dsp:cNvSpPr/>
      </dsp:nvSpPr>
      <dsp:spPr>
        <a:xfrm>
          <a:off x="7385279"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A1489-797E-4AD6-8724-AC4A43479948}">
      <dsp:nvSpPr>
        <dsp:cNvPr id="0" name=""/>
        <dsp:cNvSpPr/>
      </dsp:nvSpPr>
      <dsp:spPr>
        <a:xfrm>
          <a:off x="7549369"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For svake tall på leder/trener/dommerutdanning</a:t>
          </a:r>
        </a:p>
      </dsp:txBody>
      <dsp:txXfrm>
        <a:off x="7549369" y="2090035"/>
        <a:ext cx="2180054" cy="401410"/>
      </dsp:txXfrm>
    </dsp:sp>
    <dsp:sp modelId="{CA1B4CC7-9E5A-4749-98EF-BDBDAA760CFF}">
      <dsp:nvSpPr>
        <dsp:cNvPr id="0" name=""/>
        <dsp:cNvSpPr/>
      </dsp:nvSpPr>
      <dsp:spPr>
        <a:xfrm>
          <a:off x="9846631" y="495419"/>
          <a:ext cx="2344144" cy="2757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B2CCA-DD12-4BD3-ADE9-DC79BE7BDCC0}">
      <dsp:nvSpPr>
        <dsp:cNvPr id="0" name=""/>
        <dsp:cNvSpPr/>
      </dsp:nvSpPr>
      <dsp:spPr>
        <a:xfrm>
          <a:off x="9846631" y="598992"/>
          <a:ext cx="172209" cy="1722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4B00C2-89F5-4D20-A1F8-4FD8D25E6BAC}">
      <dsp:nvSpPr>
        <dsp:cNvPr id="0" name=""/>
        <dsp:cNvSpPr/>
      </dsp:nvSpPr>
      <dsp:spPr>
        <a:xfrm>
          <a:off x="9846631" y="0"/>
          <a:ext cx="2344144" cy="49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nb-NO" sz="2400" kern="1200" dirty="0"/>
            <a:t>ANNET</a:t>
          </a:r>
        </a:p>
      </dsp:txBody>
      <dsp:txXfrm>
        <a:off x="9846631" y="0"/>
        <a:ext cx="2344144" cy="495419"/>
      </dsp:txXfrm>
    </dsp:sp>
    <dsp:sp modelId="{81E5B8A5-04AB-49F3-A94F-8A4ED9C0CDC0}">
      <dsp:nvSpPr>
        <dsp:cNvPr id="0" name=""/>
        <dsp:cNvSpPr/>
      </dsp:nvSpPr>
      <dsp:spPr>
        <a:xfrm>
          <a:off x="9846631" y="100040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E77B4-2588-41FC-923E-FC67EA7CAD45}">
      <dsp:nvSpPr>
        <dsp:cNvPr id="0" name=""/>
        <dsp:cNvSpPr/>
      </dsp:nvSpPr>
      <dsp:spPr>
        <a:xfrm>
          <a:off x="10010721" y="88580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Klubbsamarbeid SFK, LFK og VIL</a:t>
          </a:r>
        </a:p>
      </dsp:txBody>
      <dsp:txXfrm>
        <a:off x="10010721" y="885804"/>
        <a:ext cx="2180054" cy="401410"/>
      </dsp:txXfrm>
    </dsp:sp>
    <dsp:sp modelId="{F114D528-FA1F-40B0-883B-E89784BD9A3E}">
      <dsp:nvSpPr>
        <dsp:cNvPr id="0" name=""/>
        <dsp:cNvSpPr/>
      </dsp:nvSpPr>
      <dsp:spPr>
        <a:xfrm>
          <a:off x="9846631" y="1401817"/>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892BDF-7144-4F25-B444-06DF55FCB0A5}">
      <dsp:nvSpPr>
        <dsp:cNvPr id="0" name=""/>
        <dsp:cNvSpPr/>
      </dsp:nvSpPr>
      <dsp:spPr>
        <a:xfrm>
          <a:off x="10010721" y="1287214"/>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Etablere andre/nye arenaer for å sikre lederkontinuitet og kompetanse</a:t>
          </a:r>
        </a:p>
      </dsp:txBody>
      <dsp:txXfrm>
        <a:off x="10010721" y="1287214"/>
        <a:ext cx="2180054" cy="401410"/>
      </dsp:txXfrm>
    </dsp:sp>
    <dsp:sp modelId="{DB6312BA-C912-420A-8DEE-D89A0B2F8DF5}">
      <dsp:nvSpPr>
        <dsp:cNvPr id="0" name=""/>
        <dsp:cNvSpPr/>
      </dsp:nvSpPr>
      <dsp:spPr>
        <a:xfrm>
          <a:off x="9846631" y="180322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EF894-4237-4612-A749-4C15EF93D73F}">
      <dsp:nvSpPr>
        <dsp:cNvPr id="0" name=""/>
        <dsp:cNvSpPr/>
      </dsp:nvSpPr>
      <dsp:spPr>
        <a:xfrm>
          <a:off x="10010721" y="168862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Prosesser for å skape mer bærekraftige klubbstrukturer </a:t>
          </a:r>
          <a:r>
            <a:rPr lang="nb-NO" sz="700" kern="1200" dirty="0" err="1"/>
            <a:t>mtp</a:t>
          </a:r>
          <a:r>
            <a:rPr lang="nb-NO" sz="700" kern="1200" dirty="0"/>
            <a:t>. mange små klubber</a:t>
          </a:r>
        </a:p>
      </dsp:txBody>
      <dsp:txXfrm>
        <a:off x="10010721" y="1688625"/>
        <a:ext cx="2180054" cy="401410"/>
      </dsp:txXfrm>
    </dsp:sp>
    <dsp:sp modelId="{C6AFD676-977E-46B5-9ED5-050CDF343699}">
      <dsp:nvSpPr>
        <dsp:cNvPr id="0" name=""/>
        <dsp:cNvSpPr/>
      </dsp:nvSpPr>
      <dsp:spPr>
        <a:xfrm>
          <a:off x="9846631" y="2204638"/>
          <a:ext cx="172205" cy="17220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68376F-CD90-490E-98F6-DAD1C7B2641A}">
      <dsp:nvSpPr>
        <dsp:cNvPr id="0" name=""/>
        <dsp:cNvSpPr/>
      </dsp:nvSpPr>
      <dsp:spPr>
        <a:xfrm>
          <a:off x="10010721" y="2090035"/>
          <a:ext cx="2180054" cy="40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r>
            <a:rPr lang="nb-NO" sz="700" kern="1200" dirty="0"/>
            <a:t>Flere klubber har en medlemsmasse med ulike minoriteter. Flere konfliktsaker de siste årene</a:t>
          </a:r>
        </a:p>
      </dsp:txBody>
      <dsp:txXfrm>
        <a:off x="10010721" y="2090035"/>
        <a:ext cx="2180054" cy="40141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80A66-2918-49BA-ADD4-5C1CEF369917}" type="datetimeFigureOut">
              <a:rPr lang="nb-NO" smtClean="0"/>
              <a:t>24.11.2021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3BB4D-5309-490B-A9C4-708D62CDF8BA}" type="slidenum">
              <a:rPr lang="nb-NO" smtClean="0"/>
              <a:t>‹#›</a:t>
            </a:fld>
            <a:endParaRPr lang="nb-NO"/>
          </a:p>
        </p:txBody>
      </p:sp>
    </p:spTree>
    <p:extLst>
      <p:ext uri="{BB962C8B-B14F-4D97-AF65-F5344CB8AC3E}">
        <p14:creationId xmlns:p14="http://schemas.microsoft.com/office/powerpoint/2010/main" val="2332998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Fotballens overordnede internasjonale verdisett</a:t>
            </a:r>
          </a:p>
        </p:txBody>
      </p:sp>
      <p:sp>
        <p:nvSpPr>
          <p:cNvPr id="4" name="Plassholder for lysbildenummer 3"/>
          <p:cNvSpPr>
            <a:spLocks noGrp="1"/>
          </p:cNvSpPr>
          <p:nvPr>
            <p:ph type="sldNum" sz="quarter" idx="5"/>
          </p:nvPr>
        </p:nvSpPr>
        <p:spPr/>
        <p:txBody>
          <a:bodyPr/>
          <a:lstStyle/>
          <a:p>
            <a:fld id="{48075B43-B521-4395-9700-4E5EDB16798B}" type="slidenum">
              <a:rPr lang="nb-NO" smtClean="0"/>
              <a:t>3</a:t>
            </a:fld>
            <a:endParaRPr lang="nb-NO"/>
          </a:p>
        </p:txBody>
      </p:sp>
    </p:spTree>
    <p:extLst>
      <p:ext uri="{BB962C8B-B14F-4D97-AF65-F5344CB8AC3E}">
        <p14:creationId xmlns:p14="http://schemas.microsoft.com/office/powerpoint/2010/main" val="3771553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2D4502E8-EDEB-43C6-BC41-69C99F0D9D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720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4502E8-EDEB-43C6-BC41-69C99F0D9D7C}" type="slidenum">
              <a:rPr lang="nb-NO" smtClean="0"/>
              <a:t>27</a:t>
            </a:fld>
            <a:endParaRPr lang="nb-NO"/>
          </a:p>
        </p:txBody>
      </p:sp>
    </p:spTree>
    <p:extLst>
      <p:ext uri="{BB962C8B-B14F-4D97-AF65-F5344CB8AC3E}">
        <p14:creationId xmlns:p14="http://schemas.microsoft.com/office/powerpoint/2010/main" val="3946565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2D4502E8-EDEB-43C6-BC41-69C99F0D9D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678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4502E8-EDEB-43C6-BC41-69C99F0D9D7C}" type="slidenum">
              <a:rPr lang="nb-NO" smtClean="0"/>
              <a:t>30</a:t>
            </a:fld>
            <a:endParaRPr lang="nb-NO"/>
          </a:p>
        </p:txBody>
      </p:sp>
    </p:spTree>
    <p:extLst>
      <p:ext uri="{BB962C8B-B14F-4D97-AF65-F5344CB8AC3E}">
        <p14:creationId xmlns:p14="http://schemas.microsoft.com/office/powerpoint/2010/main" val="66993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2D4502E8-EDEB-43C6-BC41-69C99F0D9D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507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4502E8-EDEB-43C6-BC41-69C99F0D9D7C}" type="slidenum">
              <a:rPr lang="nb-NO" smtClean="0"/>
              <a:t>33</a:t>
            </a:fld>
            <a:endParaRPr lang="nb-NO"/>
          </a:p>
        </p:txBody>
      </p:sp>
    </p:spTree>
    <p:extLst>
      <p:ext uri="{BB962C8B-B14F-4D97-AF65-F5344CB8AC3E}">
        <p14:creationId xmlns:p14="http://schemas.microsoft.com/office/powerpoint/2010/main" val="3888692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2D4502E8-EDEB-43C6-BC41-69C99F0D9D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46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4502E8-EDEB-43C6-BC41-69C99F0D9D7C}" type="slidenum">
              <a:rPr lang="nb-NO" smtClean="0"/>
              <a:t>36</a:t>
            </a:fld>
            <a:endParaRPr lang="nb-NO"/>
          </a:p>
        </p:txBody>
      </p:sp>
    </p:spTree>
    <p:extLst>
      <p:ext uri="{BB962C8B-B14F-4D97-AF65-F5344CB8AC3E}">
        <p14:creationId xmlns:p14="http://schemas.microsoft.com/office/powerpoint/2010/main" val="2910098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2D4502E8-EDEB-43C6-BC41-69C99F0D9D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517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4502E8-EDEB-43C6-BC41-69C99F0D9D7C}" type="slidenum">
              <a:rPr lang="nb-NO" smtClean="0"/>
              <a:t>39</a:t>
            </a:fld>
            <a:endParaRPr lang="nb-NO"/>
          </a:p>
        </p:txBody>
      </p:sp>
    </p:spTree>
    <p:extLst>
      <p:ext uri="{BB962C8B-B14F-4D97-AF65-F5344CB8AC3E}">
        <p14:creationId xmlns:p14="http://schemas.microsoft.com/office/powerpoint/2010/main" val="3205690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Hvor</a:t>
            </a:r>
            <a:r>
              <a:rPr lang="nb-NO" b="1" baseline="0" dirty="0"/>
              <a:t> starter vi?  </a:t>
            </a:r>
            <a:r>
              <a:rPr lang="nb-NO" b="0" baseline="0" dirty="0">
                <a:sym typeface="Wingdings" panose="05000000000000000000" pitchFamily="2" charset="2"/>
              </a:rPr>
              <a:t></a:t>
            </a:r>
            <a:r>
              <a:rPr lang="nb-NO" baseline="0" dirty="0"/>
              <a:t> Klubbens visjon og mål – ref. forrige modul- gjerne eksempel fra en klubb</a:t>
            </a:r>
          </a:p>
          <a:p>
            <a:r>
              <a:rPr lang="nb-NO" baseline="0" dirty="0"/>
              <a:t>Noen av ordene over finner vi igjen i forrige  øvelse –  hva betyr de ?</a:t>
            </a:r>
          </a:p>
          <a:p>
            <a:endParaRPr lang="nb-NO" baseline="0" dirty="0"/>
          </a:p>
          <a:p>
            <a:pPr lvl="0"/>
            <a:r>
              <a:rPr lang="nb-NO" sz="1200" b="1" kern="1200" dirty="0">
                <a:solidFill>
                  <a:schemeClr val="tx1"/>
                </a:solidFill>
                <a:effectLst/>
                <a:latin typeface="+mn-lt"/>
                <a:ea typeface="+mn-ea"/>
                <a:cs typeface="+mn-cs"/>
              </a:rPr>
              <a:t>Eksempler</a:t>
            </a:r>
            <a:r>
              <a:rPr lang="nb-NO" sz="1200" b="1" kern="1200" baseline="0" dirty="0">
                <a:solidFill>
                  <a:schemeClr val="tx1"/>
                </a:solidFill>
                <a:effectLst/>
                <a:latin typeface="+mn-lt"/>
                <a:ea typeface="+mn-ea"/>
                <a:cs typeface="+mn-cs"/>
              </a:rPr>
              <a:t> på ord / uttrykk som ofte relateres til «omdømme»</a:t>
            </a:r>
            <a:br>
              <a:rPr lang="nb-NO" sz="1200" kern="1200" baseline="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Kultur	- opparbeides over tid/vaner/uvaner/regler</a:t>
            </a:r>
          </a:p>
          <a:p>
            <a:pPr lvl="0"/>
            <a:r>
              <a:rPr lang="nb-NO" sz="1200" kern="1200" dirty="0">
                <a:solidFill>
                  <a:schemeClr val="tx1"/>
                </a:solidFill>
                <a:effectLst/>
                <a:latin typeface="+mn-lt"/>
                <a:ea typeface="+mn-ea"/>
                <a:cs typeface="+mn-cs"/>
              </a:rPr>
              <a:t>Fair Play	- kan føles og oppleves både internt og sett utenfra</a:t>
            </a:r>
          </a:p>
          <a:p>
            <a:pPr lvl="0"/>
            <a:r>
              <a:rPr lang="nb-NO" sz="1200" kern="1200" dirty="0">
                <a:solidFill>
                  <a:schemeClr val="tx1"/>
                </a:solidFill>
                <a:effectLst/>
                <a:latin typeface="+mn-lt"/>
                <a:ea typeface="+mn-ea"/>
                <a:cs typeface="+mn-cs"/>
              </a:rPr>
              <a:t>Miljø	- noe klubbens medlemmer føler / eksterne</a:t>
            </a:r>
            <a:r>
              <a:rPr lang="nb-NO" sz="1200" kern="1200" baseline="0" dirty="0">
                <a:solidFill>
                  <a:schemeClr val="tx1"/>
                </a:solidFill>
                <a:effectLst/>
                <a:latin typeface="+mn-lt"/>
                <a:ea typeface="+mn-ea"/>
                <a:cs typeface="+mn-cs"/>
              </a:rPr>
              <a:t> kan mene noe om det</a:t>
            </a:r>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Identitet	- Føles internt – omverdenen mener noe om den</a:t>
            </a:r>
          </a:p>
          <a:p>
            <a:pPr lvl="0"/>
            <a:r>
              <a:rPr lang="nb-NO" sz="1200" kern="1200" dirty="0">
                <a:solidFill>
                  <a:schemeClr val="tx1"/>
                </a:solidFill>
                <a:effectLst/>
                <a:latin typeface="+mn-lt"/>
                <a:ea typeface="+mn-ea"/>
                <a:cs typeface="+mn-cs"/>
              </a:rPr>
              <a:t>Stolthet	- klubbens medlemmer føler</a:t>
            </a:r>
          </a:p>
          <a:p>
            <a:pPr lvl="0"/>
            <a:r>
              <a:rPr lang="nb-NO" sz="1200" kern="1200" dirty="0">
                <a:solidFill>
                  <a:schemeClr val="tx1"/>
                </a:solidFill>
                <a:effectLst/>
                <a:latin typeface="+mn-lt"/>
                <a:ea typeface="+mn-ea"/>
                <a:cs typeface="+mn-cs"/>
              </a:rPr>
              <a:t>Partnere	- alle som har en avtale/relasjon</a:t>
            </a:r>
            <a:r>
              <a:rPr lang="nb-NO" sz="1200" kern="1200" baseline="0" dirty="0">
                <a:solidFill>
                  <a:schemeClr val="tx1"/>
                </a:solidFill>
                <a:effectLst/>
                <a:latin typeface="+mn-lt"/>
                <a:ea typeface="+mn-ea"/>
                <a:cs typeface="+mn-cs"/>
              </a:rPr>
              <a:t> med klubben</a:t>
            </a:r>
            <a:endParaRPr lang="nb-NO" sz="1200" kern="1200" dirty="0">
              <a:solidFill>
                <a:schemeClr val="tx1"/>
              </a:solidFill>
              <a:effectLst/>
              <a:latin typeface="+mn-lt"/>
              <a:ea typeface="+mn-ea"/>
              <a:cs typeface="+mn-cs"/>
            </a:endParaRPr>
          </a:p>
          <a:p>
            <a:r>
              <a:rPr lang="nb-NO" baseline="0" dirty="0"/>
              <a:t>___________________________________________________________________</a:t>
            </a:r>
          </a:p>
          <a:p>
            <a:pPr lvl="0"/>
            <a:r>
              <a:rPr lang="nb-NO" sz="1200" b="1" kern="1200" dirty="0">
                <a:solidFill>
                  <a:schemeClr val="tx1"/>
                </a:solidFill>
                <a:effectLst/>
                <a:latin typeface="+mn-lt"/>
                <a:ea typeface="+mn-ea"/>
                <a:cs typeface="+mn-cs"/>
              </a:rPr>
              <a:t>** Omdømme</a:t>
            </a:r>
            <a:r>
              <a:rPr lang="nb-NO" sz="1200" kern="1200" dirty="0">
                <a:solidFill>
                  <a:schemeClr val="tx1"/>
                </a:solidFill>
                <a:effectLst/>
                <a:latin typeface="+mn-lt"/>
                <a:ea typeface="+mn-ea"/>
                <a:cs typeface="+mn-cs"/>
              </a:rPr>
              <a:t> - det andre mener om klubben</a:t>
            </a:r>
          </a:p>
          <a:p>
            <a:r>
              <a:rPr lang="nb-NO" sz="1200" kern="1200" dirty="0">
                <a:solidFill>
                  <a:schemeClr val="tx1"/>
                </a:solidFill>
                <a:effectLst/>
                <a:latin typeface="+mn-lt"/>
                <a:ea typeface="+mn-ea"/>
                <a:cs typeface="+mn-cs"/>
              </a:rPr>
              <a:t>Rød tråd mellom hva vi sier og gjør </a:t>
            </a:r>
            <a:r>
              <a:rPr lang="nb-NO" sz="1200" kern="1200" dirty="0">
                <a:solidFill>
                  <a:schemeClr val="tx1"/>
                </a:solidFill>
                <a:effectLst/>
                <a:latin typeface="+mn-lt"/>
                <a:ea typeface="+mn-ea"/>
                <a:cs typeface="+mn-cs"/>
                <a:sym typeface="Wingdings" panose="05000000000000000000" pitchFamily="2" charset="2"/>
              </a:rPr>
              <a:t> til hva vi blir oppfattet som</a:t>
            </a: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___________________________________________________________ </a:t>
            </a:r>
          </a:p>
          <a:p>
            <a:pPr lvl="0"/>
            <a:endParaRPr lang="nb-NO" dirty="0"/>
          </a:p>
        </p:txBody>
      </p:sp>
      <p:sp>
        <p:nvSpPr>
          <p:cNvPr id="4" name="Plassholder for lysbildenummer 3"/>
          <p:cNvSpPr>
            <a:spLocks noGrp="1"/>
          </p:cNvSpPr>
          <p:nvPr>
            <p:ph type="sldNum" sz="quarter" idx="10"/>
          </p:nvPr>
        </p:nvSpPr>
        <p:spPr/>
        <p:txBody>
          <a:bodyPr/>
          <a:lstStyle/>
          <a:p>
            <a:fld id="{E2637449-055E-4701-B73C-741357ADFE88}" type="slidenum">
              <a:rPr lang="nb-NO" smtClean="0"/>
              <a:t>5</a:t>
            </a:fld>
            <a:endParaRPr lang="nb-NO"/>
          </a:p>
        </p:txBody>
      </p:sp>
    </p:spTree>
    <p:extLst>
      <p:ext uri="{BB962C8B-B14F-4D97-AF65-F5344CB8AC3E}">
        <p14:creationId xmlns:p14="http://schemas.microsoft.com/office/powerpoint/2010/main" val="3450408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2D4502E8-EDEB-43C6-BC41-69C99F0D9D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96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4502E8-EDEB-43C6-BC41-69C99F0D9D7C}" type="slidenum">
              <a:rPr lang="nb-NO" smtClean="0"/>
              <a:t>42</a:t>
            </a:fld>
            <a:endParaRPr lang="nb-NO"/>
          </a:p>
        </p:txBody>
      </p:sp>
    </p:spTree>
    <p:extLst>
      <p:ext uri="{BB962C8B-B14F-4D97-AF65-F5344CB8AC3E}">
        <p14:creationId xmlns:p14="http://schemas.microsoft.com/office/powerpoint/2010/main" val="3671283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2D4502E8-EDEB-43C6-BC41-69C99F0D9D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857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4502E8-EDEB-43C6-BC41-69C99F0D9D7C}" type="slidenum">
              <a:rPr lang="nb-NO" smtClean="0"/>
              <a:t>45</a:t>
            </a:fld>
            <a:endParaRPr lang="nb-NO"/>
          </a:p>
        </p:txBody>
      </p:sp>
    </p:spTree>
    <p:extLst>
      <p:ext uri="{BB962C8B-B14F-4D97-AF65-F5344CB8AC3E}">
        <p14:creationId xmlns:p14="http://schemas.microsoft.com/office/powerpoint/2010/main" val="973082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2D4502E8-EDEB-43C6-BC41-69C99F0D9D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337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4502E8-EDEB-43C6-BC41-69C99F0D9D7C}" type="slidenum">
              <a:rPr lang="nb-NO" smtClean="0"/>
              <a:t>48</a:t>
            </a:fld>
            <a:endParaRPr lang="nb-NO"/>
          </a:p>
        </p:txBody>
      </p:sp>
    </p:spTree>
    <p:extLst>
      <p:ext uri="{BB962C8B-B14F-4D97-AF65-F5344CB8AC3E}">
        <p14:creationId xmlns:p14="http://schemas.microsoft.com/office/powerpoint/2010/main" val="1313005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2D4502E8-EDEB-43C6-BC41-69C99F0D9D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49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061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Fotballens overordnede internasjonale verdisett</a:t>
            </a:r>
          </a:p>
        </p:txBody>
      </p:sp>
      <p:sp>
        <p:nvSpPr>
          <p:cNvPr id="4" name="Plassholder for lysbildenummer 3"/>
          <p:cNvSpPr>
            <a:spLocks noGrp="1"/>
          </p:cNvSpPr>
          <p:nvPr>
            <p:ph type="sldNum" sz="quarter" idx="5"/>
          </p:nvPr>
        </p:nvSpPr>
        <p:spPr/>
        <p:txBody>
          <a:bodyPr/>
          <a:lstStyle/>
          <a:p>
            <a:fld id="{48075B43-B521-4395-9700-4E5EDB16798B}" type="slidenum">
              <a:rPr lang="nb-NO" smtClean="0"/>
              <a:t>6</a:t>
            </a:fld>
            <a:endParaRPr lang="nb-NO"/>
          </a:p>
        </p:txBody>
      </p:sp>
    </p:spTree>
    <p:extLst>
      <p:ext uri="{BB962C8B-B14F-4D97-AF65-F5344CB8AC3E}">
        <p14:creationId xmlns:p14="http://schemas.microsoft.com/office/powerpoint/2010/main" val="3502430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Fotballens overordnede internasjonale verdisett</a:t>
            </a:r>
          </a:p>
        </p:txBody>
      </p:sp>
      <p:sp>
        <p:nvSpPr>
          <p:cNvPr id="4" name="Plassholder for lysbildenummer 3"/>
          <p:cNvSpPr>
            <a:spLocks noGrp="1"/>
          </p:cNvSpPr>
          <p:nvPr>
            <p:ph type="sldNum" sz="quarter" idx="5"/>
          </p:nvPr>
        </p:nvSpPr>
        <p:spPr/>
        <p:txBody>
          <a:bodyPr/>
          <a:lstStyle/>
          <a:p>
            <a:fld id="{48075B43-B521-4395-9700-4E5EDB16798B}" type="slidenum">
              <a:rPr lang="nb-NO" smtClean="0"/>
              <a:t>7</a:t>
            </a:fld>
            <a:endParaRPr lang="nb-NO"/>
          </a:p>
        </p:txBody>
      </p:sp>
    </p:spTree>
    <p:extLst>
      <p:ext uri="{BB962C8B-B14F-4D97-AF65-F5344CB8AC3E}">
        <p14:creationId xmlns:p14="http://schemas.microsoft.com/office/powerpoint/2010/main" val="1416888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Fotballens overordnede internasjonale verdisett</a:t>
            </a:r>
          </a:p>
        </p:txBody>
      </p:sp>
      <p:sp>
        <p:nvSpPr>
          <p:cNvPr id="4" name="Plassholder for lysbildenummer 3"/>
          <p:cNvSpPr>
            <a:spLocks noGrp="1"/>
          </p:cNvSpPr>
          <p:nvPr>
            <p:ph type="sldNum" sz="quarter" idx="5"/>
          </p:nvPr>
        </p:nvSpPr>
        <p:spPr/>
        <p:txBody>
          <a:bodyPr/>
          <a:lstStyle/>
          <a:p>
            <a:fld id="{48075B43-B521-4395-9700-4E5EDB16798B}" type="slidenum">
              <a:rPr lang="nb-NO" smtClean="0"/>
              <a:t>8</a:t>
            </a:fld>
            <a:endParaRPr lang="nb-NO"/>
          </a:p>
        </p:txBody>
      </p:sp>
    </p:spTree>
    <p:extLst>
      <p:ext uri="{BB962C8B-B14F-4D97-AF65-F5344CB8AC3E}">
        <p14:creationId xmlns:p14="http://schemas.microsoft.com/office/powerpoint/2010/main" val="231865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Fotballens overordnede internasjonale verdisett</a:t>
            </a:r>
          </a:p>
        </p:txBody>
      </p:sp>
      <p:sp>
        <p:nvSpPr>
          <p:cNvPr id="4" name="Plassholder for lysbildenummer 3"/>
          <p:cNvSpPr>
            <a:spLocks noGrp="1"/>
          </p:cNvSpPr>
          <p:nvPr>
            <p:ph type="sldNum" sz="quarter" idx="5"/>
          </p:nvPr>
        </p:nvSpPr>
        <p:spPr/>
        <p:txBody>
          <a:bodyPr/>
          <a:lstStyle/>
          <a:p>
            <a:fld id="{48075B43-B521-4395-9700-4E5EDB16798B}" type="slidenum">
              <a:rPr lang="nb-NO" smtClean="0"/>
              <a:t>9</a:t>
            </a:fld>
            <a:endParaRPr lang="nb-NO"/>
          </a:p>
        </p:txBody>
      </p:sp>
    </p:spTree>
    <p:extLst>
      <p:ext uri="{BB962C8B-B14F-4D97-AF65-F5344CB8AC3E}">
        <p14:creationId xmlns:p14="http://schemas.microsoft.com/office/powerpoint/2010/main" val="353594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Fotballens overordnede internasjonale verdisett</a:t>
            </a:r>
          </a:p>
        </p:txBody>
      </p:sp>
      <p:sp>
        <p:nvSpPr>
          <p:cNvPr id="4" name="Plassholder for lysbildenummer 3"/>
          <p:cNvSpPr>
            <a:spLocks noGrp="1"/>
          </p:cNvSpPr>
          <p:nvPr>
            <p:ph type="sldNum" sz="quarter" idx="5"/>
          </p:nvPr>
        </p:nvSpPr>
        <p:spPr/>
        <p:txBody>
          <a:bodyPr/>
          <a:lstStyle/>
          <a:p>
            <a:fld id="{48075B43-B521-4395-9700-4E5EDB16798B}" type="slidenum">
              <a:rPr lang="nb-NO" smtClean="0"/>
              <a:t>10</a:t>
            </a:fld>
            <a:endParaRPr lang="nb-NO"/>
          </a:p>
        </p:txBody>
      </p:sp>
    </p:spTree>
    <p:extLst>
      <p:ext uri="{BB962C8B-B14F-4D97-AF65-F5344CB8AC3E}">
        <p14:creationId xmlns:p14="http://schemas.microsoft.com/office/powerpoint/2010/main" val="3535942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Fotballens overordnede internasjonale verdisett</a:t>
            </a:r>
          </a:p>
        </p:txBody>
      </p:sp>
      <p:sp>
        <p:nvSpPr>
          <p:cNvPr id="4" name="Plassholder for lysbildenummer 3"/>
          <p:cNvSpPr>
            <a:spLocks noGrp="1"/>
          </p:cNvSpPr>
          <p:nvPr>
            <p:ph type="sldNum" sz="quarter" idx="5"/>
          </p:nvPr>
        </p:nvSpPr>
        <p:spPr/>
        <p:txBody>
          <a:bodyPr/>
          <a:lstStyle/>
          <a:p>
            <a:fld id="{48075B43-B521-4395-9700-4E5EDB16798B}" type="slidenum">
              <a:rPr lang="nb-NO" smtClean="0"/>
              <a:t>11</a:t>
            </a:fld>
            <a:endParaRPr lang="nb-NO"/>
          </a:p>
        </p:txBody>
      </p:sp>
    </p:spTree>
    <p:extLst>
      <p:ext uri="{BB962C8B-B14F-4D97-AF65-F5344CB8AC3E}">
        <p14:creationId xmlns:p14="http://schemas.microsoft.com/office/powerpoint/2010/main" val="3360408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2D4502E8-EDEB-43C6-BC41-69C99F0D9D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403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4" name="Rectangle 3"/>
          <p:cNvSpPr/>
          <p:nvPr userDrawn="1"/>
        </p:nvSpPr>
        <p:spPr>
          <a:xfrm>
            <a:off x="1" y="0"/>
            <a:ext cx="1219199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9" name="Rectangle 8"/>
          <p:cNvSpPr/>
          <p:nvPr userDrawn="1"/>
        </p:nvSpPr>
        <p:spPr>
          <a:xfrm rot="4198283">
            <a:off x="8390815" y="1846301"/>
            <a:ext cx="7304196" cy="2357638"/>
          </a:xfrm>
          <a:custGeom>
            <a:avLst/>
            <a:gdLst>
              <a:gd name="connsiteX0" fmla="*/ 0 w 9063143"/>
              <a:gd name="connsiteY0" fmla="*/ 0 h 3844862"/>
              <a:gd name="connsiteX1" fmla="*/ 9063143 w 9063143"/>
              <a:gd name="connsiteY1" fmla="*/ 0 h 3844862"/>
              <a:gd name="connsiteX2" fmla="*/ 9063143 w 9063143"/>
              <a:gd name="connsiteY2" fmla="*/ 3844862 h 3844862"/>
              <a:gd name="connsiteX3" fmla="*/ 0 w 9063143"/>
              <a:gd name="connsiteY3" fmla="*/ 3844862 h 3844862"/>
              <a:gd name="connsiteX4" fmla="*/ 0 w 9063143"/>
              <a:gd name="connsiteY4" fmla="*/ 0 h 3844862"/>
              <a:gd name="connsiteX0" fmla="*/ 0 w 9063143"/>
              <a:gd name="connsiteY0" fmla="*/ 0 h 3846464"/>
              <a:gd name="connsiteX1" fmla="*/ 9063143 w 9063143"/>
              <a:gd name="connsiteY1" fmla="*/ 0 h 3846464"/>
              <a:gd name="connsiteX2" fmla="*/ 9063143 w 9063143"/>
              <a:gd name="connsiteY2" fmla="*/ 3844862 h 3846464"/>
              <a:gd name="connsiteX3" fmla="*/ 310319 w 9063143"/>
              <a:gd name="connsiteY3" fmla="*/ 3846464 h 3846464"/>
              <a:gd name="connsiteX4" fmla="*/ 0 w 9063143"/>
              <a:gd name="connsiteY4" fmla="*/ 0 h 3846464"/>
              <a:gd name="connsiteX0" fmla="*/ 0 w 9063143"/>
              <a:gd name="connsiteY0" fmla="*/ 0 h 3847272"/>
              <a:gd name="connsiteX1" fmla="*/ 9063143 w 9063143"/>
              <a:gd name="connsiteY1" fmla="*/ 0 h 3847272"/>
              <a:gd name="connsiteX2" fmla="*/ 9063143 w 9063143"/>
              <a:gd name="connsiteY2" fmla="*/ 3844862 h 3847272"/>
              <a:gd name="connsiteX3" fmla="*/ 303266 w 9063143"/>
              <a:gd name="connsiteY3" fmla="*/ 3847272 h 3847272"/>
              <a:gd name="connsiteX4" fmla="*/ 0 w 9063143"/>
              <a:gd name="connsiteY4" fmla="*/ 0 h 3847272"/>
              <a:gd name="connsiteX0" fmla="*/ 1029730 w 8759877"/>
              <a:gd name="connsiteY0" fmla="*/ 1029229 h 3847272"/>
              <a:gd name="connsiteX1" fmla="*/ 8759877 w 8759877"/>
              <a:gd name="connsiteY1" fmla="*/ 0 h 3847272"/>
              <a:gd name="connsiteX2" fmla="*/ 8759877 w 8759877"/>
              <a:gd name="connsiteY2" fmla="*/ 3844862 h 3847272"/>
              <a:gd name="connsiteX3" fmla="*/ 0 w 8759877"/>
              <a:gd name="connsiteY3" fmla="*/ 3847272 h 3847272"/>
              <a:gd name="connsiteX4" fmla="*/ 1029730 w 8759877"/>
              <a:gd name="connsiteY4" fmla="*/ 1029229 h 3847272"/>
              <a:gd name="connsiteX0" fmla="*/ 1041192 w 8759877"/>
              <a:gd name="connsiteY0" fmla="*/ 1018387 h 3847272"/>
              <a:gd name="connsiteX1" fmla="*/ 8759877 w 8759877"/>
              <a:gd name="connsiteY1" fmla="*/ 0 h 3847272"/>
              <a:gd name="connsiteX2" fmla="*/ 8759877 w 8759877"/>
              <a:gd name="connsiteY2" fmla="*/ 3844862 h 3847272"/>
              <a:gd name="connsiteX3" fmla="*/ 0 w 8759877"/>
              <a:gd name="connsiteY3" fmla="*/ 3847272 h 3847272"/>
              <a:gd name="connsiteX4" fmla="*/ 1041192 w 8759877"/>
              <a:gd name="connsiteY4" fmla="*/ 1018387 h 3847272"/>
              <a:gd name="connsiteX0" fmla="*/ 1036314 w 8754999"/>
              <a:gd name="connsiteY0" fmla="*/ 1018387 h 3852430"/>
              <a:gd name="connsiteX1" fmla="*/ 8754999 w 8754999"/>
              <a:gd name="connsiteY1" fmla="*/ 0 h 3852430"/>
              <a:gd name="connsiteX2" fmla="*/ 8754999 w 8754999"/>
              <a:gd name="connsiteY2" fmla="*/ 3844862 h 3852430"/>
              <a:gd name="connsiteX3" fmla="*/ 0 w 8754999"/>
              <a:gd name="connsiteY3" fmla="*/ 3852430 h 3852430"/>
              <a:gd name="connsiteX4" fmla="*/ 1036314 w 8754999"/>
              <a:gd name="connsiteY4" fmla="*/ 1018387 h 3852430"/>
              <a:gd name="connsiteX0" fmla="*/ 1046350 w 8765035"/>
              <a:gd name="connsiteY0" fmla="*/ 1018387 h 3852151"/>
              <a:gd name="connsiteX1" fmla="*/ 8765035 w 8765035"/>
              <a:gd name="connsiteY1" fmla="*/ 0 h 3852151"/>
              <a:gd name="connsiteX2" fmla="*/ 8765035 w 8765035"/>
              <a:gd name="connsiteY2" fmla="*/ 3844862 h 3852151"/>
              <a:gd name="connsiteX3" fmla="*/ 0 w 8765035"/>
              <a:gd name="connsiteY3" fmla="*/ 3852151 h 3852151"/>
              <a:gd name="connsiteX4" fmla="*/ 1046350 w 8765035"/>
              <a:gd name="connsiteY4" fmla="*/ 1018387 h 3852151"/>
              <a:gd name="connsiteX0" fmla="*/ 1031155 w 8765035"/>
              <a:gd name="connsiteY0" fmla="*/ 1022986 h 3852151"/>
              <a:gd name="connsiteX1" fmla="*/ 8765035 w 8765035"/>
              <a:gd name="connsiteY1" fmla="*/ 0 h 3852151"/>
              <a:gd name="connsiteX2" fmla="*/ 8765035 w 8765035"/>
              <a:gd name="connsiteY2" fmla="*/ 3844862 h 3852151"/>
              <a:gd name="connsiteX3" fmla="*/ 0 w 8765035"/>
              <a:gd name="connsiteY3" fmla="*/ 3852151 h 3852151"/>
              <a:gd name="connsiteX4" fmla="*/ 1031155 w 8765035"/>
              <a:gd name="connsiteY4" fmla="*/ 1022986 h 3852151"/>
              <a:gd name="connsiteX0" fmla="*/ 1031155 w 8765035"/>
              <a:gd name="connsiteY0" fmla="*/ 0 h 2829165"/>
              <a:gd name="connsiteX1" fmla="*/ 8765035 w 8765035"/>
              <a:gd name="connsiteY1" fmla="*/ 2821876 h 2829165"/>
              <a:gd name="connsiteX2" fmla="*/ 0 w 8765035"/>
              <a:gd name="connsiteY2" fmla="*/ 2829165 h 2829165"/>
              <a:gd name="connsiteX3" fmla="*/ 1031155 w 8765035"/>
              <a:gd name="connsiteY3" fmla="*/ 0 h 2829165"/>
            </a:gdLst>
            <a:ahLst/>
            <a:cxnLst>
              <a:cxn ang="0">
                <a:pos x="connsiteX0" y="connsiteY0"/>
              </a:cxn>
              <a:cxn ang="0">
                <a:pos x="connsiteX1" y="connsiteY1"/>
              </a:cxn>
              <a:cxn ang="0">
                <a:pos x="connsiteX2" y="connsiteY2"/>
              </a:cxn>
              <a:cxn ang="0">
                <a:pos x="connsiteX3" y="connsiteY3"/>
              </a:cxn>
            </a:cxnLst>
            <a:rect l="l" t="t" r="r" b="b"/>
            <a:pathLst>
              <a:path w="8765035" h="2829165">
                <a:moveTo>
                  <a:pt x="1031155" y="0"/>
                </a:moveTo>
                <a:lnTo>
                  <a:pt x="8765035" y="2821876"/>
                </a:lnTo>
                <a:lnTo>
                  <a:pt x="0" y="2829165"/>
                </a:lnTo>
                <a:lnTo>
                  <a:pt x="1031155"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6539" y="267445"/>
            <a:ext cx="1277263" cy="1605878"/>
          </a:xfrm>
          <a:prstGeom prst="rect">
            <a:avLst/>
          </a:prstGeom>
        </p:spPr>
      </p:pic>
      <p:sp>
        <p:nvSpPr>
          <p:cNvPr id="2" name="Tittel 1"/>
          <p:cNvSpPr>
            <a:spLocks noGrp="1"/>
          </p:cNvSpPr>
          <p:nvPr>
            <p:ph type="ctrTitle"/>
          </p:nvPr>
        </p:nvSpPr>
        <p:spPr>
          <a:xfrm>
            <a:off x="3752175" y="2221594"/>
            <a:ext cx="6296471" cy="1049040"/>
          </a:xfrm>
        </p:spPr>
        <p:txBody>
          <a:bodyPr anchor="b" anchorCtr="0">
            <a:normAutofit/>
          </a:bodyPr>
          <a:lstStyle>
            <a:lvl1pPr algn="l">
              <a:defRPr sz="3333">
                <a:solidFill>
                  <a:schemeClr val="bg1"/>
                </a:solidFill>
              </a:defRPr>
            </a:lvl1pPr>
          </a:lstStyle>
          <a:p>
            <a:r>
              <a:rPr lang="nb-NO"/>
              <a:t>Klikk for å redigere tittelstil</a:t>
            </a:r>
          </a:p>
        </p:txBody>
      </p:sp>
      <p:sp>
        <p:nvSpPr>
          <p:cNvPr id="3" name="Undertittel 2"/>
          <p:cNvSpPr>
            <a:spLocks noGrp="1"/>
          </p:cNvSpPr>
          <p:nvPr>
            <p:ph type="subTitle" idx="1"/>
          </p:nvPr>
        </p:nvSpPr>
        <p:spPr>
          <a:xfrm>
            <a:off x="3752175" y="3409045"/>
            <a:ext cx="6296471" cy="276999"/>
          </a:xfrm>
        </p:spPr>
        <p:txBody>
          <a:bodyPr anchor="t" anchorCtr="0">
            <a:normAutofit/>
          </a:bodyPr>
          <a:lstStyle>
            <a:lvl1pPr marL="0" indent="0" algn="l">
              <a:buNone/>
              <a:defRPr sz="2000" b="1">
                <a:solidFill>
                  <a:schemeClr val="bg1"/>
                </a:solidFill>
                <a:latin typeface="Arial Narrow" panose="020B0606020202030204" pitchFamily="34" charset="0"/>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nb-NO"/>
              <a:t>Klikk for å redigere undertittelstil i malen</a:t>
            </a:r>
          </a:p>
        </p:txBody>
      </p:sp>
      <p:sp>
        <p:nvSpPr>
          <p:cNvPr id="18" name="Rectangle 17"/>
          <p:cNvSpPr/>
          <p:nvPr userDrawn="1"/>
        </p:nvSpPr>
        <p:spPr>
          <a:xfrm rot="4198283">
            <a:off x="-3511837" y="2653702"/>
            <a:ext cx="7300619" cy="2356308"/>
          </a:xfrm>
          <a:custGeom>
            <a:avLst/>
            <a:gdLst>
              <a:gd name="connsiteX0" fmla="*/ 0 w 9307013"/>
              <a:gd name="connsiteY0" fmla="*/ 0 h 2967365"/>
              <a:gd name="connsiteX1" fmla="*/ 9307013 w 9307013"/>
              <a:gd name="connsiteY1" fmla="*/ 0 h 2967365"/>
              <a:gd name="connsiteX2" fmla="*/ 9307013 w 9307013"/>
              <a:gd name="connsiteY2" fmla="*/ 2967365 h 2967365"/>
              <a:gd name="connsiteX3" fmla="*/ 0 w 9307013"/>
              <a:gd name="connsiteY3" fmla="*/ 2967365 h 2967365"/>
              <a:gd name="connsiteX4" fmla="*/ 0 w 9307013"/>
              <a:gd name="connsiteY4" fmla="*/ 0 h 2967365"/>
              <a:gd name="connsiteX0" fmla="*/ 450834 w 9307013"/>
              <a:gd name="connsiteY0" fmla="*/ 0 h 2968089"/>
              <a:gd name="connsiteX1" fmla="*/ 9307013 w 9307013"/>
              <a:gd name="connsiteY1" fmla="*/ 724 h 2968089"/>
              <a:gd name="connsiteX2" fmla="*/ 9307013 w 9307013"/>
              <a:gd name="connsiteY2" fmla="*/ 2968089 h 2968089"/>
              <a:gd name="connsiteX3" fmla="*/ 0 w 9307013"/>
              <a:gd name="connsiteY3" fmla="*/ 2968089 h 2968089"/>
              <a:gd name="connsiteX4" fmla="*/ 450834 w 9307013"/>
              <a:gd name="connsiteY4" fmla="*/ 0 h 2968089"/>
              <a:gd name="connsiteX0" fmla="*/ 483161 w 9307013"/>
              <a:gd name="connsiteY0" fmla="*/ 4232 h 2967365"/>
              <a:gd name="connsiteX1" fmla="*/ 9307013 w 9307013"/>
              <a:gd name="connsiteY1" fmla="*/ 0 h 2967365"/>
              <a:gd name="connsiteX2" fmla="*/ 9307013 w 9307013"/>
              <a:gd name="connsiteY2" fmla="*/ 2967365 h 2967365"/>
              <a:gd name="connsiteX3" fmla="*/ 0 w 9307013"/>
              <a:gd name="connsiteY3" fmla="*/ 2967365 h 2967365"/>
              <a:gd name="connsiteX4" fmla="*/ 483161 w 9307013"/>
              <a:gd name="connsiteY4" fmla="*/ 4232 h 2967365"/>
              <a:gd name="connsiteX0" fmla="*/ 0 w 8823852"/>
              <a:gd name="connsiteY0" fmla="*/ 4232 h 2967365"/>
              <a:gd name="connsiteX1" fmla="*/ 8823852 w 8823852"/>
              <a:gd name="connsiteY1" fmla="*/ 0 h 2967365"/>
              <a:gd name="connsiteX2" fmla="*/ 8823852 w 8823852"/>
              <a:gd name="connsiteY2" fmla="*/ 2967365 h 2967365"/>
              <a:gd name="connsiteX3" fmla="*/ 0 w 8823852"/>
              <a:gd name="connsiteY3" fmla="*/ 4232 h 2967365"/>
              <a:gd name="connsiteX0" fmla="*/ 0 w 8823852"/>
              <a:gd name="connsiteY0" fmla="*/ 4232 h 2843733"/>
              <a:gd name="connsiteX1" fmla="*/ 8823852 w 8823852"/>
              <a:gd name="connsiteY1" fmla="*/ 0 h 2843733"/>
              <a:gd name="connsiteX2" fmla="*/ 7735598 w 8823852"/>
              <a:gd name="connsiteY2" fmla="*/ 2843733 h 2843733"/>
              <a:gd name="connsiteX3" fmla="*/ 0 w 8823852"/>
              <a:gd name="connsiteY3" fmla="*/ 4232 h 2843733"/>
              <a:gd name="connsiteX0" fmla="*/ 0 w 8756392"/>
              <a:gd name="connsiteY0" fmla="*/ 0 h 2839501"/>
              <a:gd name="connsiteX1" fmla="*/ 8756392 w 8756392"/>
              <a:gd name="connsiteY1" fmla="*/ 21088 h 2839501"/>
              <a:gd name="connsiteX2" fmla="*/ 7735598 w 8756392"/>
              <a:gd name="connsiteY2" fmla="*/ 2839501 h 2839501"/>
              <a:gd name="connsiteX3" fmla="*/ 0 w 8756392"/>
              <a:gd name="connsiteY3" fmla="*/ 0 h 2839501"/>
              <a:gd name="connsiteX0" fmla="*/ 0 w 8759654"/>
              <a:gd name="connsiteY0" fmla="*/ 0 h 2830552"/>
              <a:gd name="connsiteX1" fmla="*/ 8759654 w 8759654"/>
              <a:gd name="connsiteY1" fmla="*/ 12139 h 2830552"/>
              <a:gd name="connsiteX2" fmla="*/ 7738860 w 8759654"/>
              <a:gd name="connsiteY2" fmla="*/ 2830552 h 2830552"/>
              <a:gd name="connsiteX3" fmla="*/ 0 w 8759654"/>
              <a:gd name="connsiteY3" fmla="*/ 0 h 2830552"/>
              <a:gd name="connsiteX0" fmla="*/ 0 w 8762917"/>
              <a:gd name="connsiteY0" fmla="*/ 0 h 2821603"/>
              <a:gd name="connsiteX1" fmla="*/ 8762917 w 8762917"/>
              <a:gd name="connsiteY1" fmla="*/ 3190 h 2821603"/>
              <a:gd name="connsiteX2" fmla="*/ 7742123 w 8762917"/>
              <a:gd name="connsiteY2" fmla="*/ 2821603 h 2821603"/>
              <a:gd name="connsiteX3" fmla="*/ 0 w 8762917"/>
              <a:gd name="connsiteY3" fmla="*/ 0 h 2821603"/>
              <a:gd name="connsiteX0" fmla="*/ 0 w 8759655"/>
              <a:gd name="connsiteY0" fmla="*/ 0 h 2830552"/>
              <a:gd name="connsiteX1" fmla="*/ 8759655 w 8759655"/>
              <a:gd name="connsiteY1" fmla="*/ 12139 h 2830552"/>
              <a:gd name="connsiteX2" fmla="*/ 7738861 w 8759655"/>
              <a:gd name="connsiteY2" fmla="*/ 2830552 h 2830552"/>
              <a:gd name="connsiteX3" fmla="*/ 0 w 8759655"/>
              <a:gd name="connsiteY3" fmla="*/ 0 h 2830552"/>
              <a:gd name="connsiteX0" fmla="*/ 0 w 8760743"/>
              <a:gd name="connsiteY0" fmla="*/ 0 h 2827569"/>
              <a:gd name="connsiteX1" fmla="*/ 8760743 w 8760743"/>
              <a:gd name="connsiteY1" fmla="*/ 9156 h 2827569"/>
              <a:gd name="connsiteX2" fmla="*/ 7739949 w 8760743"/>
              <a:gd name="connsiteY2" fmla="*/ 2827569 h 2827569"/>
              <a:gd name="connsiteX3" fmla="*/ 0 w 8760743"/>
              <a:gd name="connsiteY3" fmla="*/ 0 h 2827569"/>
            </a:gdLst>
            <a:ahLst/>
            <a:cxnLst>
              <a:cxn ang="0">
                <a:pos x="connsiteX0" y="connsiteY0"/>
              </a:cxn>
              <a:cxn ang="0">
                <a:pos x="connsiteX1" y="connsiteY1"/>
              </a:cxn>
              <a:cxn ang="0">
                <a:pos x="connsiteX2" y="connsiteY2"/>
              </a:cxn>
              <a:cxn ang="0">
                <a:pos x="connsiteX3" y="connsiteY3"/>
              </a:cxn>
            </a:cxnLst>
            <a:rect l="l" t="t" r="r" b="b"/>
            <a:pathLst>
              <a:path w="8760743" h="2827569">
                <a:moveTo>
                  <a:pt x="0" y="0"/>
                </a:moveTo>
                <a:lnTo>
                  <a:pt x="8760743" y="9156"/>
                </a:lnTo>
                <a:lnTo>
                  <a:pt x="7739949" y="2827569"/>
                </a:lnTo>
                <a:lnTo>
                  <a:pt x="0" y="0"/>
                </a:lnTo>
                <a:close/>
              </a:path>
            </a:pathLst>
          </a:custGeom>
          <a:solidFill>
            <a:srgbClr val="63A8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nb-NO" sz="1500">
                <a:solidFill>
                  <a:srgbClr val="0095C8"/>
                </a:solidFill>
              </a:rPr>
              <a:t> </a:t>
            </a:r>
          </a:p>
        </p:txBody>
      </p:sp>
      <p:sp>
        <p:nvSpPr>
          <p:cNvPr id="14" name="Rectangle 13"/>
          <p:cNvSpPr/>
          <p:nvPr userDrawn="1"/>
        </p:nvSpPr>
        <p:spPr>
          <a:xfrm rot="4198283">
            <a:off x="-1543298" y="3250014"/>
            <a:ext cx="7430494" cy="359961"/>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6"/>
              <a:gd name="connsiteX1" fmla="*/ 9307013 w 9307013"/>
              <a:gd name="connsiteY1" fmla="*/ 0 h 426386"/>
              <a:gd name="connsiteX2" fmla="*/ 9307013 w 9307013"/>
              <a:gd name="connsiteY2" fmla="*/ 425063 h 426386"/>
              <a:gd name="connsiteX3" fmla="*/ 300282 w 9307013"/>
              <a:gd name="connsiteY3" fmla="*/ 426386 h 426386"/>
              <a:gd name="connsiteX4" fmla="*/ 0 w 9307013"/>
              <a:gd name="connsiteY4" fmla="*/ 0 h 426386"/>
              <a:gd name="connsiteX0" fmla="*/ 153808 w 9006731"/>
              <a:gd name="connsiteY0" fmla="*/ 0 h 429823"/>
              <a:gd name="connsiteX1" fmla="*/ 9006731 w 9006731"/>
              <a:gd name="connsiteY1" fmla="*/ 3437 h 429823"/>
              <a:gd name="connsiteX2" fmla="*/ 9006731 w 9006731"/>
              <a:gd name="connsiteY2" fmla="*/ 428500 h 429823"/>
              <a:gd name="connsiteX3" fmla="*/ 0 w 9006731"/>
              <a:gd name="connsiteY3" fmla="*/ 429823 h 429823"/>
              <a:gd name="connsiteX4" fmla="*/ 153808 w 9006731"/>
              <a:gd name="connsiteY4" fmla="*/ 0 h 429823"/>
              <a:gd name="connsiteX0" fmla="*/ 153808 w 9006731"/>
              <a:gd name="connsiteY0" fmla="*/ 0 h 431646"/>
              <a:gd name="connsiteX1" fmla="*/ 9006731 w 9006731"/>
              <a:gd name="connsiteY1" fmla="*/ 3437 h 431646"/>
              <a:gd name="connsiteX2" fmla="*/ 8764349 w 9006731"/>
              <a:gd name="connsiteY2" fmla="*/ 431646 h 431646"/>
              <a:gd name="connsiteX3" fmla="*/ 0 w 9006731"/>
              <a:gd name="connsiteY3" fmla="*/ 429823 h 431646"/>
              <a:gd name="connsiteX4" fmla="*/ 153808 w 9006731"/>
              <a:gd name="connsiteY4" fmla="*/ 0 h 431646"/>
              <a:gd name="connsiteX0" fmla="*/ 153808 w 8916593"/>
              <a:gd name="connsiteY0" fmla="*/ 307 h 431953"/>
              <a:gd name="connsiteX1" fmla="*/ 8916593 w 8916593"/>
              <a:gd name="connsiteY1" fmla="*/ 0 h 431953"/>
              <a:gd name="connsiteX2" fmla="*/ 8764349 w 8916593"/>
              <a:gd name="connsiteY2" fmla="*/ 431953 h 431953"/>
              <a:gd name="connsiteX3" fmla="*/ 0 w 8916593"/>
              <a:gd name="connsiteY3" fmla="*/ 430130 h 431953"/>
              <a:gd name="connsiteX4" fmla="*/ 153808 w 8916593"/>
              <a:gd name="connsiteY4" fmla="*/ 307 h 4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593" h="431953">
                <a:moveTo>
                  <a:pt x="153808" y="307"/>
                </a:moveTo>
                <a:lnTo>
                  <a:pt x="8916593" y="0"/>
                </a:lnTo>
                <a:lnTo>
                  <a:pt x="8764349" y="431953"/>
                </a:lnTo>
                <a:lnTo>
                  <a:pt x="0" y="430130"/>
                </a:lnTo>
                <a:lnTo>
                  <a:pt x="153808" y="307"/>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16" name="Rectangle 15"/>
          <p:cNvSpPr/>
          <p:nvPr userDrawn="1"/>
        </p:nvSpPr>
        <p:spPr>
          <a:xfrm rot="4198283">
            <a:off x="-1924358" y="3250586"/>
            <a:ext cx="7436946" cy="358908"/>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7"/>
              <a:gd name="connsiteX1" fmla="*/ 9307013 w 9307013"/>
              <a:gd name="connsiteY1" fmla="*/ 0 h 426387"/>
              <a:gd name="connsiteX2" fmla="*/ 9307013 w 9307013"/>
              <a:gd name="connsiteY2" fmla="*/ 425063 h 426387"/>
              <a:gd name="connsiteX3" fmla="*/ 300282 w 9307013"/>
              <a:gd name="connsiteY3" fmla="*/ 426387 h 426387"/>
              <a:gd name="connsiteX4" fmla="*/ 0 w 9307013"/>
              <a:gd name="connsiteY4" fmla="*/ 0 h 426387"/>
              <a:gd name="connsiteX0" fmla="*/ 155704 w 9006731"/>
              <a:gd name="connsiteY0" fmla="*/ 633 h 426387"/>
              <a:gd name="connsiteX1" fmla="*/ 9006731 w 9006731"/>
              <a:gd name="connsiteY1" fmla="*/ 0 h 426387"/>
              <a:gd name="connsiteX2" fmla="*/ 9006731 w 9006731"/>
              <a:gd name="connsiteY2" fmla="*/ 425063 h 426387"/>
              <a:gd name="connsiteX3" fmla="*/ 0 w 9006731"/>
              <a:gd name="connsiteY3" fmla="*/ 426387 h 426387"/>
              <a:gd name="connsiteX4" fmla="*/ 155704 w 9006731"/>
              <a:gd name="connsiteY4" fmla="*/ 633 h 426387"/>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8773430 w 9010802"/>
              <a:gd name="connsiteY2" fmla="*/ 425877 h 428283"/>
              <a:gd name="connsiteX3" fmla="*/ 0 w 9010802"/>
              <a:gd name="connsiteY3" fmla="*/ 428283 h 428283"/>
              <a:gd name="connsiteX4" fmla="*/ 159775 w 9010802"/>
              <a:gd name="connsiteY4" fmla="*/ 633 h 428283"/>
              <a:gd name="connsiteX0" fmla="*/ 159775 w 8924335"/>
              <a:gd name="connsiteY0" fmla="*/ 3039 h 430689"/>
              <a:gd name="connsiteX1" fmla="*/ 8924335 w 8924335"/>
              <a:gd name="connsiteY1" fmla="*/ 0 h 430689"/>
              <a:gd name="connsiteX2" fmla="*/ 8773430 w 8924335"/>
              <a:gd name="connsiteY2" fmla="*/ 428283 h 430689"/>
              <a:gd name="connsiteX3" fmla="*/ 0 w 8924335"/>
              <a:gd name="connsiteY3" fmla="*/ 430689 h 430689"/>
              <a:gd name="connsiteX4" fmla="*/ 159775 w 8924335"/>
              <a:gd name="connsiteY4" fmla="*/ 3039 h 43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335" h="430689">
                <a:moveTo>
                  <a:pt x="159775" y="3039"/>
                </a:moveTo>
                <a:lnTo>
                  <a:pt x="8924335" y="0"/>
                </a:lnTo>
                <a:lnTo>
                  <a:pt x="8773430" y="428283"/>
                </a:lnTo>
                <a:lnTo>
                  <a:pt x="0" y="430689"/>
                </a:lnTo>
                <a:lnTo>
                  <a:pt x="159775" y="3039"/>
                </a:lnTo>
                <a:close/>
              </a:path>
            </a:pathLst>
          </a:custGeom>
          <a:solidFill>
            <a:srgbClr val="0095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17" name="Rectangle 16"/>
          <p:cNvSpPr/>
          <p:nvPr userDrawn="1"/>
        </p:nvSpPr>
        <p:spPr>
          <a:xfrm rot="4198283">
            <a:off x="-2294610" y="3254037"/>
            <a:ext cx="7426212" cy="353842"/>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5063"/>
              <a:gd name="connsiteX1" fmla="*/ 9307013 w 9307013"/>
              <a:gd name="connsiteY1" fmla="*/ 0 h 425063"/>
              <a:gd name="connsiteX2" fmla="*/ 9307013 w 9307013"/>
              <a:gd name="connsiteY2" fmla="*/ 425063 h 425063"/>
              <a:gd name="connsiteX3" fmla="*/ 311589 w 9307013"/>
              <a:gd name="connsiteY3" fmla="*/ 422991 h 425063"/>
              <a:gd name="connsiteX4" fmla="*/ 0 w 9307013"/>
              <a:gd name="connsiteY4" fmla="*/ 0 h 425063"/>
              <a:gd name="connsiteX0" fmla="*/ 150277 w 8995424"/>
              <a:gd name="connsiteY0" fmla="*/ 2109 h 425063"/>
              <a:gd name="connsiteX1" fmla="*/ 8995424 w 8995424"/>
              <a:gd name="connsiteY1" fmla="*/ 0 h 425063"/>
              <a:gd name="connsiteX2" fmla="*/ 8995424 w 8995424"/>
              <a:gd name="connsiteY2" fmla="*/ 425063 h 425063"/>
              <a:gd name="connsiteX3" fmla="*/ 0 w 8995424"/>
              <a:gd name="connsiteY3" fmla="*/ 422991 h 425063"/>
              <a:gd name="connsiteX4" fmla="*/ 150277 w 8995424"/>
              <a:gd name="connsiteY4" fmla="*/ 2109 h 425063"/>
              <a:gd name="connsiteX0" fmla="*/ 133091 w 8995424"/>
              <a:gd name="connsiteY0" fmla="*/ 306 h 425063"/>
              <a:gd name="connsiteX1" fmla="*/ 8995424 w 8995424"/>
              <a:gd name="connsiteY1" fmla="*/ 0 h 425063"/>
              <a:gd name="connsiteX2" fmla="*/ 8995424 w 8995424"/>
              <a:gd name="connsiteY2" fmla="*/ 425063 h 425063"/>
              <a:gd name="connsiteX3" fmla="*/ 0 w 8995424"/>
              <a:gd name="connsiteY3" fmla="*/ 422991 h 425063"/>
              <a:gd name="connsiteX4" fmla="*/ 133091 w 8995424"/>
              <a:gd name="connsiteY4" fmla="*/ 306 h 425063"/>
              <a:gd name="connsiteX0" fmla="*/ 146341 w 8995424"/>
              <a:gd name="connsiteY0" fmla="*/ 674 h 425063"/>
              <a:gd name="connsiteX1" fmla="*/ 8995424 w 8995424"/>
              <a:gd name="connsiteY1" fmla="*/ 0 h 425063"/>
              <a:gd name="connsiteX2" fmla="*/ 8995424 w 8995424"/>
              <a:gd name="connsiteY2" fmla="*/ 425063 h 425063"/>
              <a:gd name="connsiteX3" fmla="*/ 0 w 8995424"/>
              <a:gd name="connsiteY3" fmla="*/ 422991 h 425063"/>
              <a:gd name="connsiteX4" fmla="*/ 146341 w 8995424"/>
              <a:gd name="connsiteY4" fmla="*/ 674 h 425063"/>
              <a:gd name="connsiteX0" fmla="*/ 137030 w 8995424"/>
              <a:gd name="connsiteY0" fmla="*/ 1740 h 425063"/>
              <a:gd name="connsiteX1" fmla="*/ 8995424 w 8995424"/>
              <a:gd name="connsiteY1" fmla="*/ 0 h 425063"/>
              <a:gd name="connsiteX2" fmla="*/ 8995424 w 8995424"/>
              <a:gd name="connsiteY2" fmla="*/ 425063 h 425063"/>
              <a:gd name="connsiteX3" fmla="*/ 0 w 8995424"/>
              <a:gd name="connsiteY3" fmla="*/ 422991 h 425063"/>
              <a:gd name="connsiteX4" fmla="*/ 137030 w 8995424"/>
              <a:gd name="connsiteY4" fmla="*/ 1740 h 425063"/>
              <a:gd name="connsiteX0" fmla="*/ 147039 w 9005433"/>
              <a:gd name="connsiteY0" fmla="*/ 1740 h 425063"/>
              <a:gd name="connsiteX1" fmla="*/ 9005433 w 9005433"/>
              <a:gd name="connsiteY1" fmla="*/ 0 h 425063"/>
              <a:gd name="connsiteX2" fmla="*/ 9005433 w 9005433"/>
              <a:gd name="connsiteY2" fmla="*/ 425063 h 425063"/>
              <a:gd name="connsiteX3" fmla="*/ 0 w 9005433"/>
              <a:gd name="connsiteY3" fmla="*/ 401497 h 425063"/>
              <a:gd name="connsiteX4" fmla="*/ 147039 w 9005433"/>
              <a:gd name="connsiteY4" fmla="*/ 1740 h 425063"/>
              <a:gd name="connsiteX0" fmla="*/ 144537 w 9002931"/>
              <a:gd name="connsiteY0" fmla="*/ 1740 h 425063"/>
              <a:gd name="connsiteX1" fmla="*/ 9002931 w 9002931"/>
              <a:gd name="connsiteY1" fmla="*/ 0 h 425063"/>
              <a:gd name="connsiteX2" fmla="*/ 9002931 w 9002931"/>
              <a:gd name="connsiteY2" fmla="*/ 425063 h 425063"/>
              <a:gd name="connsiteX3" fmla="*/ 0 w 9002931"/>
              <a:gd name="connsiteY3" fmla="*/ 406869 h 425063"/>
              <a:gd name="connsiteX4" fmla="*/ 144537 w 9002931"/>
              <a:gd name="connsiteY4" fmla="*/ 1740 h 425063"/>
              <a:gd name="connsiteX0" fmla="*/ 144537 w 9002931"/>
              <a:gd name="connsiteY0" fmla="*/ 1740 h 424538"/>
              <a:gd name="connsiteX1" fmla="*/ 9002931 w 9002931"/>
              <a:gd name="connsiteY1" fmla="*/ 0 h 424538"/>
              <a:gd name="connsiteX2" fmla="*/ 8761886 w 9002931"/>
              <a:gd name="connsiteY2" fmla="*/ 424538 h 424538"/>
              <a:gd name="connsiteX3" fmla="*/ 0 w 9002931"/>
              <a:gd name="connsiteY3" fmla="*/ 406869 h 424538"/>
              <a:gd name="connsiteX4" fmla="*/ 144537 w 9002931"/>
              <a:gd name="connsiteY4" fmla="*/ 1740 h 424538"/>
              <a:gd name="connsiteX0" fmla="*/ 144537 w 8911454"/>
              <a:gd name="connsiteY0" fmla="*/ 1812 h 424610"/>
              <a:gd name="connsiteX1" fmla="*/ 8911454 w 8911454"/>
              <a:gd name="connsiteY1" fmla="*/ 0 h 424610"/>
              <a:gd name="connsiteX2" fmla="*/ 8761886 w 8911454"/>
              <a:gd name="connsiteY2" fmla="*/ 424610 h 424610"/>
              <a:gd name="connsiteX3" fmla="*/ 0 w 8911454"/>
              <a:gd name="connsiteY3" fmla="*/ 406941 h 424610"/>
              <a:gd name="connsiteX4" fmla="*/ 144537 w 8911454"/>
              <a:gd name="connsiteY4" fmla="*/ 1812 h 42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1454" h="424610">
                <a:moveTo>
                  <a:pt x="144537" y="1812"/>
                </a:moveTo>
                <a:lnTo>
                  <a:pt x="8911454" y="0"/>
                </a:lnTo>
                <a:lnTo>
                  <a:pt x="8761886" y="424610"/>
                </a:lnTo>
                <a:lnTo>
                  <a:pt x="0" y="406941"/>
                </a:lnTo>
                <a:lnTo>
                  <a:pt x="144537" y="1812"/>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Tree>
    <p:extLst>
      <p:ext uri="{BB962C8B-B14F-4D97-AF65-F5344CB8AC3E}">
        <p14:creationId xmlns:p14="http://schemas.microsoft.com/office/powerpoint/2010/main" val="30467350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900113" y="1800226"/>
            <a:ext cx="5181600" cy="429053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561869" y="1800225"/>
            <a:ext cx="5181600" cy="429053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24.11.2021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4900290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o innholdsdeler">
    <p:spTree>
      <p:nvGrpSpPr>
        <p:cNvPr id="1" name=""/>
        <p:cNvGrpSpPr/>
        <p:nvPr/>
      </p:nvGrpSpPr>
      <p:grpSpPr>
        <a:xfrm>
          <a:off x="0" y="0"/>
          <a:ext cx="0" cy="0"/>
          <a:chOff x="0" y="0"/>
          <a:chExt cx="0" cy="0"/>
        </a:xfrm>
      </p:grpSpPr>
      <p:sp>
        <p:nvSpPr>
          <p:cNvPr id="9" name="Rectangle 8"/>
          <p:cNvSpPr/>
          <p:nvPr userDrawn="1"/>
        </p:nvSpPr>
        <p:spPr>
          <a:xfrm>
            <a:off x="1" y="0"/>
            <a:ext cx="1219199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p:cNvSpPr>
            <a:spLocks noGrp="1"/>
          </p:cNvSpPr>
          <p:nvPr>
            <p:ph sz="half" idx="1"/>
          </p:nvPr>
        </p:nvSpPr>
        <p:spPr>
          <a:xfrm>
            <a:off x="900113" y="1800226"/>
            <a:ext cx="5181600" cy="42905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561869" y="1800225"/>
            <a:ext cx="5181600" cy="42905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24.11.2021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t>‹#›</a:t>
            </a:fld>
            <a:endParaRPr lang="nb-NO"/>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7629" y="272787"/>
            <a:ext cx="832169" cy="103415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6588" y="6688967"/>
            <a:ext cx="780456" cy="100241"/>
          </a:xfrm>
          <a:prstGeom prst="rect">
            <a:avLst/>
          </a:prstGeom>
        </p:spPr>
      </p:pic>
    </p:spTree>
    <p:extLst>
      <p:ext uri="{BB962C8B-B14F-4D97-AF65-F5344CB8AC3E}">
        <p14:creationId xmlns:p14="http://schemas.microsoft.com/office/powerpoint/2010/main" val="1836845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00112" y="1800225"/>
            <a:ext cx="5157787" cy="608542"/>
          </a:xfrm>
        </p:spPr>
        <p:txBody>
          <a:bodyPr anchor="t" anchorCtr="0">
            <a:noAutofit/>
          </a:bodyPr>
          <a:lstStyle>
            <a:lvl1pPr marL="0" indent="0">
              <a:buNone/>
              <a:defRPr sz="2000" b="1">
                <a:solidFill>
                  <a:schemeClr val="accent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900112" y="2408767"/>
            <a:ext cx="5157787" cy="36819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560281" y="1800225"/>
            <a:ext cx="5183188" cy="608542"/>
          </a:xfrm>
        </p:spPr>
        <p:txBody>
          <a:bodyPr anchor="t" anchorCtr="0">
            <a:noAutofit/>
          </a:bodyPr>
          <a:lstStyle>
            <a:lvl1pPr marL="0" indent="0">
              <a:buNone/>
              <a:defRPr sz="2000" b="1">
                <a:solidFill>
                  <a:schemeClr val="accent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560281" y="2408767"/>
            <a:ext cx="5183188" cy="36819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651F3-9B16-40C6-B209-3688FC9C95F6}" type="datetimeFigureOut">
              <a:rPr lang="nb-NO" smtClean="0"/>
              <a:t>24.11.2021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22048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ammenligning">
    <p:spTree>
      <p:nvGrpSpPr>
        <p:cNvPr id="1" name=""/>
        <p:cNvGrpSpPr/>
        <p:nvPr/>
      </p:nvGrpSpPr>
      <p:grpSpPr>
        <a:xfrm>
          <a:off x="0" y="0"/>
          <a:ext cx="0" cy="0"/>
          <a:chOff x="0" y="0"/>
          <a:chExt cx="0" cy="0"/>
        </a:xfrm>
      </p:grpSpPr>
      <p:sp>
        <p:nvSpPr>
          <p:cNvPr id="11" name="Rectangle 10"/>
          <p:cNvSpPr/>
          <p:nvPr userDrawn="1"/>
        </p:nvSpPr>
        <p:spPr>
          <a:xfrm>
            <a:off x="1" y="0"/>
            <a:ext cx="1219199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3" name="Plassholder for tekst 2"/>
          <p:cNvSpPr>
            <a:spLocks noGrp="1"/>
          </p:cNvSpPr>
          <p:nvPr>
            <p:ph type="body" idx="1"/>
          </p:nvPr>
        </p:nvSpPr>
        <p:spPr>
          <a:xfrm>
            <a:off x="900112" y="1800225"/>
            <a:ext cx="5157787" cy="608542"/>
          </a:xfrm>
        </p:spPr>
        <p:txBody>
          <a:bodyPr anchor="t" anchorCtr="0">
            <a:noAutofit/>
          </a:bodyPr>
          <a:lstStyle>
            <a:lvl1pPr marL="0" indent="0">
              <a:buNone/>
              <a:defRPr sz="2000" b="1">
                <a:solidFill>
                  <a:schemeClr val="bg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900112" y="2408767"/>
            <a:ext cx="5157787" cy="36819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560281" y="1800225"/>
            <a:ext cx="5183188" cy="608542"/>
          </a:xfrm>
        </p:spPr>
        <p:txBody>
          <a:bodyPr anchor="t" anchorCtr="0">
            <a:noAutofit/>
          </a:bodyPr>
          <a:lstStyle>
            <a:lvl1pPr marL="0" indent="0">
              <a:buNone/>
              <a:defRPr sz="2000" b="1">
                <a:solidFill>
                  <a:schemeClr val="bg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560281" y="2408767"/>
            <a:ext cx="5183188" cy="36819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651F3-9B16-40C6-B209-3688FC9C95F6}" type="datetimeFigureOut">
              <a:rPr lang="nb-NO" smtClean="0"/>
              <a:t>24.11.2021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lvl1pPr>
              <a:defRPr>
                <a:solidFill>
                  <a:schemeClr val="bg1"/>
                </a:solidFill>
              </a:defRPr>
            </a:lvl1pPr>
          </a:lstStyle>
          <a:p>
            <a:r>
              <a:rPr lang="nb-NO"/>
              <a:t>Klikk for å redigere tittelstil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1278" y="256000"/>
            <a:ext cx="832169" cy="103415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6588" y="6688967"/>
            <a:ext cx="780456" cy="100241"/>
          </a:xfrm>
          <a:prstGeom prst="rect">
            <a:avLst/>
          </a:prstGeom>
        </p:spPr>
      </p:pic>
    </p:spTree>
    <p:extLst>
      <p:ext uri="{BB962C8B-B14F-4D97-AF65-F5344CB8AC3E}">
        <p14:creationId xmlns:p14="http://schemas.microsoft.com/office/powerpoint/2010/main" val="23136108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24.11.2021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40831735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13" name="Rectangle 12"/>
          <p:cNvSpPr/>
          <p:nvPr userDrawn="1"/>
        </p:nvSpPr>
        <p:spPr>
          <a:xfrm>
            <a:off x="1" y="0"/>
            <a:ext cx="1219199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16" name="Rectangle 8"/>
          <p:cNvSpPr/>
          <p:nvPr userDrawn="1"/>
        </p:nvSpPr>
        <p:spPr>
          <a:xfrm rot="4198283">
            <a:off x="8390815" y="1846301"/>
            <a:ext cx="7304196" cy="2357638"/>
          </a:xfrm>
          <a:custGeom>
            <a:avLst/>
            <a:gdLst>
              <a:gd name="connsiteX0" fmla="*/ 0 w 9063143"/>
              <a:gd name="connsiteY0" fmla="*/ 0 h 3844862"/>
              <a:gd name="connsiteX1" fmla="*/ 9063143 w 9063143"/>
              <a:gd name="connsiteY1" fmla="*/ 0 h 3844862"/>
              <a:gd name="connsiteX2" fmla="*/ 9063143 w 9063143"/>
              <a:gd name="connsiteY2" fmla="*/ 3844862 h 3844862"/>
              <a:gd name="connsiteX3" fmla="*/ 0 w 9063143"/>
              <a:gd name="connsiteY3" fmla="*/ 3844862 h 3844862"/>
              <a:gd name="connsiteX4" fmla="*/ 0 w 9063143"/>
              <a:gd name="connsiteY4" fmla="*/ 0 h 3844862"/>
              <a:gd name="connsiteX0" fmla="*/ 0 w 9063143"/>
              <a:gd name="connsiteY0" fmla="*/ 0 h 3846464"/>
              <a:gd name="connsiteX1" fmla="*/ 9063143 w 9063143"/>
              <a:gd name="connsiteY1" fmla="*/ 0 h 3846464"/>
              <a:gd name="connsiteX2" fmla="*/ 9063143 w 9063143"/>
              <a:gd name="connsiteY2" fmla="*/ 3844862 h 3846464"/>
              <a:gd name="connsiteX3" fmla="*/ 310319 w 9063143"/>
              <a:gd name="connsiteY3" fmla="*/ 3846464 h 3846464"/>
              <a:gd name="connsiteX4" fmla="*/ 0 w 9063143"/>
              <a:gd name="connsiteY4" fmla="*/ 0 h 3846464"/>
              <a:gd name="connsiteX0" fmla="*/ 0 w 9063143"/>
              <a:gd name="connsiteY0" fmla="*/ 0 h 3847272"/>
              <a:gd name="connsiteX1" fmla="*/ 9063143 w 9063143"/>
              <a:gd name="connsiteY1" fmla="*/ 0 h 3847272"/>
              <a:gd name="connsiteX2" fmla="*/ 9063143 w 9063143"/>
              <a:gd name="connsiteY2" fmla="*/ 3844862 h 3847272"/>
              <a:gd name="connsiteX3" fmla="*/ 303266 w 9063143"/>
              <a:gd name="connsiteY3" fmla="*/ 3847272 h 3847272"/>
              <a:gd name="connsiteX4" fmla="*/ 0 w 9063143"/>
              <a:gd name="connsiteY4" fmla="*/ 0 h 3847272"/>
              <a:gd name="connsiteX0" fmla="*/ 1029730 w 8759877"/>
              <a:gd name="connsiteY0" fmla="*/ 1029229 h 3847272"/>
              <a:gd name="connsiteX1" fmla="*/ 8759877 w 8759877"/>
              <a:gd name="connsiteY1" fmla="*/ 0 h 3847272"/>
              <a:gd name="connsiteX2" fmla="*/ 8759877 w 8759877"/>
              <a:gd name="connsiteY2" fmla="*/ 3844862 h 3847272"/>
              <a:gd name="connsiteX3" fmla="*/ 0 w 8759877"/>
              <a:gd name="connsiteY3" fmla="*/ 3847272 h 3847272"/>
              <a:gd name="connsiteX4" fmla="*/ 1029730 w 8759877"/>
              <a:gd name="connsiteY4" fmla="*/ 1029229 h 3847272"/>
              <a:gd name="connsiteX0" fmla="*/ 1041192 w 8759877"/>
              <a:gd name="connsiteY0" fmla="*/ 1018387 h 3847272"/>
              <a:gd name="connsiteX1" fmla="*/ 8759877 w 8759877"/>
              <a:gd name="connsiteY1" fmla="*/ 0 h 3847272"/>
              <a:gd name="connsiteX2" fmla="*/ 8759877 w 8759877"/>
              <a:gd name="connsiteY2" fmla="*/ 3844862 h 3847272"/>
              <a:gd name="connsiteX3" fmla="*/ 0 w 8759877"/>
              <a:gd name="connsiteY3" fmla="*/ 3847272 h 3847272"/>
              <a:gd name="connsiteX4" fmla="*/ 1041192 w 8759877"/>
              <a:gd name="connsiteY4" fmla="*/ 1018387 h 3847272"/>
              <a:gd name="connsiteX0" fmla="*/ 1036314 w 8754999"/>
              <a:gd name="connsiteY0" fmla="*/ 1018387 h 3852430"/>
              <a:gd name="connsiteX1" fmla="*/ 8754999 w 8754999"/>
              <a:gd name="connsiteY1" fmla="*/ 0 h 3852430"/>
              <a:gd name="connsiteX2" fmla="*/ 8754999 w 8754999"/>
              <a:gd name="connsiteY2" fmla="*/ 3844862 h 3852430"/>
              <a:gd name="connsiteX3" fmla="*/ 0 w 8754999"/>
              <a:gd name="connsiteY3" fmla="*/ 3852430 h 3852430"/>
              <a:gd name="connsiteX4" fmla="*/ 1036314 w 8754999"/>
              <a:gd name="connsiteY4" fmla="*/ 1018387 h 3852430"/>
              <a:gd name="connsiteX0" fmla="*/ 1046350 w 8765035"/>
              <a:gd name="connsiteY0" fmla="*/ 1018387 h 3852151"/>
              <a:gd name="connsiteX1" fmla="*/ 8765035 w 8765035"/>
              <a:gd name="connsiteY1" fmla="*/ 0 h 3852151"/>
              <a:gd name="connsiteX2" fmla="*/ 8765035 w 8765035"/>
              <a:gd name="connsiteY2" fmla="*/ 3844862 h 3852151"/>
              <a:gd name="connsiteX3" fmla="*/ 0 w 8765035"/>
              <a:gd name="connsiteY3" fmla="*/ 3852151 h 3852151"/>
              <a:gd name="connsiteX4" fmla="*/ 1046350 w 8765035"/>
              <a:gd name="connsiteY4" fmla="*/ 1018387 h 3852151"/>
              <a:gd name="connsiteX0" fmla="*/ 1031155 w 8765035"/>
              <a:gd name="connsiteY0" fmla="*/ 1022986 h 3852151"/>
              <a:gd name="connsiteX1" fmla="*/ 8765035 w 8765035"/>
              <a:gd name="connsiteY1" fmla="*/ 0 h 3852151"/>
              <a:gd name="connsiteX2" fmla="*/ 8765035 w 8765035"/>
              <a:gd name="connsiteY2" fmla="*/ 3844862 h 3852151"/>
              <a:gd name="connsiteX3" fmla="*/ 0 w 8765035"/>
              <a:gd name="connsiteY3" fmla="*/ 3852151 h 3852151"/>
              <a:gd name="connsiteX4" fmla="*/ 1031155 w 8765035"/>
              <a:gd name="connsiteY4" fmla="*/ 1022986 h 3852151"/>
              <a:gd name="connsiteX0" fmla="*/ 1031155 w 8765035"/>
              <a:gd name="connsiteY0" fmla="*/ 0 h 2829165"/>
              <a:gd name="connsiteX1" fmla="*/ 8765035 w 8765035"/>
              <a:gd name="connsiteY1" fmla="*/ 2821876 h 2829165"/>
              <a:gd name="connsiteX2" fmla="*/ 0 w 8765035"/>
              <a:gd name="connsiteY2" fmla="*/ 2829165 h 2829165"/>
              <a:gd name="connsiteX3" fmla="*/ 1031155 w 8765035"/>
              <a:gd name="connsiteY3" fmla="*/ 0 h 2829165"/>
            </a:gdLst>
            <a:ahLst/>
            <a:cxnLst>
              <a:cxn ang="0">
                <a:pos x="connsiteX0" y="connsiteY0"/>
              </a:cxn>
              <a:cxn ang="0">
                <a:pos x="connsiteX1" y="connsiteY1"/>
              </a:cxn>
              <a:cxn ang="0">
                <a:pos x="connsiteX2" y="connsiteY2"/>
              </a:cxn>
              <a:cxn ang="0">
                <a:pos x="connsiteX3" y="connsiteY3"/>
              </a:cxn>
            </a:cxnLst>
            <a:rect l="l" t="t" r="r" b="b"/>
            <a:pathLst>
              <a:path w="8765035" h="2829165">
                <a:moveTo>
                  <a:pt x="1031155" y="0"/>
                </a:moveTo>
                <a:lnTo>
                  <a:pt x="8765035" y="2821876"/>
                </a:lnTo>
                <a:lnTo>
                  <a:pt x="0" y="2829165"/>
                </a:lnTo>
                <a:lnTo>
                  <a:pt x="1031155"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17" name="Rectangle 17"/>
          <p:cNvSpPr/>
          <p:nvPr userDrawn="1"/>
        </p:nvSpPr>
        <p:spPr>
          <a:xfrm rot="4198283">
            <a:off x="-3511837" y="2653702"/>
            <a:ext cx="7300619" cy="2356308"/>
          </a:xfrm>
          <a:custGeom>
            <a:avLst/>
            <a:gdLst>
              <a:gd name="connsiteX0" fmla="*/ 0 w 9307013"/>
              <a:gd name="connsiteY0" fmla="*/ 0 h 2967365"/>
              <a:gd name="connsiteX1" fmla="*/ 9307013 w 9307013"/>
              <a:gd name="connsiteY1" fmla="*/ 0 h 2967365"/>
              <a:gd name="connsiteX2" fmla="*/ 9307013 w 9307013"/>
              <a:gd name="connsiteY2" fmla="*/ 2967365 h 2967365"/>
              <a:gd name="connsiteX3" fmla="*/ 0 w 9307013"/>
              <a:gd name="connsiteY3" fmla="*/ 2967365 h 2967365"/>
              <a:gd name="connsiteX4" fmla="*/ 0 w 9307013"/>
              <a:gd name="connsiteY4" fmla="*/ 0 h 2967365"/>
              <a:gd name="connsiteX0" fmla="*/ 450834 w 9307013"/>
              <a:gd name="connsiteY0" fmla="*/ 0 h 2968089"/>
              <a:gd name="connsiteX1" fmla="*/ 9307013 w 9307013"/>
              <a:gd name="connsiteY1" fmla="*/ 724 h 2968089"/>
              <a:gd name="connsiteX2" fmla="*/ 9307013 w 9307013"/>
              <a:gd name="connsiteY2" fmla="*/ 2968089 h 2968089"/>
              <a:gd name="connsiteX3" fmla="*/ 0 w 9307013"/>
              <a:gd name="connsiteY3" fmla="*/ 2968089 h 2968089"/>
              <a:gd name="connsiteX4" fmla="*/ 450834 w 9307013"/>
              <a:gd name="connsiteY4" fmla="*/ 0 h 2968089"/>
              <a:gd name="connsiteX0" fmla="*/ 483161 w 9307013"/>
              <a:gd name="connsiteY0" fmla="*/ 4232 h 2967365"/>
              <a:gd name="connsiteX1" fmla="*/ 9307013 w 9307013"/>
              <a:gd name="connsiteY1" fmla="*/ 0 h 2967365"/>
              <a:gd name="connsiteX2" fmla="*/ 9307013 w 9307013"/>
              <a:gd name="connsiteY2" fmla="*/ 2967365 h 2967365"/>
              <a:gd name="connsiteX3" fmla="*/ 0 w 9307013"/>
              <a:gd name="connsiteY3" fmla="*/ 2967365 h 2967365"/>
              <a:gd name="connsiteX4" fmla="*/ 483161 w 9307013"/>
              <a:gd name="connsiteY4" fmla="*/ 4232 h 2967365"/>
              <a:gd name="connsiteX0" fmla="*/ 0 w 8823852"/>
              <a:gd name="connsiteY0" fmla="*/ 4232 h 2967365"/>
              <a:gd name="connsiteX1" fmla="*/ 8823852 w 8823852"/>
              <a:gd name="connsiteY1" fmla="*/ 0 h 2967365"/>
              <a:gd name="connsiteX2" fmla="*/ 8823852 w 8823852"/>
              <a:gd name="connsiteY2" fmla="*/ 2967365 h 2967365"/>
              <a:gd name="connsiteX3" fmla="*/ 0 w 8823852"/>
              <a:gd name="connsiteY3" fmla="*/ 4232 h 2967365"/>
              <a:gd name="connsiteX0" fmla="*/ 0 w 8823852"/>
              <a:gd name="connsiteY0" fmla="*/ 4232 h 2843733"/>
              <a:gd name="connsiteX1" fmla="*/ 8823852 w 8823852"/>
              <a:gd name="connsiteY1" fmla="*/ 0 h 2843733"/>
              <a:gd name="connsiteX2" fmla="*/ 7735598 w 8823852"/>
              <a:gd name="connsiteY2" fmla="*/ 2843733 h 2843733"/>
              <a:gd name="connsiteX3" fmla="*/ 0 w 8823852"/>
              <a:gd name="connsiteY3" fmla="*/ 4232 h 2843733"/>
              <a:gd name="connsiteX0" fmla="*/ 0 w 8756392"/>
              <a:gd name="connsiteY0" fmla="*/ 0 h 2839501"/>
              <a:gd name="connsiteX1" fmla="*/ 8756392 w 8756392"/>
              <a:gd name="connsiteY1" fmla="*/ 21088 h 2839501"/>
              <a:gd name="connsiteX2" fmla="*/ 7735598 w 8756392"/>
              <a:gd name="connsiteY2" fmla="*/ 2839501 h 2839501"/>
              <a:gd name="connsiteX3" fmla="*/ 0 w 8756392"/>
              <a:gd name="connsiteY3" fmla="*/ 0 h 2839501"/>
              <a:gd name="connsiteX0" fmla="*/ 0 w 8759654"/>
              <a:gd name="connsiteY0" fmla="*/ 0 h 2830552"/>
              <a:gd name="connsiteX1" fmla="*/ 8759654 w 8759654"/>
              <a:gd name="connsiteY1" fmla="*/ 12139 h 2830552"/>
              <a:gd name="connsiteX2" fmla="*/ 7738860 w 8759654"/>
              <a:gd name="connsiteY2" fmla="*/ 2830552 h 2830552"/>
              <a:gd name="connsiteX3" fmla="*/ 0 w 8759654"/>
              <a:gd name="connsiteY3" fmla="*/ 0 h 2830552"/>
              <a:gd name="connsiteX0" fmla="*/ 0 w 8762917"/>
              <a:gd name="connsiteY0" fmla="*/ 0 h 2821603"/>
              <a:gd name="connsiteX1" fmla="*/ 8762917 w 8762917"/>
              <a:gd name="connsiteY1" fmla="*/ 3190 h 2821603"/>
              <a:gd name="connsiteX2" fmla="*/ 7742123 w 8762917"/>
              <a:gd name="connsiteY2" fmla="*/ 2821603 h 2821603"/>
              <a:gd name="connsiteX3" fmla="*/ 0 w 8762917"/>
              <a:gd name="connsiteY3" fmla="*/ 0 h 2821603"/>
              <a:gd name="connsiteX0" fmla="*/ 0 w 8759655"/>
              <a:gd name="connsiteY0" fmla="*/ 0 h 2830552"/>
              <a:gd name="connsiteX1" fmla="*/ 8759655 w 8759655"/>
              <a:gd name="connsiteY1" fmla="*/ 12139 h 2830552"/>
              <a:gd name="connsiteX2" fmla="*/ 7738861 w 8759655"/>
              <a:gd name="connsiteY2" fmla="*/ 2830552 h 2830552"/>
              <a:gd name="connsiteX3" fmla="*/ 0 w 8759655"/>
              <a:gd name="connsiteY3" fmla="*/ 0 h 2830552"/>
              <a:gd name="connsiteX0" fmla="*/ 0 w 8760743"/>
              <a:gd name="connsiteY0" fmla="*/ 0 h 2827569"/>
              <a:gd name="connsiteX1" fmla="*/ 8760743 w 8760743"/>
              <a:gd name="connsiteY1" fmla="*/ 9156 h 2827569"/>
              <a:gd name="connsiteX2" fmla="*/ 7739949 w 8760743"/>
              <a:gd name="connsiteY2" fmla="*/ 2827569 h 2827569"/>
              <a:gd name="connsiteX3" fmla="*/ 0 w 8760743"/>
              <a:gd name="connsiteY3" fmla="*/ 0 h 2827569"/>
            </a:gdLst>
            <a:ahLst/>
            <a:cxnLst>
              <a:cxn ang="0">
                <a:pos x="connsiteX0" y="connsiteY0"/>
              </a:cxn>
              <a:cxn ang="0">
                <a:pos x="connsiteX1" y="connsiteY1"/>
              </a:cxn>
              <a:cxn ang="0">
                <a:pos x="connsiteX2" y="connsiteY2"/>
              </a:cxn>
              <a:cxn ang="0">
                <a:pos x="connsiteX3" y="connsiteY3"/>
              </a:cxn>
            </a:cxnLst>
            <a:rect l="l" t="t" r="r" b="b"/>
            <a:pathLst>
              <a:path w="8760743" h="2827569">
                <a:moveTo>
                  <a:pt x="0" y="0"/>
                </a:moveTo>
                <a:lnTo>
                  <a:pt x="8760743" y="9156"/>
                </a:lnTo>
                <a:lnTo>
                  <a:pt x="7739949" y="2827569"/>
                </a:lnTo>
                <a:lnTo>
                  <a:pt x="0" y="0"/>
                </a:lnTo>
                <a:close/>
              </a:path>
            </a:pathLst>
          </a:custGeom>
          <a:solidFill>
            <a:srgbClr val="63A8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nb-NO" sz="1500">
                <a:solidFill>
                  <a:srgbClr val="0095C8"/>
                </a:solidFill>
              </a:rPr>
              <a:t> </a:t>
            </a:r>
          </a:p>
        </p:txBody>
      </p:sp>
      <p:sp>
        <p:nvSpPr>
          <p:cNvPr id="19" name="Rectangle 13"/>
          <p:cNvSpPr/>
          <p:nvPr userDrawn="1"/>
        </p:nvSpPr>
        <p:spPr>
          <a:xfrm rot="4198283">
            <a:off x="-1543298" y="3250014"/>
            <a:ext cx="7430494" cy="359961"/>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6"/>
              <a:gd name="connsiteX1" fmla="*/ 9307013 w 9307013"/>
              <a:gd name="connsiteY1" fmla="*/ 0 h 426386"/>
              <a:gd name="connsiteX2" fmla="*/ 9307013 w 9307013"/>
              <a:gd name="connsiteY2" fmla="*/ 425063 h 426386"/>
              <a:gd name="connsiteX3" fmla="*/ 300282 w 9307013"/>
              <a:gd name="connsiteY3" fmla="*/ 426386 h 426386"/>
              <a:gd name="connsiteX4" fmla="*/ 0 w 9307013"/>
              <a:gd name="connsiteY4" fmla="*/ 0 h 426386"/>
              <a:gd name="connsiteX0" fmla="*/ 153808 w 9006731"/>
              <a:gd name="connsiteY0" fmla="*/ 0 h 429823"/>
              <a:gd name="connsiteX1" fmla="*/ 9006731 w 9006731"/>
              <a:gd name="connsiteY1" fmla="*/ 3437 h 429823"/>
              <a:gd name="connsiteX2" fmla="*/ 9006731 w 9006731"/>
              <a:gd name="connsiteY2" fmla="*/ 428500 h 429823"/>
              <a:gd name="connsiteX3" fmla="*/ 0 w 9006731"/>
              <a:gd name="connsiteY3" fmla="*/ 429823 h 429823"/>
              <a:gd name="connsiteX4" fmla="*/ 153808 w 9006731"/>
              <a:gd name="connsiteY4" fmla="*/ 0 h 429823"/>
              <a:gd name="connsiteX0" fmla="*/ 153808 w 9006731"/>
              <a:gd name="connsiteY0" fmla="*/ 0 h 431646"/>
              <a:gd name="connsiteX1" fmla="*/ 9006731 w 9006731"/>
              <a:gd name="connsiteY1" fmla="*/ 3437 h 431646"/>
              <a:gd name="connsiteX2" fmla="*/ 8764349 w 9006731"/>
              <a:gd name="connsiteY2" fmla="*/ 431646 h 431646"/>
              <a:gd name="connsiteX3" fmla="*/ 0 w 9006731"/>
              <a:gd name="connsiteY3" fmla="*/ 429823 h 431646"/>
              <a:gd name="connsiteX4" fmla="*/ 153808 w 9006731"/>
              <a:gd name="connsiteY4" fmla="*/ 0 h 431646"/>
              <a:gd name="connsiteX0" fmla="*/ 153808 w 8916593"/>
              <a:gd name="connsiteY0" fmla="*/ 307 h 431953"/>
              <a:gd name="connsiteX1" fmla="*/ 8916593 w 8916593"/>
              <a:gd name="connsiteY1" fmla="*/ 0 h 431953"/>
              <a:gd name="connsiteX2" fmla="*/ 8764349 w 8916593"/>
              <a:gd name="connsiteY2" fmla="*/ 431953 h 431953"/>
              <a:gd name="connsiteX3" fmla="*/ 0 w 8916593"/>
              <a:gd name="connsiteY3" fmla="*/ 430130 h 431953"/>
              <a:gd name="connsiteX4" fmla="*/ 153808 w 8916593"/>
              <a:gd name="connsiteY4" fmla="*/ 307 h 4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593" h="431953">
                <a:moveTo>
                  <a:pt x="153808" y="307"/>
                </a:moveTo>
                <a:lnTo>
                  <a:pt x="8916593" y="0"/>
                </a:lnTo>
                <a:lnTo>
                  <a:pt x="8764349" y="431953"/>
                </a:lnTo>
                <a:lnTo>
                  <a:pt x="0" y="430130"/>
                </a:lnTo>
                <a:lnTo>
                  <a:pt x="153808" y="307"/>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20" name="Rectangle 15"/>
          <p:cNvSpPr/>
          <p:nvPr userDrawn="1"/>
        </p:nvSpPr>
        <p:spPr>
          <a:xfrm rot="4198283">
            <a:off x="-1924358" y="3250586"/>
            <a:ext cx="7436946" cy="358908"/>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7"/>
              <a:gd name="connsiteX1" fmla="*/ 9307013 w 9307013"/>
              <a:gd name="connsiteY1" fmla="*/ 0 h 426387"/>
              <a:gd name="connsiteX2" fmla="*/ 9307013 w 9307013"/>
              <a:gd name="connsiteY2" fmla="*/ 425063 h 426387"/>
              <a:gd name="connsiteX3" fmla="*/ 300282 w 9307013"/>
              <a:gd name="connsiteY3" fmla="*/ 426387 h 426387"/>
              <a:gd name="connsiteX4" fmla="*/ 0 w 9307013"/>
              <a:gd name="connsiteY4" fmla="*/ 0 h 426387"/>
              <a:gd name="connsiteX0" fmla="*/ 155704 w 9006731"/>
              <a:gd name="connsiteY0" fmla="*/ 633 h 426387"/>
              <a:gd name="connsiteX1" fmla="*/ 9006731 w 9006731"/>
              <a:gd name="connsiteY1" fmla="*/ 0 h 426387"/>
              <a:gd name="connsiteX2" fmla="*/ 9006731 w 9006731"/>
              <a:gd name="connsiteY2" fmla="*/ 425063 h 426387"/>
              <a:gd name="connsiteX3" fmla="*/ 0 w 9006731"/>
              <a:gd name="connsiteY3" fmla="*/ 426387 h 426387"/>
              <a:gd name="connsiteX4" fmla="*/ 155704 w 9006731"/>
              <a:gd name="connsiteY4" fmla="*/ 633 h 426387"/>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8773430 w 9010802"/>
              <a:gd name="connsiteY2" fmla="*/ 425877 h 428283"/>
              <a:gd name="connsiteX3" fmla="*/ 0 w 9010802"/>
              <a:gd name="connsiteY3" fmla="*/ 428283 h 428283"/>
              <a:gd name="connsiteX4" fmla="*/ 159775 w 9010802"/>
              <a:gd name="connsiteY4" fmla="*/ 633 h 428283"/>
              <a:gd name="connsiteX0" fmla="*/ 159775 w 8924335"/>
              <a:gd name="connsiteY0" fmla="*/ 3039 h 430689"/>
              <a:gd name="connsiteX1" fmla="*/ 8924335 w 8924335"/>
              <a:gd name="connsiteY1" fmla="*/ 0 h 430689"/>
              <a:gd name="connsiteX2" fmla="*/ 8773430 w 8924335"/>
              <a:gd name="connsiteY2" fmla="*/ 428283 h 430689"/>
              <a:gd name="connsiteX3" fmla="*/ 0 w 8924335"/>
              <a:gd name="connsiteY3" fmla="*/ 430689 h 430689"/>
              <a:gd name="connsiteX4" fmla="*/ 159775 w 8924335"/>
              <a:gd name="connsiteY4" fmla="*/ 3039 h 43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335" h="430689">
                <a:moveTo>
                  <a:pt x="159775" y="3039"/>
                </a:moveTo>
                <a:lnTo>
                  <a:pt x="8924335" y="0"/>
                </a:lnTo>
                <a:lnTo>
                  <a:pt x="8773430" y="428283"/>
                </a:lnTo>
                <a:lnTo>
                  <a:pt x="0" y="430689"/>
                </a:lnTo>
                <a:lnTo>
                  <a:pt x="159775" y="3039"/>
                </a:lnTo>
                <a:close/>
              </a:path>
            </a:pathLst>
          </a:custGeom>
          <a:solidFill>
            <a:srgbClr val="0095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21" name="Rectangle 16"/>
          <p:cNvSpPr/>
          <p:nvPr userDrawn="1"/>
        </p:nvSpPr>
        <p:spPr>
          <a:xfrm rot="4198283">
            <a:off x="-2294610" y="3254037"/>
            <a:ext cx="7426212" cy="353842"/>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5063"/>
              <a:gd name="connsiteX1" fmla="*/ 9307013 w 9307013"/>
              <a:gd name="connsiteY1" fmla="*/ 0 h 425063"/>
              <a:gd name="connsiteX2" fmla="*/ 9307013 w 9307013"/>
              <a:gd name="connsiteY2" fmla="*/ 425063 h 425063"/>
              <a:gd name="connsiteX3" fmla="*/ 311589 w 9307013"/>
              <a:gd name="connsiteY3" fmla="*/ 422991 h 425063"/>
              <a:gd name="connsiteX4" fmla="*/ 0 w 9307013"/>
              <a:gd name="connsiteY4" fmla="*/ 0 h 425063"/>
              <a:gd name="connsiteX0" fmla="*/ 150277 w 8995424"/>
              <a:gd name="connsiteY0" fmla="*/ 2109 h 425063"/>
              <a:gd name="connsiteX1" fmla="*/ 8995424 w 8995424"/>
              <a:gd name="connsiteY1" fmla="*/ 0 h 425063"/>
              <a:gd name="connsiteX2" fmla="*/ 8995424 w 8995424"/>
              <a:gd name="connsiteY2" fmla="*/ 425063 h 425063"/>
              <a:gd name="connsiteX3" fmla="*/ 0 w 8995424"/>
              <a:gd name="connsiteY3" fmla="*/ 422991 h 425063"/>
              <a:gd name="connsiteX4" fmla="*/ 150277 w 8995424"/>
              <a:gd name="connsiteY4" fmla="*/ 2109 h 425063"/>
              <a:gd name="connsiteX0" fmla="*/ 133091 w 8995424"/>
              <a:gd name="connsiteY0" fmla="*/ 306 h 425063"/>
              <a:gd name="connsiteX1" fmla="*/ 8995424 w 8995424"/>
              <a:gd name="connsiteY1" fmla="*/ 0 h 425063"/>
              <a:gd name="connsiteX2" fmla="*/ 8995424 w 8995424"/>
              <a:gd name="connsiteY2" fmla="*/ 425063 h 425063"/>
              <a:gd name="connsiteX3" fmla="*/ 0 w 8995424"/>
              <a:gd name="connsiteY3" fmla="*/ 422991 h 425063"/>
              <a:gd name="connsiteX4" fmla="*/ 133091 w 8995424"/>
              <a:gd name="connsiteY4" fmla="*/ 306 h 425063"/>
              <a:gd name="connsiteX0" fmla="*/ 146341 w 8995424"/>
              <a:gd name="connsiteY0" fmla="*/ 674 h 425063"/>
              <a:gd name="connsiteX1" fmla="*/ 8995424 w 8995424"/>
              <a:gd name="connsiteY1" fmla="*/ 0 h 425063"/>
              <a:gd name="connsiteX2" fmla="*/ 8995424 w 8995424"/>
              <a:gd name="connsiteY2" fmla="*/ 425063 h 425063"/>
              <a:gd name="connsiteX3" fmla="*/ 0 w 8995424"/>
              <a:gd name="connsiteY3" fmla="*/ 422991 h 425063"/>
              <a:gd name="connsiteX4" fmla="*/ 146341 w 8995424"/>
              <a:gd name="connsiteY4" fmla="*/ 674 h 425063"/>
              <a:gd name="connsiteX0" fmla="*/ 137030 w 8995424"/>
              <a:gd name="connsiteY0" fmla="*/ 1740 h 425063"/>
              <a:gd name="connsiteX1" fmla="*/ 8995424 w 8995424"/>
              <a:gd name="connsiteY1" fmla="*/ 0 h 425063"/>
              <a:gd name="connsiteX2" fmla="*/ 8995424 w 8995424"/>
              <a:gd name="connsiteY2" fmla="*/ 425063 h 425063"/>
              <a:gd name="connsiteX3" fmla="*/ 0 w 8995424"/>
              <a:gd name="connsiteY3" fmla="*/ 422991 h 425063"/>
              <a:gd name="connsiteX4" fmla="*/ 137030 w 8995424"/>
              <a:gd name="connsiteY4" fmla="*/ 1740 h 425063"/>
              <a:gd name="connsiteX0" fmla="*/ 147039 w 9005433"/>
              <a:gd name="connsiteY0" fmla="*/ 1740 h 425063"/>
              <a:gd name="connsiteX1" fmla="*/ 9005433 w 9005433"/>
              <a:gd name="connsiteY1" fmla="*/ 0 h 425063"/>
              <a:gd name="connsiteX2" fmla="*/ 9005433 w 9005433"/>
              <a:gd name="connsiteY2" fmla="*/ 425063 h 425063"/>
              <a:gd name="connsiteX3" fmla="*/ 0 w 9005433"/>
              <a:gd name="connsiteY3" fmla="*/ 401497 h 425063"/>
              <a:gd name="connsiteX4" fmla="*/ 147039 w 9005433"/>
              <a:gd name="connsiteY4" fmla="*/ 1740 h 425063"/>
              <a:gd name="connsiteX0" fmla="*/ 144537 w 9002931"/>
              <a:gd name="connsiteY0" fmla="*/ 1740 h 425063"/>
              <a:gd name="connsiteX1" fmla="*/ 9002931 w 9002931"/>
              <a:gd name="connsiteY1" fmla="*/ 0 h 425063"/>
              <a:gd name="connsiteX2" fmla="*/ 9002931 w 9002931"/>
              <a:gd name="connsiteY2" fmla="*/ 425063 h 425063"/>
              <a:gd name="connsiteX3" fmla="*/ 0 w 9002931"/>
              <a:gd name="connsiteY3" fmla="*/ 406869 h 425063"/>
              <a:gd name="connsiteX4" fmla="*/ 144537 w 9002931"/>
              <a:gd name="connsiteY4" fmla="*/ 1740 h 425063"/>
              <a:gd name="connsiteX0" fmla="*/ 144537 w 9002931"/>
              <a:gd name="connsiteY0" fmla="*/ 1740 h 424538"/>
              <a:gd name="connsiteX1" fmla="*/ 9002931 w 9002931"/>
              <a:gd name="connsiteY1" fmla="*/ 0 h 424538"/>
              <a:gd name="connsiteX2" fmla="*/ 8761886 w 9002931"/>
              <a:gd name="connsiteY2" fmla="*/ 424538 h 424538"/>
              <a:gd name="connsiteX3" fmla="*/ 0 w 9002931"/>
              <a:gd name="connsiteY3" fmla="*/ 406869 h 424538"/>
              <a:gd name="connsiteX4" fmla="*/ 144537 w 9002931"/>
              <a:gd name="connsiteY4" fmla="*/ 1740 h 424538"/>
              <a:gd name="connsiteX0" fmla="*/ 144537 w 8911454"/>
              <a:gd name="connsiteY0" fmla="*/ 1812 h 424610"/>
              <a:gd name="connsiteX1" fmla="*/ 8911454 w 8911454"/>
              <a:gd name="connsiteY1" fmla="*/ 0 h 424610"/>
              <a:gd name="connsiteX2" fmla="*/ 8761886 w 8911454"/>
              <a:gd name="connsiteY2" fmla="*/ 424610 h 424610"/>
              <a:gd name="connsiteX3" fmla="*/ 0 w 8911454"/>
              <a:gd name="connsiteY3" fmla="*/ 406941 h 424610"/>
              <a:gd name="connsiteX4" fmla="*/ 144537 w 8911454"/>
              <a:gd name="connsiteY4" fmla="*/ 1812 h 42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1454" h="424610">
                <a:moveTo>
                  <a:pt x="144537" y="1812"/>
                </a:moveTo>
                <a:lnTo>
                  <a:pt x="8911454" y="0"/>
                </a:lnTo>
                <a:lnTo>
                  <a:pt x="8761886" y="424610"/>
                </a:lnTo>
                <a:lnTo>
                  <a:pt x="0" y="406941"/>
                </a:lnTo>
                <a:lnTo>
                  <a:pt x="144537" y="1812"/>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2" name="Plassholder for dato 1"/>
          <p:cNvSpPr>
            <a:spLocks noGrp="1"/>
          </p:cNvSpPr>
          <p:nvPr>
            <p:ph type="dt" sz="half" idx="10"/>
          </p:nvPr>
        </p:nvSpPr>
        <p:spPr/>
        <p:txBody>
          <a:bodyPr/>
          <a:lstStyle/>
          <a:p>
            <a:fld id="{983651F3-9B16-40C6-B209-3688FC9C95F6}" type="datetimeFigureOut">
              <a:rPr lang="nb-NO" smtClean="0"/>
              <a:t>24.11.2021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t>‹#›</a:t>
            </a:fld>
            <a:endParaRPr lang="nb-NO"/>
          </a:p>
        </p:txBody>
      </p:sp>
      <p:sp>
        <p:nvSpPr>
          <p:cNvPr id="14" name="Tittel 1"/>
          <p:cNvSpPr>
            <a:spLocks noGrp="1"/>
          </p:cNvSpPr>
          <p:nvPr>
            <p:ph type="ctrTitle"/>
          </p:nvPr>
        </p:nvSpPr>
        <p:spPr>
          <a:xfrm>
            <a:off x="3745177" y="2227812"/>
            <a:ext cx="6738842" cy="1049040"/>
          </a:xfrm>
        </p:spPr>
        <p:txBody>
          <a:bodyPr anchor="b" anchorCtr="0">
            <a:normAutofit/>
          </a:bodyPr>
          <a:lstStyle>
            <a:lvl1pPr algn="l">
              <a:defRPr sz="3333">
                <a:solidFill>
                  <a:schemeClr val="bg1"/>
                </a:solidFill>
              </a:defRPr>
            </a:lvl1pPr>
          </a:lstStyle>
          <a:p>
            <a:r>
              <a:rPr lang="nb-NO"/>
              <a:t>Klikk for å redigere tittelstil</a:t>
            </a:r>
          </a:p>
        </p:txBody>
      </p:sp>
      <p:sp>
        <p:nvSpPr>
          <p:cNvPr id="15" name="Undertittel 2"/>
          <p:cNvSpPr>
            <a:spLocks noGrp="1"/>
          </p:cNvSpPr>
          <p:nvPr>
            <p:ph type="subTitle" idx="1"/>
          </p:nvPr>
        </p:nvSpPr>
        <p:spPr>
          <a:xfrm>
            <a:off x="3745177" y="3415262"/>
            <a:ext cx="6738842" cy="276999"/>
          </a:xfrm>
        </p:spPr>
        <p:txBody>
          <a:bodyPr anchor="t" anchorCtr="0">
            <a:normAutofit/>
          </a:bodyPr>
          <a:lstStyle>
            <a:lvl1pPr marL="0" indent="0" algn="l">
              <a:buNone/>
              <a:defRPr sz="2000" b="1">
                <a:solidFill>
                  <a:schemeClr val="bg1"/>
                </a:solidFill>
                <a:latin typeface="Arial Narrow" panose="020B0606020202030204" pitchFamily="34" charset="0"/>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nb-NO"/>
              <a:t>Klikk for å redigere undertittelstil i malen</a:t>
            </a: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6539" y="267445"/>
            <a:ext cx="1277263" cy="1605878"/>
          </a:xfrm>
          <a:prstGeom prst="rect">
            <a:avLst/>
          </a:prstGeom>
        </p:spPr>
      </p:pic>
    </p:spTree>
    <p:extLst>
      <p:ext uri="{BB962C8B-B14F-4D97-AF65-F5344CB8AC3E}">
        <p14:creationId xmlns:p14="http://schemas.microsoft.com/office/powerpoint/2010/main" val="38843761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nb-NO"/>
              <a:t>Klikk for å redigere tittelstil</a:t>
            </a:r>
          </a:p>
        </p:txBody>
      </p:sp>
      <p:sp>
        <p:nvSpPr>
          <p:cNvPr id="3" name="Picture Placeholder 2"/>
          <p:cNvSpPr>
            <a:spLocks noGrp="1"/>
          </p:cNvSpPr>
          <p:nvPr>
            <p:ph type="pic" idx="1" hasCustomPrompt="1"/>
          </p:nvPr>
        </p:nvSpPr>
        <p:spPr>
          <a:xfrm>
            <a:off x="2389718" y="612775"/>
            <a:ext cx="7315200" cy="4114800"/>
          </a:xfrm>
          <a:solidFill>
            <a:schemeClr val="bg2"/>
          </a:solidFill>
        </p:spPr>
        <p:txBody>
          <a:bodyPr tIns="1800000">
            <a:normAutofit/>
          </a:bodyPr>
          <a:lstStyle>
            <a:lvl1pPr marL="0" indent="0" algn="ctr">
              <a:buNone/>
              <a:defRPr sz="1667"/>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r>
              <a:rPr lang="nb-NO"/>
              <a:t>Bilde</a:t>
            </a:r>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7DA8BEC7-7727-41CF-8B4F-EFCE6B922226}" type="datetimeFigureOut">
              <a:rPr lang="nb-NO" smtClean="0"/>
              <a:t>24.11.2021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a:xfrm>
            <a:off x="10229767" y="6610816"/>
            <a:ext cx="308811" cy="184666"/>
          </a:xfrm>
          <a:prstGeom prst="rect">
            <a:avLst/>
          </a:prstGeom>
        </p:spPr>
        <p:txBody>
          <a:bodyPr/>
          <a:lstStyle/>
          <a:p>
            <a:fld id="{62F8C147-E5C9-4E5A-BFDA-02BE385E1D0E}" type="slidenum">
              <a:rPr lang="nb-NO" smtClean="0"/>
              <a:t>‹#›</a:t>
            </a:fld>
            <a:endParaRPr lang="nb-NO"/>
          </a:p>
        </p:txBody>
      </p:sp>
    </p:spTree>
    <p:extLst>
      <p:ext uri="{BB962C8B-B14F-4D97-AF65-F5344CB8AC3E}">
        <p14:creationId xmlns:p14="http://schemas.microsoft.com/office/powerpoint/2010/main" val="20051328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pPr/>
              <a:t>24.11.2021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pPr/>
              <a:t>‹#›</a:t>
            </a:fld>
            <a:endParaRPr lang="nb-NO"/>
          </a:p>
        </p:txBody>
      </p:sp>
      <p:sp>
        <p:nvSpPr>
          <p:cNvPr id="6" name="Vertical Text Placeholder 2"/>
          <p:cNvSpPr>
            <a:spLocks noGrp="1"/>
          </p:cNvSpPr>
          <p:nvPr>
            <p:ph type="body" orient="vert" idx="1"/>
          </p:nvPr>
        </p:nvSpPr>
        <p:spPr>
          <a:xfrm>
            <a:off x="900114" y="1800225"/>
            <a:ext cx="10843356" cy="4290536"/>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78210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ddrett tittel og tekst">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983651F3-9B16-40C6-B209-3688FC9C95F6}" type="datetimeFigureOut">
              <a:rPr lang="nb-NO" smtClean="0"/>
              <a:pPr/>
              <a:t>24.11.2021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pPr/>
              <a:t>‹#›</a:t>
            </a:fld>
            <a:endParaRPr lang="nb-NO"/>
          </a:p>
        </p:txBody>
      </p:sp>
      <p:sp>
        <p:nvSpPr>
          <p:cNvPr id="8" name="Vertical Title 1"/>
          <p:cNvSpPr>
            <a:spLocks noGrp="1"/>
          </p:cNvSpPr>
          <p:nvPr>
            <p:ph type="title" orient="vert"/>
          </p:nvPr>
        </p:nvSpPr>
        <p:spPr>
          <a:xfrm>
            <a:off x="8839200" y="274638"/>
            <a:ext cx="1735667" cy="5851525"/>
          </a:xfrm>
        </p:spPr>
        <p:txBody>
          <a:bodyPr vert="eaVert"/>
          <a:lstStyle/>
          <a:p>
            <a:r>
              <a:rPr lang="nb-NO"/>
              <a:t>Klikk for å redigere tittelstil</a:t>
            </a:r>
          </a:p>
        </p:txBody>
      </p:sp>
      <p:sp>
        <p:nvSpPr>
          <p:cNvPr id="9" name="Vertical Text Placeholder 2"/>
          <p:cNvSpPr>
            <a:spLocks noGrp="1"/>
          </p:cNvSpPr>
          <p:nvPr>
            <p:ph type="body" orient="vert" idx="1"/>
          </p:nvPr>
        </p:nvSpPr>
        <p:spPr>
          <a:xfrm>
            <a:off x="609600" y="274638"/>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604494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pPr/>
              <a:t>24.11.2021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8986208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tellysbilde">
    <p:spTree>
      <p:nvGrpSpPr>
        <p:cNvPr id="1" name=""/>
        <p:cNvGrpSpPr/>
        <p:nvPr/>
      </p:nvGrpSpPr>
      <p:grpSpPr>
        <a:xfrm>
          <a:off x="0" y="0"/>
          <a:ext cx="0" cy="0"/>
          <a:chOff x="0" y="0"/>
          <a:chExt cx="0" cy="0"/>
        </a:xfrm>
      </p:grpSpPr>
      <p:sp>
        <p:nvSpPr>
          <p:cNvPr id="4" name="Rectangle 3"/>
          <p:cNvSpPr/>
          <p:nvPr userDrawn="1"/>
        </p:nvSpPr>
        <p:spPr>
          <a:xfrm>
            <a:off x="1" y="0"/>
            <a:ext cx="1219199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2" name="Tittel 1"/>
          <p:cNvSpPr>
            <a:spLocks noGrp="1"/>
          </p:cNvSpPr>
          <p:nvPr>
            <p:ph type="ctrTitle"/>
          </p:nvPr>
        </p:nvSpPr>
        <p:spPr>
          <a:xfrm>
            <a:off x="3752175" y="2221594"/>
            <a:ext cx="6296471" cy="1049040"/>
          </a:xfrm>
        </p:spPr>
        <p:txBody>
          <a:bodyPr anchor="b" anchorCtr="0">
            <a:normAutofit/>
          </a:bodyPr>
          <a:lstStyle>
            <a:lvl1pPr algn="l">
              <a:defRPr sz="3333">
                <a:solidFill>
                  <a:schemeClr val="bg1"/>
                </a:solidFill>
              </a:defRPr>
            </a:lvl1pPr>
          </a:lstStyle>
          <a:p>
            <a:r>
              <a:rPr lang="nb-NO"/>
              <a:t>Klikk for å redigere tittelstil</a:t>
            </a:r>
          </a:p>
        </p:txBody>
      </p:sp>
      <p:sp>
        <p:nvSpPr>
          <p:cNvPr id="3" name="Undertittel 2"/>
          <p:cNvSpPr>
            <a:spLocks noGrp="1"/>
          </p:cNvSpPr>
          <p:nvPr>
            <p:ph type="subTitle" idx="1"/>
          </p:nvPr>
        </p:nvSpPr>
        <p:spPr>
          <a:xfrm>
            <a:off x="3752175" y="3409045"/>
            <a:ext cx="6296471" cy="276999"/>
          </a:xfrm>
        </p:spPr>
        <p:txBody>
          <a:bodyPr anchor="t" anchorCtr="0">
            <a:normAutofit/>
          </a:bodyPr>
          <a:lstStyle>
            <a:lvl1pPr marL="0" indent="0" algn="l">
              <a:buNone/>
              <a:defRPr sz="2000" b="1">
                <a:solidFill>
                  <a:schemeClr val="bg1"/>
                </a:solidFill>
                <a:latin typeface="Arial Narrow" panose="020B0606020202030204" pitchFamily="34" charset="0"/>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nb-NO"/>
              <a:t>Klikk for å redigere undertittelstil i malen</a:t>
            </a:r>
          </a:p>
        </p:txBody>
      </p:sp>
      <p:sp>
        <p:nvSpPr>
          <p:cNvPr id="9" name="Rectangle 8"/>
          <p:cNvSpPr/>
          <p:nvPr userDrawn="1"/>
        </p:nvSpPr>
        <p:spPr>
          <a:xfrm rot="4198283">
            <a:off x="8390815" y="1846301"/>
            <a:ext cx="7304196" cy="2357638"/>
          </a:xfrm>
          <a:custGeom>
            <a:avLst/>
            <a:gdLst>
              <a:gd name="connsiteX0" fmla="*/ 0 w 9063143"/>
              <a:gd name="connsiteY0" fmla="*/ 0 h 3844862"/>
              <a:gd name="connsiteX1" fmla="*/ 9063143 w 9063143"/>
              <a:gd name="connsiteY1" fmla="*/ 0 h 3844862"/>
              <a:gd name="connsiteX2" fmla="*/ 9063143 w 9063143"/>
              <a:gd name="connsiteY2" fmla="*/ 3844862 h 3844862"/>
              <a:gd name="connsiteX3" fmla="*/ 0 w 9063143"/>
              <a:gd name="connsiteY3" fmla="*/ 3844862 h 3844862"/>
              <a:gd name="connsiteX4" fmla="*/ 0 w 9063143"/>
              <a:gd name="connsiteY4" fmla="*/ 0 h 3844862"/>
              <a:gd name="connsiteX0" fmla="*/ 0 w 9063143"/>
              <a:gd name="connsiteY0" fmla="*/ 0 h 3846464"/>
              <a:gd name="connsiteX1" fmla="*/ 9063143 w 9063143"/>
              <a:gd name="connsiteY1" fmla="*/ 0 h 3846464"/>
              <a:gd name="connsiteX2" fmla="*/ 9063143 w 9063143"/>
              <a:gd name="connsiteY2" fmla="*/ 3844862 h 3846464"/>
              <a:gd name="connsiteX3" fmla="*/ 310319 w 9063143"/>
              <a:gd name="connsiteY3" fmla="*/ 3846464 h 3846464"/>
              <a:gd name="connsiteX4" fmla="*/ 0 w 9063143"/>
              <a:gd name="connsiteY4" fmla="*/ 0 h 3846464"/>
              <a:gd name="connsiteX0" fmla="*/ 0 w 9063143"/>
              <a:gd name="connsiteY0" fmla="*/ 0 h 3847272"/>
              <a:gd name="connsiteX1" fmla="*/ 9063143 w 9063143"/>
              <a:gd name="connsiteY1" fmla="*/ 0 h 3847272"/>
              <a:gd name="connsiteX2" fmla="*/ 9063143 w 9063143"/>
              <a:gd name="connsiteY2" fmla="*/ 3844862 h 3847272"/>
              <a:gd name="connsiteX3" fmla="*/ 303266 w 9063143"/>
              <a:gd name="connsiteY3" fmla="*/ 3847272 h 3847272"/>
              <a:gd name="connsiteX4" fmla="*/ 0 w 9063143"/>
              <a:gd name="connsiteY4" fmla="*/ 0 h 3847272"/>
              <a:gd name="connsiteX0" fmla="*/ 1029730 w 8759877"/>
              <a:gd name="connsiteY0" fmla="*/ 1029229 h 3847272"/>
              <a:gd name="connsiteX1" fmla="*/ 8759877 w 8759877"/>
              <a:gd name="connsiteY1" fmla="*/ 0 h 3847272"/>
              <a:gd name="connsiteX2" fmla="*/ 8759877 w 8759877"/>
              <a:gd name="connsiteY2" fmla="*/ 3844862 h 3847272"/>
              <a:gd name="connsiteX3" fmla="*/ 0 w 8759877"/>
              <a:gd name="connsiteY3" fmla="*/ 3847272 h 3847272"/>
              <a:gd name="connsiteX4" fmla="*/ 1029730 w 8759877"/>
              <a:gd name="connsiteY4" fmla="*/ 1029229 h 3847272"/>
              <a:gd name="connsiteX0" fmla="*/ 1041192 w 8759877"/>
              <a:gd name="connsiteY0" fmla="*/ 1018387 h 3847272"/>
              <a:gd name="connsiteX1" fmla="*/ 8759877 w 8759877"/>
              <a:gd name="connsiteY1" fmla="*/ 0 h 3847272"/>
              <a:gd name="connsiteX2" fmla="*/ 8759877 w 8759877"/>
              <a:gd name="connsiteY2" fmla="*/ 3844862 h 3847272"/>
              <a:gd name="connsiteX3" fmla="*/ 0 w 8759877"/>
              <a:gd name="connsiteY3" fmla="*/ 3847272 h 3847272"/>
              <a:gd name="connsiteX4" fmla="*/ 1041192 w 8759877"/>
              <a:gd name="connsiteY4" fmla="*/ 1018387 h 3847272"/>
              <a:gd name="connsiteX0" fmla="*/ 1036314 w 8754999"/>
              <a:gd name="connsiteY0" fmla="*/ 1018387 h 3852430"/>
              <a:gd name="connsiteX1" fmla="*/ 8754999 w 8754999"/>
              <a:gd name="connsiteY1" fmla="*/ 0 h 3852430"/>
              <a:gd name="connsiteX2" fmla="*/ 8754999 w 8754999"/>
              <a:gd name="connsiteY2" fmla="*/ 3844862 h 3852430"/>
              <a:gd name="connsiteX3" fmla="*/ 0 w 8754999"/>
              <a:gd name="connsiteY3" fmla="*/ 3852430 h 3852430"/>
              <a:gd name="connsiteX4" fmla="*/ 1036314 w 8754999"/>
              <a:gd name="connsiteY4" fmla="*/ 1018387 h 3852430"/>
              <a:gd name="connsiteX0" fmla="*/ 1046350 w 8765035"/>
              <a:gd name="connsiteY0" fmla="*/ 1018387 h 3852151"/>
              <a:gd name="connsiteX1" fmla="*/ 8765035 w 8765035"/>
              <a:gd name="connsiteY1" fmla="*/ 0 h 3852151"/>
              <a:gd name="connsiteX2" fmla="*/ 8765035 w 8765035"/>
              <a:gd name="connsiteY2" fmla="*/ 3844862 h 3852151"/>
              <a:gd name="connsiteX3" fmla="*/ 0 w 8765035"/>
              <a:gd name="connsiteY3" fmla="*/ 3852151 h 3852151"/>
              <a:gd name="connsiteX4" fmla="*/ 1046350 w 8765035"/>
              <a:gd name="connsiteY4" fmla="*/ 1018387 h 3852151"/>
              <a:gd name="connsiteX0" fmla="*/ 1031155 w 8765035"/>
              <a:gd name="connsiteY0" fmla="*/ 1022986 h 3852151"/>
              <a:gd name="connsiteX1" fmla="*/ 8765035 w 8765035"/>
              <a:gd name="connsiteY1" fmla="*/ 0 h 3852151"/>
              <a:gd name="connsiteX2" fmla="*/ 8765035 w 8765035"/>
              <a:gd name="connsiteY2" fmla="*/ 3844862 h 3852151"/>
              <a:gd name="connsiteX3" fmla="*/ 0 w 8765035"/>
              <a:gd name="connsiteY3" fmla="*/ 3852151 h 3852151"/>
              <a:gd name="connsiteX4" fmla="*/ 1031155 w 8765035"/>
              <a:gd name="connsiteY4" fmla="*/ 1022986 h 3852151"/>
              <a:gd name="connsiteX0" fmla="*/ 1031155 w 8765035"/>
              <a:gd name="connsiteY0" fmla="*/ 0 h 2829165"/>
              <a:gd name="connsiteX1" fmla="*/ 8765035 w 8765035"/>
              <a:gd name="connsiteY1" fmla="*/ 2821876 h 2829165"/>
              <a:gd name="connsiteX2" fmla="*/ 0 w 8765035"/>
              <a:gd name="connsiteY2" fmla="*/ 2829165 h 2829165"/>
              <a:gd name="connsiteX3" fmla="*/ 1031155 w 8765035"/>
              <a:gd name="connsiteY3" fmla="*/ 0 h 2829165"/>
            </a:gdLst>
            <a:ahLst/>
            <a:cxnLst>
              <a:cxn ang="0">
                <a:pos x="connsiteX0" y="connsiteY0"/>
              </a:cxn>
              <a:cxn ang="0">
                <a:pos x="connsiteX1" y="connsiteY1"/>
              </a:cxn>
              <a:cxn ang="0">
                <a:pos x="connsiteX2" y="connsiteY2"/>
              </a:cxn>
              <a:cxn ang="0">
                <a:pos x="connsiteX3" y="connsiteY3"/>
              </a:cxn>
            </a:cxnLst>
            <a:rect l="l" t="t" r="r" b="b"/>
            <a:pathLst>
              <a:path w="8765035" h="2829165">
                <a:moveTo>
                  <a:pt x="1031155" y="0"/>
                </a:moveTo>
                <a:lnTo>
                  <a:pt x="8765035" y="2821876"/>
                </a:lnTo>
                <a:lnTo>
                  <a:pt x="0" y="2829165"/>
                </a:lnTo>
                <a:lnTo>
                  <a:pt x="1031155"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18" name="Rectangle 17"/>
          <p:cNvSpPr/>
          <p:nvPr userDrawn="1"/>
        </p:nvSpPr>
        <p:spPr>
          <a:xfrm rot="4198283">
            <a:off x="-3511837" y="2653702"/>
            <a:ext cx="7300619" cy="2356308"/>
          </a:xfrm>
          <a:custGeom>
            <a:avLst/>
            <a:gdLst>
              <a:gd name="connsiteX0" fmla="*/ 0 w 9307013"/>
              <a:gd name="connsiteY0" fmla="*/ 0 h 2967365"/>
              <a:gd name="connsiteX1" fmla="*/ 9307013 w 9307013"/>
              <a:gd name="connsiteY1" fmla="*/ 0 h 2967365"/>
              <a:gd name="connsiteX2" fmla="*/ 9307013 w 9307013"/>
              <a:gd name="connsiteY2" fmla="*/ 2967365 h 2967365"/>
              <a:gd name="connsiteX3" fmla="*/ 0 w 9307013"/>
              <a:gd name="connsiteY3" fmla="*/ 2967365 h 2967365"/>
              <a:gd name="connsiteX4" fmla="*/ 0 w 9307013"/>
              <a:gd name="connsiteY4" fmla="*/ 0 h 2967365"/>
              <a:gd name="connsiteX0" fmla="*/ 450834 w 9307013"/>
              <a:gd name="connsiteY0" fmla="*/ 0 h 2968089"/>
              <a:gd name="connsiteX1" fmla="*/ 9307013 w 9307013"/>
              <a:gd name="connsiteY1" fmla="*/ 724 h 2968089"/>
              <a:gd name="connsiteX2" fmla="*/ 9307013 w 9307013"/>
              <a:gd name="connsiteY2" fmla="*/ 2968089 h 2968089"/>
              <a:gd name="connsiteX3" fmla="*/ 0 w 9307013"/>
              <a:gd name="connsiteY3" fmla="*/ 2968089 h 2968089"/>
              <a:gd name="connsiteX4" fmla="*/ 450834 w 9307013"/>
              <a:gd name="connsiteY4" fmla="*/ 0 h 2968089"/>
              <a:gd name="connsiteX0" fmla="*/ 483161 w 9307013"/>
              <a:gd name="connsiteY0" fmla="*/ 4232 h 2967365"/>
              <a:gd name="connsiteX1" fmla="*/ 9307013 w 9307013"/>
              <a:gd name="connsiteY1" fmla="*/ 0 h 2967365"/>
              <a:gd name="connsiteX2" fmla="*/ 9307013 w 9307013"/>
              <a:gd name="connsiteY2" fmla="*/ 2967365 h 2967365"/>
              <a:gd name="connsiteX3" fmla="*/ 0 w 9307013"/>
              <a:gd name="connsiteY3" fmla="*/ 2967365 h 2967365"/>
              <a:gd name="connsiteX4" fmla="*/ 483161 w 9307013"/>
              <a:gd name="connsiteY4" fmla="*/ 4232 h 2967365"/>
              <a:gd name="connsiteX0" fmla="*/ 0 w 8823852"/>
              <a:gd name="connsiteY0" fmla="*/ 4232 h 2967365"/>
              <a:gd name="connsiteX1" fmla="*/ 8823852 w 8823852"/>
              <a:gd name="connsiteY1" fmla="*/ 0 h 2967365"/>
              <a:gd name="connsiteX2" fmla="*/ 8823852 w 8823852"/>
              <a:gd name="connsiteY2" fmla="*/ 2967365 h 2967365"/>
              <a:gd name="connsiteX3" fmla="*/ 0 w 8823852"/>
              <a:gd name="connsiteY3" fmla="*/ 4232 h 2967365"/>
              <a:gd name="connsiteX0" fmla="*/ 0 w 8823852"/>
              <a:gd name="connsiteY0" fmla="*/ 4232 h 2843733"/>
              <a:gd name="connsiteX1" fmla="*/ 8823852 w 8823852"/>
              <a:gd name="connsiteY1" fmla="*/ 0 h 2843733"/>
              <a:gd name="connsiteX2" fmla="*/ 7735598 w 8823852"/>
              <a:gd name="connsiteY2" fmla="*/ 2843733 h 2843733"/>
              <a:gd name="connsiteX3" fmla="*/ 0 w 8823852"/>
              <a:gd name="connsiteY3" fmla="*/ 4232 h 2843733"/>
              <a:gd name="connsiteX0" fmla="*/ 0 w 8756392"/>
              <a:gd name="connsiteY0" fmla="*/ 0 h 2839501"/>
              <a:gd name="connsiteX1" fmla="*/ 8756392 w 8756392"/>
              <a:gd name="connsiteY1" fmla="*/ 21088 h 2839501"/>
              <a:gd name="connsiteX2" fmla="*/ 7735598 w 8756392"/>
              <a:gd name="connsiteY2" fmla="*/ 2839501 h 2839501"/>
              <a:gd name="connsiteX3" fmla="*/ 0 w 8756392"/>
              <a:gd name="connsiteY3" fmla="*/ 0 h 2839501"/>
              <a:gd name="connsiteX0" fmla="*/ 0 w 8759654"/>
              <a:gd name="connsiteY0" fmla="*/ 0 h 2830552"/>
              <a:gd name="connsiteX1" fmla="*/ 8759654 w 8759654"/>
              <a:gd name="connsiteY1" fmla="*/ 12139 h 2830552"/>
              <a:gd name="connsiteX2" fmla="*/ 7738860 w 8759654"/>
              <a:gd name="connsiteY2" fmla="*/ 2830552 h 2830552"/>
              <a:gd name="connsiteX3" fmla="*/ 0 w 8759654"/>
              <a:gd name="connsiteY3" fmla="*/ 0 h 2830552"/>
              <a:gd name="connsiteX0" fmla="*/ 0 w 8762917"/>
              <a:gd name="connsiteY0" fmla="*/ 0 h 2821603"/>
              <a:gd name="connsiteX1" fmla="*/ 8762917 w 8762917"/>
              <a:gd name="connsiteY1" fmla="*/ 3190 h 2821603"/>
              <a:gd name="connsiteX2" fmla="*/ 7742123 w 8762917"/>
              <a:gd name="connsiteY2" fmla="*/ 2821603 h 2821603"/>
              <a:gd name="connsiteX3" fmla="*/ 0 w 8762917"/>
              <a:gd name="connsiteY3" fmla="*/ 0 h 2821603"/>
              <a:gd name="connsiteX0" fmla="*/ 0 w 8759655"/>
              <a:gd name="connsiteY0" fmla="*/ 0 h 2830552"/>
              <a:gd name="connsiteX1" fmla="*/ 8759655 w 8759655"/>
              <a:gd name="connsiteY1" fmla="*/ 12139 h 2830552"/>
              <a:gd name="connsiteX2" fmla="*/ 7738861 w 8759655"/>
              <a:gd name="connsiteY2" fmla="*/ 2830552 h 2830552"/>
              <a:gd name="connsiteX3" fmla="*/ 0 w 8759655"/>
              <a:gd name="connsiteY3" fmla="*/ 0 h 2830552"/>
              <a:gd name="connsiteX0" fmla="*/ 0 w 8760743"/>
              <a:gd name="connsiteY0" fmla="*/ 0 h 2827569"/>
              <a:gd name="connsiteX1" fmla="*/ 8760743 w 8760743"/>
              <a:gd name="connsiteY1" fmla="*/ 9156 h 2827569"/>
              <a:gd name="connsiteX2" fmla="*/ 7739949 w 8760743"/>
              <a:gd name="connsiteY2" fmla="*/ 2827569 h 2827569"/>
              <a:gd name="connsiteX3" fmla="*/ 0 w 8760743"/>
              <a:gd name="connsiteY3" fmla="*/ 0 h 2827569"/>
            </a:gdLst>
            <a:ahLst/>
            <a:cxnLst>
              <a:cxn ang="0">
                <a:pos x="connsiteX0" y="connsiteY0"/>
              </a:cxn>
              <a:cxn ang="0">
                <a:pos x="connsiteX1" y="connsiteY1"/>
              </a:cxn>
              <a:cxn ang="0">
                <a:pos x="connsiteX2" y="connsiteY2"/>
              </a:cxn>
              <a:cxn ang="0">
                <a:pos x="connsiteX3" y="connsiteY3"/>
              </a:cxn>
            </a:cxnLst>
            <a:rect l="l" t="t" r="r" b="b"/>
            <a:pathLst>
              <a:path w="8760743" h="2827569">
                <a:moveTo>
                  <a:pt x="0" y="0"/>
                </a:moveTo>
                <a:lnTo>
                  <a:pt x="8760743" y="9156"/>
                </a:lnTo>
                <a:lnTo>
                  <a:pt x="7739949" y="2827569"/>
                </a:lnTo>
                <a:lnTo>
                  <a:pt x="0" y="0"/>
                </a:lnTo>
                <a:close/>
              </a:path>
            </a:pathLst>
          </a:custGeom>
          <a:solidFill>
            <a:srgbClr val="63A8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nb-NO" sz="1500">
                <a:solidFill>
                  <a:srgbClr val="0095C8"/>
                </a:solidFill>
              </a:rPr>
              <a:t> </a:t>
            </a:r>
          </a:p>
        </p:txBody>
      </p:sp>
      <p:sp>
        <p:nvSpPr>
          <p:cNvPr id="14" name="Rectangle 13"/>
          <p:cNvSpPr/>
          <p:nvPr userDrawn="1"/>
        </p:nvSpPr>
        <p:spPr>
          <a:xfrm rot="4198283">
            <a:off x="-1543298" y="3250014"/>
            <a:ext cx="7430494" cy="359961"/>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6"/>
              <a:gd name="connsiteX1" fmla="*/ 9307013 w 9307013"/>
              <a:gd name="connsiteY1" fmla="*/ 0 h 426386"/>
              <a:gd name="connsiteX2" fmla="*/ 9307013 w 9307013"/>
              <a:gd name="connsiteY2" fmla="*/ 425063 h 426386"/>
              <a:gd name="connsiteX3" fmla="*/ 300282 w 9307013"/>
              <a:gd name="connsiteY3" fmla="*/ 426386 h 426386"/>
              <a:gd name="connsiteX4" fmla="*/ 0 w 9307013"/>
              <a:gd name="connsiteY4" fmla="*/ 0 h 426386"/>
              <a:gd name="connsiteX0" fmla="*/ 153808 w 9006731"/>
              <a:gd name="connsiteY0" fmla="*/ 0 h 429823"/>
              <a:gd name="connsiteX1" fmla="*/ 9006731 w 9006731"/>
              <a:gd name="connsiteY1" fmla="*/ 3437 h 429823"/>
              <a:gd name="connsiteX2" fmla="*/ 9006731 w 9006731"/>
              <a:gd name="connsiteY2" fmla="*/ 428500 h 429823"/>
              <a:gd name="connsiteX3" fmla="*/ 0 w 9006731"/>
              <a:gd name="connsiteY3" fmla="*/ 429823 h 429823"/>
              <a:gd name="connsiteX4" fmla="*/ 153808 w 9006731"/>
              <a:gd name="connsiteY4" fmla="*/ 0 h 429823"/>
              <a:gd name="connsiteX0" fmla="*/ 153808 w 9006731"/>
              <a:gd name="connsiteY0" fmla="*/ 0 h 431646"/>
              <a:gd name="connsiteX1" fmla="*/ 9006731 w 9006731"/>
              <a:gd name="connsiteY1" fmla="*/ 3437 h 431646"/>
              <a:gd name="connsiteX2" fmla="*/ 8764349 w 9006731"/>
              <a:gd name="connsiteY2" fmla="*/ 431646 h 431646"/>
              <a:gd name="connsiteX3" fmla="*/ 0 w 9006731"/>
              <a:gd name="connsiteY3" fmla="*/ 429823 h 431646"/>
              <a:gd name="connsiteX4" fmla="*/ 153808 w 9006731"/>
              <a:gd name="connsiteY4" fmla="*/ 0 h 431646"/>
              <a:gd name="connsiteX0" fmla="*/ 153808 w 8916593"/>
              <a:gd name="connsiteY0" fmla="*/ 307 h 431953"/>
              <a:gd name="connsiteX1" fmla="*/ 8916593 w 8916593"/>
              <a:gd name="connsiteY1" fmla="*/ 0 h 431953"/>
              <a:gd name="connsiteX2" fmla="*/ 8764349 w 8916593"/>
              <a:gd name="connsiteY2" fmla="*/ 431953 h 431953"/>
              <a:gd name="connsiteX3" fmla="*/ 0 w 8916593"/>
              <a:gd name="connsiteY3" fmla="*/ 430130 h 431953"/>
              <a:gd name="connsiteX4" fmla="*/ 153808 w 8916593"/>
              <a:gd name="connsiteY4" fmla="*/ 307 h 4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593" h="431953">
                <a:moveTo>
                  <a:pt x="153808" y="307"/>
                </a:moveTo>
                <a:lnTo>
                  <a:pt x="8916593" y="0"/>
                </a:lnTo>
                <a:lnTo>
                  <a:pt x="8764349" y="431953"/>
                </a:lnTo>
                <a:lnTo>
                  <a:pt x="0" y="430130"/>
                </a:lnTo>
                <a:lnTo>
                  <a:pt x="153808" y="307"/>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16" name="Rectangle 15"/>
          <p:cNvSpPr/>
          <p:nvPr userDrawn="1"/>
        </p:nvSpPr>
        <p:spPr>
          <a:xfrm rot="4198283">
            <a:off x="-1924358" y="3250586"/>
            <a:ext cx="7436946" cy="358908"/>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7"/>
              <a:gd name="connsiteX1" fmla="*/ 9307013 w 9307013"/>
              <a:gd name="connsiteY1" fmla="*/ 0 h 426387"/>
              <a:gd name="connsiteX2" fmla="*/ 9307013 w 9307013"/>
              <a:gd name="connsiteY2" fmla="*/ 425063 h 426387"/>
              <a:gd name="connsiteX3" fmla="*/ 300282 w 9307013"/>
              <a:gd name="connsiteY3" fmla="*/ 426387 h 426387"/>
              <a:gd name="connsiteX4" fmla="*/ 0 w 9307013"/>
              <a:gd name="connsiteY4" fmla="*/ 0 h 426387"/>
              <a:gd name="connsiteX0" fmla="*/ 155704 w 9006731"/>
              <a:gd name="connsiteY0" fmla="*/ 633 h 426387"/>
              <a:gd name="connsiteX1" fmla="*/ 9006731 w 9006731"/>
              <a:gd name="connsiteY1" fmla="*/ 0 h 426387"/>
              <a:gd name="connsiteX2" fmla="*/ 9006731 w 9006731"/>
              <a:gd name="connsiteY2" fmla="*/ 425063 h 426387"/>
              <a:gd name="connsiteX3" fmla="*/ 0 w 9006731"/>
              <a:gd name="connsiteY3" fmla="*/ 426387 h 426387"/>
              <a:gd name="connsiteX4" fmla="*/ 155704 w 9006731"/>
              <a:gd name="connsiteY4" fmla="*/ 633 h 426387"/>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8773430 w 9010802"/>
              <a:gd name="connsiteY2" fmla="*/ 425877 h 428283"/>
              <a:gd name="connsiteX3" fmla="*/ 0 w 9010802"/>
              <a:gd name="connsiteY3" fmla="*/ 428283 h 428283"/>
              <a:gd name="connsiteX4" fmla="*/ 159775 w 9010802"/>
              <a:gd name="connsiteY4" fmla="*/ 633 h 428283"/>
              <a:gd name="connsiteX0" fmla="*/ 159775 w 8924335"/>
              <a:gd name="connsiteY0" fmla="*/ 3039 h 430689"/>
              <a:gd name="connsiteX1" fmla="*/ 8924335 w 8924335"/>
              <a:gd name="connsiteY1" fmla="*/ 0 h 430689"/>
              <a:gd name="connsiteX2" fmla="*/ 8773430 w 8924335"/>
              <a:gd name="connsiteY2" fmla="*/ 428283 h 430689"/>
              <a:gd name="connsiteX3" fmla="*/ 0 w 8924335"/>
              <a:gd name="connsiteY3" fmla="*/ 430689 h 430689"/>
              <a:gd name="connsiteX4" fmla="*/ 159775 w 8924335"/>
              <a:gd name="connsiteY4" fmla="*/ 3039 h 43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335" h="430689">
                <a:moveTo>
                  <a:pt x="159775" y="3039"/>
                </a:moveTo>
                <a:lnTo>
                  <a:pt x="8924335" y="0"/>
                </a:lnTo>
                <a:lnTo>
                  <a:pt x="8773430" y="428283"/>
                </a:lnTo>
                <a:lnTo>
                  <a:pt x="0" y="430689"/>
                </a:lnTo>
                <a:lnTo>
                  <a:pt x="159775" y="3039"/>
                </a:lnTo>
                <a:close/>
              </a:path>
            </a:pathLst>
          </a:custGeom>
          <a:solidFill>
            <a:srgbClr val="0095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17" name="Rectangle 16"/>
          <p:cNvSpPr/>
          <p:nvPr userDrawn="1"/>
        </p:nvSpPr>
        <p:spPr>
          <a:xfrm rot="4198283">
            <a:off x="-2294610" y="3254037"/>
            <a:ext cx="7426212" cy="353842"/>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5063"/>
              <a:gd name="connsiteX1" fmla="*/ 9307013 w 9307013"/>
              <a:gd name="connsiteY1" fmla="*/ 0 h 425063"/>
              <a:gd name="connsiteX2" fmla="*/ 9307013 w 9307013"/>
              <a:gd name="connsiteY2" fmla="*/ 425063 h 425063"/>
              <a:gd name="connsiteX3" fmla="*/ 311589 w 9307013"/>
              <a:gd name="connsiteY3" fmla="*/ 422991 h 425063"/>
              <a:gd name="connsiteX4" fmla="*/ 0 w 9307013"/>
              <a:gd name="connsiteY4" fmla="*/ 0 h 425063"/>
              <a:gd name="connsiteX0" fmla="*/ 150277 w 8995424"/>
              <a:gd name="connsiteY0" fmla="*/ 2109 h 425063"/>
              <a:gd name="connsiteX1" fmla="*/ 8995424 w 8995424"/>
              <a:gd name="connsiteY1" fmla="*/ 0 h 425063"/>
              <a:gd name="connsiteX2" fmla="*/ 8995424 w 8995424"/>
              <a:gd name="connsiteY2" fmla="*/ 425063 h 425063"/>
              <a:gd name="connsiteX3" fmla="*/ 0 w 8995424"/>
              <a:gd name="connsiteY3" fmla="*/ 422991 h 425063"/>
              <a:gd name="connsiteX4" fmla="*/ 150277 w 8995424"/>
              <a:gd name="connsiteY4" fmla="*/ 2109 h 425063"/>
              <a:gd name="connsiteX0" fmla="*/ 133091 w 8995424"/>
              <a:gd name="connsiteY0" fmla="*/ 306 h 425063"/>
              <a:gd name="connsiteX1" fmla="*/ 8995424 w 8995424"/>
              <a:gd name="connsiteY1" fmla="*/ 0 h 425063"/>
              <a:gd name="connsiteX2" fmla="*/ 8995424 w 8995424"/>
              <a:gd name="connsiteY2" fmla="*/ 425063 h 425063"/>
              <a:gd name="connsiteX3" fmla="*/ 0 w 8995424"/>
              <a:gd name="connsiteY3" fmla="*/ 422991 h 425063"/>
              <a:gd name="connsiteX4" fmla="*/ 133091 w 8995424"/>
              <a:gd name="connsiteY4" fmla="*/ 306 h 425063"/>
              <a:gd name="connsiteX0" fmla="*/ 146341 w 8995424"/>
              <a:gd name="connsiteY0" fmla="*/ 674 h 425063"/>
              <a:gd name="connsiteX1" fmla="*/ 8995424 w 8995424"/>
              <a:gd name="connsiteY1" fmla="*/ 0 h 425063"/>
              <a:gd name="connsiteX2" fmla="*/ 8995424 w 8995424"/>
              <a:gd name="connsiteY2" fmla="*/ 425063 h 425063"/>
              <a:gd name="connsiteX3" fmla="*/ 0 w 8995424"/>
              <a:gd name="connsiteY3" fmla="*/ 422991 h 425063"/>
              <a:gd name="connsiteX4" fmla="*/ 146341 w 8995424"/>
              <a:gd name="connsiteY4" fmla="*/ 674 h 425063"/>
              <a:gd name="connsiteX0" fmla="*/ 137030 w 8995424"/>
              <a:gd name="connsiteY0" fmla="*/ 1740 h 425063"/>
              <a:gd name="connsiteX1" fmla="*/ 8995424 w 8995424"/>
              <a:gd name="connsiteY1" fmla="*/ 0 h 425063"/>
              <a:gd name="connsiteX2" fmla="*/ 8995424 w 8995424"/>
              <a:gd name="connsiteY2" fmla="*/ 425063 h 425063"/>
              <a:gd name="connsiteX3" fmla="*/ 0 w 8995424"/>
              <a:gd name="connsiteY3" fmla="*/ 422991 h 425063"/>
              <a:gd name="connsiteX4" fmla="*/ 137030 w 8995424"/>
              <a:gd name="connsiteY4" fmla="*/ 1740 h 425063"/>
              <a:gd name="connsiteX0" fmla="*/ 147039 w 9005433"/>
              <a:gd name="connsiteY0" fmla="*/ 1740 h 425063"/>
              <a:gd name="connsiteX1" fmla="*/ 9005433 w 9005433"/>
              <a:gd name="connsiteY1" fmla="*/ 0 h 425063"/>
              <a:gd name="connsiteX2" fmla="*/ 9005433 w 9005433"/>
              <a:gd name="connsiteY2" fmla="*/ 425063 h 425063"/>
              <a:gd name="connsiteX3" fmla="*/ 0 w 9005433"/>
              <a:gd name="connsiteY3" fmla="*/ 401497 h 425063"/>
              <a:gd name="connsiteX4" fmla="*/ 147039 w 9005433"/>
              <a:gd name="connsiteY4" fmla="*/ 1740 h 425063"/>
              <a:gd name="connsiteX0" fmla="*/ 144537 w 9002931"/>
              <a:gd name="connsiteY0" fmla="*/ 1740 h 425063"/>
              <a:gd name="connsiteX1" fmla="*/ 9002931 w 9002931"/>
              <a:gd name="connsiteY1" fmla="*/ 0 h 425063"/>
              <a:gd name="connsiteX2" fmla="*/ 9002931 w 9002931"/>
              <a:gd name="connsiteY2" fmla="*/ 425063 h 425063"/>
              <a:gd name="connsiteX3" fmla="*/ 0 w 9002931"/>
              <a:gd name="connsiteY3" fmla="*/ 406869 h 425063"/>
              <a:gd name="connsiteX4" fmla="*/ 144537 w 9002931"/>
              <a:gd name="connsiteY4" fmla="*/ 1740 h 425063"/>
              <a:gd name="connsiteX0" fmla="*/ 144537 w 9002931"/>
              <a:gd name="connsiteY0" fmla="*/ 1740 h 424538"/>
              <a:gd name="connsiteX1" fmla="*/ 9002931 w 9002931"/>
              <a:gd name="connsiteY1" fmla="*/ 0 h 424538"/>
              <a:gd name="connsiteX2" fmla="*/ 8761886 w 9002931"/>
              <a:gd name="connsiteY2" fmla="*/ 424538 h 424538"/>
              <a:gd name="connsiteX3" fmla="*/ 0 w 9002931"/>
              <a:gd name="connsiteY3" fmla="*/ 406869 h 424538"/>
              <a:gd name="connsiteX4" fmla="*/ 144537 w 9002931"/>
              <a:gd name="connsiteY4" fmla="*/ 1740 h 424538"/>
              <a:gd name="connsiteX0" fmla="*/ 144537 w 8911454"/>
              <a:gd name="connsiteY0" fmla="*/ 1812 h 424610"/>
              <a:gd name="connsiteX1" fmla="*/ 8911454 w 8911454"/>
              <a:gd name="connsiteY1" fmla="*/ 0 h 424610"/>
              <a:gd name="connsiteX2" fmla="*/ 8761886 w 8911454"/>
              <a:gd name="connsiteY2" fmla="*/ 424610 h 424610"/>
              <a:gd name="connsiteX3" fmla="*/ 0 w 8911454"/>
              <a:gd name="connsiteY3" fmla="*/ 406941 h 424610"/>
              <a:gd name="connsiteX4" fmla="*/ 144537 w 8911454"/>
              <a:gd name="connsiteY4" fmla="*/ 1812 h 42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1454" h="424610">
                <a:moveTo>
                  <a:pt x="144537" y="1812"/>
                </a:moveTo>
                <a:lnTo>
                  <a:pt x="8911454" y="0"/>
                </a:lnTo>
                <a:lnTo>
                  <a:pt x="8761886" y="424610"/>
                </a:lnTo>
                <a:lnTo>
                  <a:pt x="0" y="406941"/>
                </a:lnTo>
                <a:lnTo>
                  <a:pt x="144537" y="1812"/>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Tree>
    <p:extLst>
      <p:ext uri="{BB962C8B-B14F-4D97-AF65-F5344CB8AC3E}">
        <p14:creationId xmlns:p14="http://schemas.microsoft.com/office/powerpoint/2010/main" val="16223597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pPr/>
              <a:t>24.11.2021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9560913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24.11.2021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767060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tel og innhold">
    <p:spTree>
      <p:nvGrpSpPr>
        <p:cNvPr id="1" name=""/>
        <p:cNvGrpSpPr/>
        <p:nvPr/>
      </p:nvGrpSpPr>
      <p:grpSpPr>
        <a:xfrm>
          <a:off x="0" y="0"/>
          <a:ext cx="0" cy="0"/>
          <a:chOff x="0" y="0"/>
          <a:chExt cx="0" cy="0"/>
        </a:xfrm>
      </p:grpSpPr>
      <p:sp>
        <p:nvSpPr>
          <p:cNvPr id="7" name="Rectangle 6"/>
          <p:cNvSpPr/>
          <p:nvPr userDrawn="1"/>
        </p:nvSpPr>
        <p:spPr>
          <a:xfrm>
            <a:off x="1" y="0"/>
            <a:ext cx="1219199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24.11.2021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t>‹#›</a:t>
            </a:fld>
            <a:endParaRPr lang="nb-NO"/>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7629" y="272787"/>
            <a:ext cx="832169" cy="1034152"/>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6588" y="6688967"/>
            <a:ext cx="780456" cy="100241"/>
          </a:xfrm>
          <a:prstGeom prst="rect">
            <a:avLst/>
          </a:prstGeom>
        </p:spPr>
      </p:pic>
    </p:spTree>
    <p:extLst>
      <p:ext uri="{BB962C8B-B14F-4D97-AF65-F5344CB8AC3E}">
        <p14:creationId xmlns:p14="http://schemas.microsoft.com/office/powerpoint/2010/main" val="4106279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983651F3-9B16-40C6-B209-3688FC9C95F6}" type="datetimeFigureOut">
              <a:rPr lang="nb-NO" smtClean="0"/>
              <a:t>24.11.2021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850146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Kapittelside #3">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 y="0"/>
            <a:ext cx="1219199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14" name="Rectangle 17"/>
          <p:cNvSpPr/>
          <p:nvPr userDrawn="1"/>
        </p:nvSpPr>
        <p:spPr>
          <a:xfrm rot="4198283">
            <a:off x="-3511837" y="2653702"/>
            <a:ext cx="7300619" cy="2356308"/>
          </a:xfrm>
          <a:custGeom>
            <a:avLst/>
            <a:gdLst>
              <a:gd name="connsiteX0" fmla="*/ 0 w 9307013"/>
              <a:gd name="connsiteY0" fmla="*/ 0 h 2967365"/>
              <a:gd name="connsiteX1" fmla="*/ 9307013 w 9307013"/>
              <a:gd name="connsiteY1" fmla="*/ 0 h 2967365"/>
              <a:gd name="connsiteX2" fmla="*/ 9307013 w 9307013"/>
              <a:gd name="connsiteY2" fmla="*/ 2967365 h 2967365"/>
              <a:gd name="connsiteX3" fmla="*/ 0 w 9307013"/>
              <a:gd name="connsiteY3" fmla="*/ 2967365 h 2967365"/>
              <a:gd name="connsiteX4" fmla="*/ 0 w 9307013"/>
              <a:gd name="connsiteY4" fmla="*/ 0 h 2967365"/>
              <a:gd name="connsiteX0" fmla="*/ 450834 w 9307013"/>
              <a:gd name="connsiteY0" fmla="*/ 0 h 2968089"/>
              <a:gd name="connsiteX1" fmla="*/ 9307013 w 9307013"/>
              <a:gd name="connsiteY1" fmla="*/ 724 h 2968089"/>
              <a:gd name="connsiteX2" fmla="*/ 9307013 w 9307013"/>
              <a:gd name="connsiteY2" fmla="*/ 2968089 h 2968089"/>
              <a:gd name="connsiteX3" fmla="*/ 0 w 9307013"/>
              <a:gd name="connsiteY3" fmla="*/ 2968089 h 2968089"/>
              <a:gd name="connsiteX4" fmla="*/ 450834 w 9307013"/>
              <a:gd name="connsiteY4" fmla="*/ 0 h 2968089"/>
              <a:gd name="connsiteX0" fmla="*/ 483161 w 9307013"/>
              <a:gd name="connsiteY0" fmla="*/ 4232 h 2967365"/>
              <a:gd name="connsiteX1" fmla="*/ 9307013 w 9307013"/>
              <a:gd name="connsiteY1" fmla="*/ 0 h 2967365"/>
              <a:gd name="connsiteX2" fmla="*/ 9307013 w 9307013"/>
              <a:gd name="connsiteY2" fmla="*/ 2967365 h 2967365"/>
              <a:gd name="connsiteX3" fmla="*/ 0 w 9307013"/>
              <a:gd name="connsiteY3" fmla="*/ 2967365 h 2967365"/>
              <a:gd name="connsiteX4" fmla="*/ 483161 w 9307013"/>
              <a:gd name="connsiteY4" fmla="*/ 4232 h 2967365"/>
              <a:gd name="connsiteX0" fmla="*/ 0 w 8823852"/>
              <a:gd name="connsiteY0" fmla="*/ 4232 h 2967365"/>
              <a:gd name="connsiteX1" fmla="*/ 8823852 w 8823852"/>
              <a:gd name="connsiteY1" fmla="*/ 0 h 2967365"/>
              <a:gd name="connsiteX2" fmla="*/ 8823852 w 8823852"/>
              <a:gd name="connsiteY2" fmla="*/ 2967365 h 2967365"/>
              <a:gd name="connsiteX3" fmla="*/ 0 w 8823852"/>
              <a:gd name="connsiteY3" fmla="*/ 4232 h 2967365"/>
              <a:gd name="connsiteX0" fmla="*/ 0 w 8823852"/>
              <a:gd name="connsiteY0" fmla="*/ 4232 h 2843733"/>
              <a:gd name="connsiteX1" fmla="*/ 8823852 w 8823852"/>
              <a:gd name="connsiteY1" fmla="*/ 0 h 2843733"/>
              <a:gd name="connsiteX2" fmla="*/ 7735598 w 8823852"/>
              <a:gd name="connsiteY2" fmla="*/ 2843733 h 2843733"/>
              <a:gd name="connsiteX3" fmla="*/ 0 w 8823852"/>
              <a:gd name="connsiteY3" fmla="*/ 4232 h 2843733"/>
              <a:gd name="connsiteX0" fmla="*/ 0 w 8756392"/>
              <a:gd name="connsiteY0" fmla="*/ 0 h 2839501"/>
              <a:gd name="connsiteX1" fmla="*/ 8756392 w 8756392"/>
              <a:gd name="connsiteY1" fmla="*/ 21088 h 2839501"/>
              <a:gd name="connsiteX2" fmla="*/ 7735598 w 8756392"/>
              <a:gd name="connsiteY2" fmla="*/ 2839501 h 2839501"/>
              <a:gd name="connsiteX3" fmla="*/ 0 w 8756392"/>
              <a:gd name="connsiteY3" fmla="*/ 0 h 2839501"/>
              <a:gd name="connsiteX0" fmla="*/ 0 w 8759654"/>
              <a:gd name="connsiteY0" fmla="*/ 0 h 2830552"/>
              <a:gd name="connsiteX1" fmla="*/ 8759654 w 8759654"/>
              <a:gd name="connsiteY1" fmla="*/ 12139 h 2830552"/>
              <a:gd name="connsiteX2" fmla="*/ 7738860 w 8759654"/>
              <a:gd name="connsiteY2" fmla="*/ 2830552 h 2830552"/>
              <a:gd name="connsiteX3" fmla="*/ 0 w 8759654"/>
              <a:gd name="connsiteY3" fmla="*/ 0 h 2830552"/>
              <a:gd name="connsiteX0" fmla="*/ 0 w 8762917"/>
              <a:gd name="connsiteY0" fmla="*/ 0 h 2821603"/>
              <a:gd name="connsiteX1" fmla="*/ 8762917 w 8762917"/>
              <a:gd name="connsiteY1" fmla="*/ 3190 h 2821603"/>
              <a:gd name="connsiteX2" fmla="*/ 7742123 w 8762917"/>
              <a:gd name="connsiteY2" fmla="*/ 2821603 h 2821603"/>
              <a:gd name="connsiteX3" fmla="*/ 0 w 8762917"/>
              <a:gd name="connsiteY3" fmla="*/ 0 h 2821603"/>
              <a:gd name="connsiteX0" fmla="*/ 0 w 8759655"/>
              <a:gd name="connsiteY0" fmla="*/ 0 h 2830552"/>
              <a:gd name="connsiteX1" fmla="*/ 8759655 w 8759655"/>
              <a:gd name="connsiteY1" fmla="*/ 12139 h 2830552"/>
              <a:gd name="connsiteX2" fmla="*/ 7738861 w 8759655"/>
              <a:gd name="connsiteY2" fmla="*/ 2830552 h 2830552"/>
              <a:gd name="connsiteX3" fmla="*/ 0 w 8759655"/>
              <a:gd name="connsiteY3" fmla="*/ 0 h 2830552"/>
              <a:gd name="connsiteX0" fmla="*/ 0 w 8760743"/>
              <a:gd name="connsiteY0" fmla="*/ 0 h 2827569"/>
              <a:gd name="connsiteX1" fmla="*/ 8760743 w 8760743"/>
              <a:gd name="connsiteY1" fmla="*/ 9156 h 2827569"/>
              <a:gd name="connsiteX2" fmla="*/ 7739949 w 8760743"/>
              <a:gd name="connsiteY2" fmla="*/ 2827569 h 2827569"/>
              <a:gd name="connsiteX3" fmla="*/ 0 w 8760743"/>
              <a:gd name="connsiteY3" fmla="*/ 0 h 2827569"/>
            </a:gdLst>
            <a:ahLst/>
            <a:cxnLst>
              <a:cxn ang="0">
                <a:pos x="connsiteX0" y="connsiteY0"/>
              </a:cxn>
              <a:cxn ang="0">
                <a:pos x="connsiteX1" y="connsiteY1"/>
              </a:cxn>
              <a:cxn ang="0">
                <a:pos x="connsiteX2" y="connsiteY2"/>
              </a:cxn>
              <a:cxn ang="0">
                <a:pos x="connsiteX3" y="connsiteY3"/>
              </a:cxn>
            </a:cxnLst>
            <a:rect l="l" t="t" r="r" b="b"/>
            <a:pathLst>
              <a:path w="8760743" h="2827569">
                <a:moveTo>
                  <a:pt x="0" y="0"/>
                </a:moveTo>
                <a:lnTo>
                  <a:pt x="8760743" y="9156"/>
                </a:lnTo>
                <a:lnTo>
                  <a:pt x="7739949" y="2827569"/>
                </a:lnTo>
                <a:lnTo>
                  <a:pt x="0" y="0"/>
                </a:lnTo>
                <a:close/>
              </a:path>
            </a:pathLst>
          </a:custGeom>
          <a:solidFill>
            <a:srgbClr val="63A8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nb-NO" sz="1500">
                <a:solidFill>
                  <a:srgbClr val="0095C8"/>
                </a:solidFill>
              </a:rPr>
              <a:t> </a:t>
            </a:r>
          </a:p>
        </p:txBody>
      </p:sp>
      <p:sp>
        <p:nvSpPr>
          <p:cNvPr id="15" name="Rectangle 13"/>
          <p:cNvSpPr/>
          <p:nvPr userDrawn="1"/>
        </p:nvSpPr>
        <p:spPr>
          <a:xfrm rot="4198283">
            <a:off x="-1543298" y="3250014"/>
            <a:ext cx="7430494" cy="359961"/>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6"/>
              <a:gd name="connsiteX1" fmla="*/ 9307013 w 9307013"/>
              <a:gd name="connsiteY1" fmla="*/ 0 h 426386"/>
              <a:gd name="connsiteX2" fmla="*/ 9307013 w 9307013"/>
              <a:gd name="connsiteY2" fmla="*/ 425063 h 426386"/>
              <a:gd name="connsiteX3" fmla="*/ 300282 w 9307013"/>
              <a:gd name="connsiteY3" fmla="*/ 426386 h 426386"/>
              <a:gd name="connsiteX4" fmla="*/ 0 w 9307013"/>
              <a:gd name="connsiteY4" fmla="*/ 0 h 426386"/>
              <a:gd name="connsiteX0" fmla="*/ 153808 w 9006731"/>
              <a:gd name="connsiteY0" fmla="*/ 0 h 429823"/>
              <a:gd name="connsiteX1" fmla="*/ 9006731 w 9006731"/>
              <a:gd name="connsiteY1" fmla="*/ 3437 h 429823"/>
              <a:gd name="connsiteX2" fmla="*/ 9006731 w 9006731"/>
              <a:gd name="connsiteY2" fmla="*/ 428500 h 429823"/>
              <a:gd name="connsiteX3" fmla="*/ 0 w 9006731"/>
              <a:gd name="connsiteY3" fmla="*/ 429823 h 429823"/>
              <a:gd name="connsiteX4" fmla="*/ 153808 w 9006731"/>
              <a:gd name="connsiteY4" fmla="*/ 0 h 429823"/>
              <a:gd name="connsiteX0" fmla="*/ 153808 w 9006731"/>
              <a:gd name="connsiteY0" fmla="*/ 0 h 431646"/>
              <a:gd name="connsiteX1" fmla="*/ 9006731 w 9006731"/>
              <a:gd name="connsiteY1" fmla="*/ 3437 h 431646"/>
              <a:gd name="connsiteX2" fmla="*/ 8764349 w 9006731"/>
              <a:gd name="connsiteY2" fmla="*/ 431646 h 431646"/>
              <a:gd name="connsiteX3" fmla="*/ 0 w 9006731"/>
              <a:gd name="connsiteY3" fmla="*/ 429823 h 431646"/>
              <a:gd name="connsiteX4" fmla="*/ 153808 w 9006731"/>
              <a:gd name="connsiteY4" fmla="*/ 0 h 431646"/>
              <a:gd name="connsiteX0" fmla="*/ 153808 w 8916593"/>
              <a:gd name="connsiteY0" fmla="*/ 307 h 431953"/>
              <a:gd name="connsiteX1" fmla="*/ 8916593 w 8916593"/>
              <a:gd name="connsiteY1" fmla="*/ 0 h 431953"/>
              <a:gd name="connsiteX2" fmla="*/ 8764349 w 8916593"/>
              <a:gd name="connsiteY2" fmla="*/ 431953 h 431953"/>
              <a:gd name="connsiteX3" fmla="*/ 0 w 8916593"/>
              <a:gd name="connsiteY3" fmla="*/ 430130 h 431953"/>
              <a:gd name="connsiteX4" fmla="*/ 153808 w 8916593"/>
              <a:gd name="connsiteY4" fmla="*/ 307 h 4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593" h="431953">
                <a:moveTo>
                  <a:pt x="153808" y="307"/>
                </a:moveTo>
                <a:lnTo>
                  <a:pt x="8916593" y="0"/>
                </a:lnTo>
                <a:lnTo>
                  <a:pt x="8764349" y="431953"/>
                </a:lnTo>
                <a:lnTo>
                  <a:pt x="0" y="430130"/>
                </a:lnTo>
                <a:lnTo>
                  <a:pt x="153808" y="307"/>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16" name="Rectangle 15"/>
          <p:cNvSpPr/>
          <p:nvPr userDrawn="1"/>
        </p:nvSpPr>
        <p:spPr>
          <a:xfrm rot="4198283">
            <a:off x="-1924358" y="3250586"/>
            <a:ext cx="7436946" cy="358908"/>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7"/>
              <a:gd name="connsiteX1" fmla="*/ 9307013 w 9307013"/>
              <a:gd name="connsiteY1" fmla="*/ 0 h 426387"/>
              <a:gd name="connsiteX2" fmla="*/ 9307013 w 9307013"/>
              <a:gd name="connsiteY2" fmla="*/ 425063 h 426387"/>
              <a:gd name="connsiteX3" fmla="*/ 300282 w 9307013"/>
              <a:gd name="connsiteY3" fmla="*/ 426387 h 426387"/>
              <a:gd name="connsiteX4" fmla="*/ 0 w 9307013"/>
              <a:gd name="connsiteY4" fmla="*/ 0 h 426387"/>
              <a:gd name="connsiteX0" fmla="*/ 155704 w 9006731"/>
              <a:gd name="connsiteY0" fmla="*/ 633 h 426387"/>
              <a:gd name="connsiteX1" fmla="*/ 9006731 w 9006731"/>
              <a:gd name="connsiteY1" fmla="*/ 0 h 426387"/>
              <a:gd name="connsiteX2" fmla="*/ 9006731 w 9006731"/>
              <a:gd name="connsiteY2" fmla="*/ 425063 h 426387"/>
              <a:gd name="connsiteX3" fmla="*/ 0 w 9006731"/>
              <a:gd name="connsiteY3" fmla="*/ 426387 h 426387"/>
              <a:gd name="connsiteX4" fmla="*/ 155704 w 9006731"/>
              <a:gd name="connsiteY4" fmla="*/ 633 h 426387"/>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8773430 w 9010802"/>
              <a:gd name="connsiteY2" fmla="*/ 425877 h 428283"/>
              <a:gd name="connsiteX3" fmla="*/ 0 w 9010802"/>
              <a:gd name="connsiteY3" fmla="*/ 428283 h 428283"/>
              <a:gd name="connsiteX4" fmla="*/ 159775 w 9010802"/>
              <a:gd name="connsiteY4" fmla="*/ 633 h 428283"/>
              <a:gd name="connsiteX0" fmla="*/ 159775 w 8924335"/>
              <a:gd name="connsiteY0" fmla="*/ 3039 h 430689"/>
              <a:gd name="connsiteX1" fmla="*/ 8924335 w 8924335"/>
              <a:gd name="connsiteY1" fmla="*/ 0 h 430689"/>
              <a:gd name="connsiteX2" fmla="*/ 8773430 w 8924335"/>
              <a:gd name="connsiteY2" fmla="*/ 428283 h 430689"/>
              <a:gd name="connsiteX3" fmla="*/ 0 w 8924335"/>
              <a:gd name="connsiteY3" fmla="*/ 430689 h 430689"/>
              <a:gd name="connsiteX4" fmla="*/ 159775 w 8924335"/>
              <a:gd name="connsiteY4" fmla="*/ 3039 h 43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335" h="430689">
                <a:moveTo>
                  <a:pt x="159775" y="3039"/>
                </a:moveTo>
                <a:lnTo>
                  <a:pt x="8924335" y="0"/>
                </a:lnTo>
                <a:lnTo>
                  <a:pt x="8773430" y="428283"/>
                </a:lnTo>
                <a:lnTo>
                  <a:pt x="0" y="430689"/>
                </a:lnTo>
                <a:lnTo>
                  <a:pt x="159775" y="3039"/>
                </a:lnTo>
                <a:close/>
              </a:path>
            </a:pathLst>
          </a:custGeom>
          <a:solidFill>
            <a:srgbClr val="0095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17" name="Rectangle 16"/>
          <p:cNvSpPr/>
          <p:nvPr userDrawn="1"/>
        </p:nvSpPr>
        <p:spPr>
          <a:xfrm rot="4198283">
            <a:off x="-2294610" y="3254037"/>
            <a:ext cx="7426212" cy="353842"/>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5063"/>
              <a:gd name="connsiteX1" fmla="*/ 9307013 w 9307013"/>
              <a:gd name="connsiteY1" fmla="*/ 0 h 425063"/>
              <a:gd name="connsiteX2" fmla="*/ 9307013 w 9307013"/>
              <a:gd name="connsiteY2" fmla="*/ 425063 h 425063"/>
              <a:gd name="connsiteX3" fmla="*/ 311589 w 9307013"/>
              <a:gd name="connsiteY3" fmla="*/ 422991 h 425063"/>
              <a:gd name="connsiteX4" fmla="*/ 0 w 9307013"/>
              <a:gd name="connsiteY4" fmla="*/ 0 h 425063"/>
              <a:gd name="connsiteX0" fmla="*/ 150277 w 8995424"/>
              <a:gd name="connsiteY0" fmla="*/ 2109 h 425063"/>
              <a:gd name="connsiteX1" fmla="*/ 8995424 w 8995424"/>
              <a:gd name="connsiteY1" fmla="*/ 0 h 425063"/>
              <a:gd name="connsiteX2" fmla="*/ 8995424 w 8995424"/>
              <a:gd name="connsiteY2" fmla="*/ 425063 h 425063"/>
              <a:gd name="connsiteX3" fmla="*/ 0 w 8995424"/>
              <a:gd name="connsiteY3" fmla="*/ 422991 h 425063"/>
              <a:gd name="connsiteX4" fmla="*/ 150277 w 8995424"/>
              <a:gd name="connsiteY4" fmla="*/ 2109 h 425063"/>
              <a:gd name="connsiteX0" fmla="*/ 133091 w 8995424"/>
              <a:gd name="connsiteY0" fmla="*/ 306 h 425063"/>
              <a:gd name="connsiteX1" fmla="*/ 8995424 w 8995424"/>
              <a:gd name="connsiteY1" fmla="*/ 0 h 425063"/>
              <a:gd name="connsiteX2" fmla="*/ 8995424 w 8995424"/>
              <a:gd name="connsiteY2" fmla="*/ 425063 h 425063"/>
              <a:gd name="connsiteX3" fmla="*/ 0 w 8995424"/>
              <a:gd name="connsiteY3" fmla="*/ 422991 h 425063"/>
              <a:gd name="connsiteX4" fmla="*/ 133091 w 8995424"/>
              <a:gd name="connsiteY4" fmla="*/ 306 h 425063"/>
              <a:gd name="connsiteX0" fmla="*/ 146341 w 8995424"/>
              <a:gd name="connsiteY0" fmla="*/ 674 h 425063"/>
              <a:gd name="connsiteX1" fmla="*/ 8995424 w 8995424"/>
              <a:gd name="connsiteY1" fmla="*/ 0 h 425063"/>
              <a:gd name="connsiteX2" fmla="*/ 8995424 w 8995424"/>
              <a:gd name="connsiteY2" fmla="*/ 425063 h 425063"/>
              <a:gd name="connsiteX3" fmla="*/ 0 w 8995424"/>
              <a:gd name="connsiteY3" fmla="*/ 422991 h 425063"/>
              <a:gd name="connsiteX4" fmla="*/ 146341 w 8995424"/>
              <a:gd name="connsiteY4" fmla="*/ 674 h 425063"/>
              <a:gd name="connsiteX0" fmla="*/ 137030 w 8995424"/>
              <a:gd name="connsiteY0" fmla="*/ 1740 h 425063"/>
              <a:gd name="connsiteX1" fmla="*/ 8995424 w 8995424"/>
              <a:gd name="connsiteY1" fmla="*/ 0 h 425063"/>
              <a:gd name="connsiteX2" fmla="*/ 8995424 w 8995424"/>
              <a:gd name="connsiteY2" fmla="*/ 425063 h 425063"/>
              <a:gd name="connsiteX3" fmla="*/ 0 w 8995424"/>
              <a:gd name="connsiteY3" fmla="*/ 422991 h 425063"/>
              <a:gd name="connsiteX4" fmla="*/ 137030 w 8995424"/>
              <a:gd name="connsiteY4" fmla="*/ 1740 h 425063"/>
              <a:gd name="connsiteX0" fmla="*/ 147039 w 9005433"/>
              <a:gd name="connsiteY0" fmla="*/ 1740 h 425063"/>
              <a:gd name="connsiteX1" fmla="*/ 9005433 w 9005433"/>
              <a:gd name="connsiteY1" fmla="*/ 0 h 425063"/>
              <a:gd name="connsiteX2" fmla="*/ 9005433 w 9005433"/>
              <a:gd name="connsiteY2" fmla="*/ 425063 h 425063"/>
              <a:gd name="connsiteX3" fmla="*/ 0 w 9005433"/>
              <a:gd name="connsiteY3" fmla="*/ 401497 h 425063"/>
              <a:gd name="connsiteX4" fmla="*/ 147039 w 9005433"/>
              <a:gd name="connsiteY4" fmla="*/ 1740 h 425063"/>
              <a:gd name="connsiteX0" fmla="*/ 144537 w 9002931"/>
              <a:gd name="connsiteY0" fmla="*/ 1740 h 425063"/>
              <a:gd name="connsiteX1" fmla="*/ 9002931 w 9002931"/>
              <a:gd name="connsiteY1" fmla="*/ 0 h 425063"/>
              <a:gd name="connsiteX2" fmla="*/ 9002931 w 9002931"/>
              <a:gd name="connsiteY2" fmla="*/ 425063 h 425063"/>
              <a:gd name="connsiteX3" fmla="*/ 0 w 9002931"/>
              <a:gd name="connsiteY3" fmla="*/ 406869 h 425063"/>
              <a:gd name="connsiteX4" fmla="*/ 144537 w 9002931"/>
              <a:gd name="connsiteY4" fmla="*/ 1740 h 425063"/>
              <a:gd name="connsiteX0" fmla="*/ 144537 w 9002931"/>
              <a:gd name="connsiteY0" fmla="*/ 1740 h 424538"/>
              <a:gd name="connsiteX1" fmla="*/ 9002931 w 9002931"/>
              <a:gd name="connsiteY1" fmla="*/ 0 h 424538"/>
              <a:gd name="connsiteX2" fmla="*/ 8761886 w 9002931"/>
              <a:gd name="connsiteY2" fmla="*/ 424538 h 424538"/>
              <a:gd name="connsiteX3" fmla="*/ 0 w 9002931"/>
              <a:gd name="connsiteY3" fmla="*/ 406869 h 424538"/>
              <a:gd name="connsiteX4" fmla="*/ 144537 w 9002931"/>
              <a:gd name="connsiteY4" fmla="*/ 1740 h 424538"/>
              <a:gd name="connsiteX0" fmla="*/ 144537 w 8911454"/>
              <a:gd name="connsiteY0" fmla="*/ 1812 h 424610"/>
              <a:gd name="connsiteX1" fmla="*/ 8911454 w 8911454"/>
              <a:gd name="connsiteY1" fmla="*/ 0 h 424610"/>
              <a:gd name="connsiteX2" fmla="*/ 8761886 w 8911454"/>
              <a:gd name="connsiteY2" fmla="*/ 424610 h 424610"/>
              <a:gd name="connsiteX3" fmla="*/ 0 w 8911454"/>
              <a:gd name="connsiteY3" fmla="*/ 406941 h 424610"/>
              <a:gd name="connsiteX4" fmla="*/ 144537 w 8911454"/>
              <a:gd name="connsiteY4" fmla="*/ 1812 h 42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1454" h="424610">
                <a:moveTo>
                  <a:pt x="144537" y="1812"/>
                </a:moveTo>
                <a:lnTo>
                  <a:pt x="8911454" y="0"/>
                </a:lnTo>
                <a:lnTo>
                  <a:pt x="8761886" y="424610"/>
                </a:lnTo>
                <a:lnTo>
                  <a:pt x="0" y="406941"/>
                </a:lnTo>
                <a:lnTo>
                  <a:pt x="144537" y="1812"/>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2" name="Tittel 1"/>
          <p:cNvSpPr>
            <a:spLocks noGrp="1"/>
          </p:cNvSpPr>
          <p:nvPr>
            <p:ph type="ctrTitle"/>
          </p:nvPr>
        </p:nvSpPr>
        <p:spPr>
          <a:xfrm>
            <a:off x="2272044" y="725661"/>
            <a:ext cx="6738842" cy="1049040"/>
          </a:xfrm>
        </p:spPr>
        <p:txBody>
          <a:bodyPr anchor="t" anchorCtr="0">
            <a:normAutofit/>
          </a:bodyPr>
          <a:lstStyle>
            <a:lvl1pPr algn="l">
              <a:defRPr sz="2917">
                <a:solidFill>
                  <a:schemeClr val="bg1"/>
                </a:solidFill>
              </a:defRPr>
            </a:lvl1pPr>
          </a:lstStyle>
          <a:p>
            <a:r>
              <a:rPr lang="nb-NO"/>
              <a:t>Klikk for å redigere tittelstil</a:t>
            </a:r>
          </a:p>
        </p:txBody>
      </p:sp>
      <p:sp>
        <p:nvSpPr>
          <p:cNvPr id="3" name="Undertittel 2"/>
          <p:cNvSpPr>
            <a:spLocks noGrp="1"/>
          </p:cNvSpPr>
          <p:nvPr>
            <p:ph type="subTitle" idx="1"/>
          </p:nvPr>
        </p:nvSpPr>
        <p:spPr>
          <a:xfrm>
            <a:off x="2272044" y="2143954"/>
            <a:ext cx="6738842" cy="276999"/>
          </a:xfrm>
        </p:spPr>
        <p:txBody>
          <a:bodyPr anchor="t" anchorCtr="0">
            <a:normAutofit/>
          </a:bodyPr>
          <a:lstStyle>
            <a:lvl1pPr marL="0" indent="0" algn="l">
              <a:buNone/>
              <a:defRPr sz="1833" b="1">
                <a:solidFill>
                  <a:schemeClr val="bg1"/>
                </a:solidFill>
                <a:latin typeface="+mn-lt"/>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nb-NO"/>
              <a:t>Klikk for å redigere undertittelstil i malen</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7629" y="272787"/>
            <a:ext cx="832169" cy="1034152"/>
          </a:xfrm>
          <a:prstGeom prst="rect">
            <a:avLst/>
          </a:prstGeom>
        </p:spPr>
      </p:pic>
    </p:spTree>
    <p:extLst>
      <p:ext uri="{BB962C8B-B14F-4D97-AF65-F5344CB8AC3E}">
        <p14:creationId xmlns:p14="http://schemas.microsoft.com/office/powerpoint/2010/main" val="1716649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p:spTree>
      <p:nvGrpSpPr>
        <p:cNvPr id="1" name=""/>
        <p:cNvGrpSpPr/>
        <p:nvPr/>
      </p:nvGrpSpPr>
      <p:grpSpPr>
        <a:xfrm>
          <a:off x="0" y="0"/>
          <a:ext cx="0" cy="0"/>
          <a:chOff x="0" y="0"/>
          <a:chExt cx="0" cy="0"/>
        </a:xfrm>
      </p:grpSpPr>
      <p:sp>
        <p:nvSpPr>
          <p:cNvPr id="14" name="Rectangle 13"/>
          <p:cNvSpPr/>
          <p:nvPr userDrawn="1"/>
        </p:nvSpPr>
        <p:spPr>
          <a:xfrm>
            <a:off x="1" y="0"/>
            <a:ext cx="1219199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19" name="Rectangle 17"/>
          <p:cNvSpPr/>
          <p:nvPr userDrawn="1"/>
        </p:nvSpPr>
        <p:spPr>
          <a:xfrm rot="4198283">
            <a:off x="-3511837" y="2653702"/>
            <a:ext cx="7300619" cy="2356308"/>
          </a:xfrm>
          <a:custGeom>
            <a:avLst/>
            <a:gdLst>
              <a:gd name="connsiteX0" fmla="*/ 0 w 9307013"/>
              <a:gd name="connsiteY0" fmla="*/ 0 h 2967365"/>
              <a:gd name="connsiteX1" fmla="*/ 9307013 w 9307013"/>
              <a:gd name="connsiteY1" fmla="*/ 0 h 2967365"/>
              <a:gd name="connsiteX2" fmla="*/ 9307013 w 9307013"/>
              <a:gd name="connsiteY2" fmla="*/ 2967365 h 2967365"/>
              <a:gd name="connsiteX3" fmla="*/ 0 w 9307013"/>
              <a:gd name="connsiteY3" fmla="*/ 2967365 h 2967365"/>
              <a:gd name="connsiteX4" fmla="*/ 0 w 9307013"/>
              <a:gd name="connsiteY4" fmla="*/ 0 h 2967365"/>
              <a:gd name="connsiteX0" fmla="*/ 450834 w 9307013"/>
              <a:gd name="connsiteY0" fmla="*/ 0 h 2968089"/>
              <a:gd name="connsiteX1" fmla="*/ 9307013 w 9307013"/>
              <a:gd name="connsiteY1" fmla="*/ 724 h 2968089"/>
              <a:gd name="connsiteX2" fmla="*/ 9307013 w 9307013"/>
              <a:gd name="connsiteY2" fmla="*/ 2968089 h 2968089"/>
              <a:gd name="connsiteX3" fmla="*/ 0 w 9307013"/>
              <a:gd name="connsiteY3" fmla="*/ 2968089 h 2968089"/>
              <a:gd name="connsiteX4" fmla="*/ 450834 w 9307013"/>
              <a:gd name="connsiteY4" fmla="*/ 0 h 2968089"/>
              <a:gd name="connsiteX0" fmla="*/ 483161 w 9307013"/>
              <a:gd name="connsiteY0" fmla="*/ 4232 h 2967365"/>
              <a:gd name="connsiteX1" fmla="*/ 9307013 w 9307013"/>
              <a:gd name="connsiteY1" fmla="*/ 0 h 2967365"/>
              <a:gd name="connsiteX2" fmla="*/ 9307013 w 9307013"/>
              <a:gd name="connsiteY2" fmla="*/ 2967365 h 2967365"/>
              <a:gd name="connsiteX3" fmla="*/ 0 w 9307013"/>
              <a:gd name="connsiteY3" fmla="*/ 2967365 h 2967365"/>
              <a:gd name="connsiteX4" fmla="*/ 483161 w 9307013"/>
              <a:gd name="connsiteY4" fmla="*/ 4232 h 2967365"/>
              <a:gd name="connsiteX0" fmla="*/ 0 w 8823852"/>
              <a:gd name="connsiteY0" fmla="*/ 4232 h 2967365"/>
              <a:gd name="connsiteX1" fmla="*/ 8823852 w 8823852"/>
              <a:gd name="connsiteY1" fmla="*/ 0 h 2967365"/>
              <a:gd name="connsiteX2" fmla="*/ 8823852 w 8823852"/>
              <a:gd name="connsiteY2" fmla="*/ 2967365 h 2967365"/>
              <a:gd name="connsiteX3" fmla="*/ 0 w 8823852"/>
              <a:gd name="connsiteY3" fmla="*/ 4232 h 2967365"/>
              <a:gd name="connsiteX0" fmla="*/ 0 w 8823852"/>
              <a:gd name="connsiteY0" fmla="*/ 4232 h 2843733"/>
              <a:gd name="connsiteX1" fmla="*/ 8823852 w 8823852"/>
              <a:gd name="connsiteY1" fmla="*/ 0 h 2843733"/>
              <a:gd name="connsiteX2" fmla="*/ 7735598 w 8823852"/>
              <a:gd name="connsiteY2" fmla="*/ 2843733 h 2843733"/>
              <a:gd name="connsiteX3" fmla="*/ 0 w 8823852"/>
              <a:gd name="connsiteY3" fmla="*/ 4232 h 2843733"/>
              <a:gd name="connsiteX0" fmla="*/ 0 w 8756392"/>
              <a:gd name="connsiteY0" fmla="*/ 0 h 2839501"/>
              <a:gd name="connsiteX1" fmla="*/ 8756392 w 8756392"/>
              <a:gd name="connsiteY1" fmla="*/ 21088 h 2839501"/>
              <a:gd name="connsiteX2" fmla="*/ 7735598 w 8756392"/>
              <a:gd name="connsiteY2" fmla="*/ 2839501 h 2839501"/>
              <a:gd name="connsiteX3" fmla="*/ 0 w 8756392"/>
              <a:gd name="connsiteY3" fmla="*/ 0 h 2839501"/>
              <a:gd name="connsiteX0" fmla="*/ 0 w 8759654"/>
              <a:gd name="connsiteY0" fmla="*/ 0 h 2830552"/>
              <a:gd name="connsiteX1" fmla="*/ 8759654 w 8759654"/>
              <a:gd name="connsiteY1" fmla="*/ 12139 h 2830552"/>
              <a:gd name="connsiteX2" fmla="*/ 7738860 w 8759654"/>
              <a:gd name="connsiteY2" fmla="*/ 2830552 h 2830552"/>
              <a:gd name="connsiteX3" fmla="*/ 0 w 8759654"/>
              <a:gd name="connsiteY3" fmla="*/ 0 h 2830552"/>
              <a:gd name="connsiteX0" fmla="*/ 0 w 8762917"/>
              <a:gd name="connsiteY0" fmla="*/ 0 h 2821603"/>
              <a:gd name="connsiteX1" fmla="*/ 8762917 w 8762917"/>
              <a:gd name="connsiteY1" fmla="*/ 3190 h 2821603"/>
              <a:gd name="connsiteX2" fmla="*/ 7742123 w 8762917"/>
              <a:gd name="connsiteY2" fmla="*/ 2821603 h 2821603"/>
              <a:gd name="connsiteX3" fmla="*/ 0 w 8762917"/>
              <a:gd name="connsiteY3" fmla="*/ 0 h 2821603"/>
              <a:gd name="connsiteX0" fmla="*/ 0 w 8759655"/>
              <a:gd name="connsiteY0" fmla="*/ 0 h 2830552"/>
              <a:gd name="connsiteX1" fmla="*/ 8759655 w 8759655"/>
              <a:gd name="connsiteY1" fmla="*/ 12139 h 2830552"/>
              <a:gd name="connsiteX2" fmla="*/ 7738861 w 8759655"/>
              <a:gd name="connsiteY2" fmla="*/ 2830552 h 2830552"/>
              <a:gd name="connsiteX3" fmla="*/ 0 w 8759655"/>
              <a:gd name="connsiteY3" fmla="*/ 0 h 2830552"/>
              <a:gd name="connsiteX0" fmla="*/ 0 w 8760743"/>
              <a:gd name="connsiteY0" fmla="*/ 0 h 2827569"/>
              <a:gd name="connsiteX1" fmla="*/ 8760743 w 8760743"/>
              <a:gd name="connsiteY1" fmla="*/ 9156 h 2827569"/>
              <a:gd name="connsiteX2" fmla="*/ 7739949 w 8760743"/>
              <a:gd name="connsiteY2" fmla="*/ 2827569 h 2827569"/>
              <a:gd name="connsiteX3" fmla="*/ 0 w 8760743"/>
              <a:gd name="connsiteY3" fmla="*/ 0 h 2827569"/>
            </a:gdLst>
            <a:ahLst/>
            <a:cxnLst>
              <a:cxn ang="0">
                <a:pos x="connsiteX0" y="connsiteY0"/>
              </a:cxn>
              <a:cxn ang="0">
                <a:pos x="connsiteX1" y="connsiteY1"/>
              </a:cxn>
              <a:cxn ang="0">
                <a:pos x="connsiteX2" y="connsiteY2"/>
              </a:cxn>
              <a:cxn ang="0">
                <a:pos x="connsiteX3" y="connsiteY3"/>
              </a:cxn>
            </a:cxnLst>
            <a:rect l="l" t="t" r="r" b="b"/>
            <a:pathLst>
              <a:path w="8760743" h="2827569">
                <a:moveTo>
                  <a:pt x="0" y="0"/>
                </a:moveTo>
                <a:lnTo>
                  <a:pt x="8760743" y="9156"/>
                </a:lnTo>
                <a:lnTo>
                  <a:pt x="7739949" y="2827569"/>
                </a:lnTo>
                <a:lnTo>
                  <a:pt x="0" y="0"/>
                </a:lnTo>
                <a:close/>
              </a:path>
            </a:pathLst>
          </a:custGeom>
          <a:solidFill>
            <a:srgbClr val="63A8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nb-NO" sz="1500">
                <a:solidFill>
                  <a:srgbClr val="0095C8"/>
                </a:solidFill>
              </a:rPr>
              <a:t> </a:t>
            </a:r>
          </a:p>
        </p:txBody>
      </p:sp>
      <p:sp>
        <p:nvSpPr>
          <p:cNvPr id="20" name="Rectangle 13"/>
          <p:cNvSpPr/>
          <p:nvPr userDrawn="1"/>
        </p:nvSpPr>
        <p:spPr>
          <a:xfrm rot="4198283">
            <a:off x="-1543298" y="3250014"/>
            <a:ext cx="7430494" cy="359961"/>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6"/>
              <a:gd name="connsiteX1" fmla="*/ 9307013 w 9307013"/>
              <a:gd name="connsiteY1" fmla="*/ 0 h 426386"/>
              <a:gd name="connsiteX2" fmla="*/ 9307013 w 9307013"/>
              <a:gd name="connsiteY2" fmla="*/ 425063 h 426386"/>
              <a:gd name="connsiteX3" fmla="*/ 300282 w 9307013"/>
              <a:gd name="connsiteY3" fmla="*/ 426386 h 426386"/>
              <a:gd name="connsiteX4" fmla="*/ 0 w 9307013"/>
              <a:gd name="connsiteY4" fmla="*/ 0 h 426386"/>
              <a:gd name="connsiteX0" fmla="*/ 153808 w 9006731"/>
              <a:gd name="connsiteY0" fmla="*/ 0 h 429823"/>
              <a:gd name="connsiteX1" fmla="*/ 9006731 w 9006731"/>
              <a:gd name="connsiteY1" fmla="*/ 3437 h 429823"/>
              <a:gd name="connsiteX2" fmla="*/ 9006731 w 9006731"/>
              <a:gd name="connsiteY2" fmla="*/ 428500 h 429823"/>
              <a:gd name="connsiteX3" fmla="*/ 0 w 9006731"/>
              <a:gd name="connsiteY3" fmla="*/ 429823 h 429823"/>
              <a:gd name="connsiteX4" fmla="*/ 153808 w 9006731"/>
              <a:gd name="connsiteY4" fmla="*/ 0 h 429823"/>
              <a:gd name="connsiteX0" fmla="*/ 153808 w 9006731"/>
              <a:gd name="connsiteY0" fmla="*/ 0 h 431646"/>
              <a:gd name="connsiteX1" fmla="*/ 9006731 w 9006731"/>
              <a:gd name="connsiteY1" fmla="*/ 3437 h 431646"/>
              <a:gd name="connsiteX2" fmla="*/ 8764349 w 9006731"/>
              <a:gd name="connsiteY2" fmla="*/ 431646 h 431646"/>
              <a:gd name="connsiteX3" fmla="*/ 0 w 9006731"/>
              <a:gd name="connsiteY3" fmla="*/ 429823 h 431646"/>
              <a:gd name="connsiteX4" fmla="*/ 153808 w 9006731"/>
              <a:gd name="connsiteY4" fmla="*/ 0 h 431646"/>
              <a:gd name="connsiteX0" fmla="*/ 153808 w 8916593"/>
              <a:gd name="connsiteY0" fmla="*/ 307 h 431953"/>
              <a:gd name="connsiteX1" fmla="*/ 8916593 w 8916593"/>
              <a:gd name="connsiteY1" fmla="*/ 0 h 431953"/>
              <a:gd name="connsiteX2" fmla="*/ 8764349 w 8916593"/>
              <a:gd name="connsiteY2" fmla="*/ 431953 h 431953"/>
              <a:gd name="connsiteX3" fmla="*/ 0 w 8916593"/>
              <a:gd name="connsiteY3" fmla="*/ 430130 h 431953"/>
              <a:gd name="connsiteX4" fmla="*/ 153808 w 8916593"/>
              <a:gd name="connsiteY4" fmla="*/ 307 h 4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593" h="431953">
                <a:moveTo>
                  <a:pt x="153808" y="307"/>
                </a:moveTo>
                <a:lnTo>
                  <a:pt x="8916593" y="0"/>
                </a:lnTo>
                <a:lnTo>
                  <a:pt x="8764349" y="431953"/>
                </a:lnTo>
                <a:lnTo>
                  <a:pt x="0" y="430130"/>
                </a:lnTo>
                <a:lnTo>
                  <a:pt x="153808" y="307"/>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24" name="Rectangle 15"/>
          <p:cNvSpPr/>
          <p:nvPr userDrawn="1"/>
        </p:nvSpPr>
        <p:spPr>
          <a:xfrm rot="4198283">
            <a:off x="-1924358" y="3250586"/>
            <a:ext cx="7436946" cy="358908"/>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7"/>
              <a:gd name="connsiteX1" fmla="*/ 9307013 w 9307013"/>
              <a:gd name="connsiteY1" fmla="*/ 0 h 426387"/>
              <a:gd name="connsiteX2" fmla="*/ 9307013 w 9307013"/>
              <a:gd name="connsiteY2" fmla="*/ 425063 h 426387"/>
              <a:gd name="connsiteX3" fmla="*/ 300282 w 9307013"/>
              <a:gd name="connsiteY3" fmla="*/ 426387 h 426387"/>
              <a:gd name="connsiteX4" fmla="*/ 0 w 9307013"/>
              <a:gd name="connsiteY4" fmla="*/ 0 h 426387"/>
              <a:gd name="connsiteX0" fmla="*/ 155704 w 9006731"/>
              <a:gd name="connsiteY0" fmla="*/ 633 h 426387"/>
              <a:gd name="connsiteX1" fmla="*/ 9006731 w 9006731"/>
              <a:gd name="connsiteY1" fmla="*/ 0 h 426387"/>
              <a:gd name="connsiteX2" fmla="*/ 9006731 w 9006731"/>
              <a:gd name="connsiteY2" fmla="*/ 425063 h 426387"/>
              <a:gd name="connsiteX3" fmla="*/ 0 w 9006731"/>
              <a:gd name="connsiteY3" fmla="*/ 426387 h 426387"/>
              <a:gd name="connsiteX4" fmla="*/ 155704 w 9006731"/>
              <a:gd name="connsiteY4" fmla="*/ 633 h 426387"/>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8773430 w 9010802"/>
              <a:gd name="connsiteY2" fmla="*/ 425877 h 428283"/>
              <a:gd name="connsiteX3" fmla="*/ 0 w 9010802"/>
              <a:gd name="connsiteY3" fmla="*/ 428283 h 428283"/>
              <a:gd name="connsiteX4" fmla="*/ 159775 w 9010802"/>
              <a:gd name="connsiteY4" fmla="*/ 633 h 428283"/>
              <a:gd name="connsiteX0" fmla="*/ 159775 w 8924335"/>
              <a:gd name="connsiteY0" fmla="*/ 3039 h 430689"/>
              <a:gd name="connsiteX1" fmla="*/ 8924335 w 8924335"/>
              <a:gd name="connsiteY1" fmla="*/ 0 h 430689"/>
              <a:gd name="connsiteX2" fmla="*/ 8773430 w 8924335"/>
              <a:gd name="connsiteY2" fmla="*/ 428283 h 430689"/>
              <a:gd name="connsiteX3" fmla="*/ 0 w 8924335"/>
              <a:gd name="connsiteY3" fmla="*/ 430689 h 430689"/>
              <a:gd name="connsiteX4" fmla="*/ 159775 w 8924335"/>
              <a:gd name="connsiteY4" fmla="*/ 3039 h 43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335" h="430689">
                <a:moveTo>
                  <a:pt x="159775" y="3039"/>
                </a:moveTo>
                <a:lnTo>
                  <a:pt x="8924335" y="0"/>
                </a:lnTo>
                <a:lnTo>
                  <a:pt x="8773430" y="428283"/>
                </a:lnTo>
                <a:lnTo>
                  <a:pt x="0" y="430689"/>
                </a:lnTo>
                <a:lnTo>
                  <a:pt x="159775" y="3039"/>
                </a:lnTo>
                <a:close/>
              </a:path>
            </a:pathLst>
          </a:custGeom>
          <a:solidFill>
            <a:srgbClr val="0095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25" name="Rectangle 16"/>
          <p:cNvSpPr/>
          <p:nvPr userDrawn="1"/>
        </p:nvSpPr>
        <p:spPr>
          <a:xfrm rot="4198283">
            <a:off x="-2294610" y="3254037"/>
            <a:ext cx="7426212" cy="353842"/>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5063"/>
              <a:gd name="connsiteX1" fmla="*/ 9307013 w 9307013"/>
              <a:gd name="connsiteY1" fmla="*/ 0 h 425063"/>
              <a:gd name="connsiteX2" fmla="*/ 9307013 w 9307013"/>
              <a:gd name="connsiteY2" fmla="*/ 425063 h 425063"/>
              <a:gd name="connsiteX3" fmla="*/ 311589 w 9307013"/>
              <a:gd name="connsiteY3" fmla="*/ 422991 h 425063"/>
              <a:gd name="connsiteX4" fmla="*/ 0 w 9307013"/>
              <a:gd name="connsiteY4" fmla="*/ 0 h 425063"/>
              <a:gd name="connsiteX0" fmla="*/ 150277 w 8995424"/>
              <a:gd name="connsiteY0" fmla="*/ 2109 h 425063"/>
              <a:gd name="connsiteX1" fmla="*/ 8995424 w 8995424"/>
              <a:gd name="connsiteY1" fmla="*/ 0 h 425063"/>
              <a:gd name="connsiteX2" fmla="*/ 8995424 w 8995424"/>
              <a:gd name="connsiteY2" fmla="*/ 425063 h 425063"/>
              <a:gd name="connsiteX3" fmla="*/ 0 w 8995424"/>
              <a:gd name="connsiteY3" fmla="*/ 422991 h 425063"/>
              <a:gd name="connsiteX4" fmla="*/ 150277 w 8995424"/>
              <a:gd name="connsiteY4" fmla="*/ 2109 h 425063"/>
              <a:gd name="connsiteX0" fmla="*/ 133091 w 8995424"/>
              <a:gd name="connsiteY0" fmla="*/ 306 h 425063"/>
              <a:gd name="connsiteX1" fmla="*/ 8995424 w 8995424"/>
              <a:gd name="connsiteY1" fmla="*/ 0 h 425063"/>
              <a:gd name="connsiteX2" fmla="*/ 8995424 w 8995424"/>
              <a:gd name="connsiteY2" fmla="*/ 425063 h 425063"/>
              <a:gd name="connsiteX3" fmla="*/ 0 w 8995424"/>
              <a:gd name="connsiteY3" fmla="*/ 422991 h 425063"/>
              <a:gd name="connsiteX4" fmla="*/ 133091 w 8995424"/>
              <a:gd name="connsiteY4" fmla="*/ 306 h 425063"/>
              <a:gd name="connsiteX0" fmla="*/ 146341 w 8995424"/>
              <a:gd name="connsiteY0" fmla="*/ 674 h 425063"/>
              <a:gd name="connsiteX1" fmla="*/ 8995424 w 8995424"/>
              <a:gd name="connsiteY1" fmla="*/ 0 h 425063"/>
              <a:gd name="connsiteX2" fmla="*/ 8995424 w 8995424"/>
              <a:gd name="connsiteY2" fmla="*/ 425063 h 425063"/>
              <a:gd name="connsiteX3" fmla="*/ 0 w 8995424"/>
              <a:gd name="connsiteY3" fmla="*/ 422991 h 425063"/>
              <a:gd name="connsiteX4" fmla="*/ 146341 w 8995424"/>
              <a:gd name="connsiteY4" fmla="*/ 674 h 425063"/>
              <a:gd name="connsiteX0" fmla="*/ 137030 w 8995424"/>
              <a:gd name="connsiteY0" fmla="*/ 1740 h 425063"/>
              <a:gd name="connsiteX1" fmla="*/ 8995424 w 8995424"/>
              <a:gd name="connsiteY1" fmla="*/ 0 h 425063"/>
              <a:gd name="connsiteX2" fmla="*/ 8995424 w 8995424"/>
              <a:gd name="connsiteY2" fmla="*/ 425063 h 425063"/>
              <a:gd name="connsiteX3" fmla="*/ 0 w 8995424"/>
              <a:gd name="connsiteY3" fmla="*/ 422991 h 425063"/>
              <a:gd name="connsiteX4" fmla="*/ 137030 w 8995424"/>
              <a:gd name="connsiteY4" fmla="*/ 1740 h 425063"/>
              <a:gd name="connsiteX0" fmla="*/ 147039 w 9005433"/>
              <a:gd name="connsiteY0" fmla="*/ 1740 h 425063"/>
              <a:gd name="connsiteX1" fmla="*/ 9005433 w 9005433"/>
              <a:gd name="connsiteY1" fmla="*/ 0 h 425063"/>
              <a:gd name="connsiteX2" fmla="*/ 9005433 w 9005433"/>
              <a:gd name="connsiteY2" fmla="*/ 425063 h 425063"/>
              <a:gd name="connsiteX3" fmla="*/ 0 w 9005433"/>
              <a:gd name="connsiteY3" fmla="*/ 401497 h 425063"/>
              <a:gd name="connsiteX4" fmla="*/ 147039 w 9005433"/>
              <a:gd name="connsiteY4" fmla="*/ 1740 h 425063"/>
              <a:gd name="connsiteX0" fmla="*/ 144537 w 9002931"/>
              <a:gd name="connsiteY0" fmla="*/ 1740 h 425063"/>
              <a:gd name="connsiteX1" fmla="*/ 9002931 w 9002931"/>
              <a:gd name="connsiteY1" fmla="*/ 0 h 425063"/>
              <a:gd name="connsiteX2" fmla="*/ 9002931 w 9002931"/>
              <a:gd name="connsiteY2" fmla="*/ 425063 h 425063"/>
              <a:gd name="connsiteX3" fmla="*/ 0 w 9002931"/>
              <a:gd name="connsiteY3" fmla="*/ 406869 h 425063"/>
              <a:gd name="connsiteX4" fmla="*/ 144537 w 9002931"/>
              <a:gd name="connsiteY4" fmla="*/ 1740 h 425063"/>
              <a:gd name="connsiteX0" fmla="*/ 144537 w 9002931"/>
              <a:gd name="connsiteY0" fmla="*/ 1740 h 424538"/>
              <a:gd name="connsiteX1" fmla="*/ 9002931 w 9002931"/>
              <a:gd name="connsiteY1" fmla="*/ 0 h 424538"/>
              <a:gd name="connsiteX2" fmla="*/ 8761886 w 9002931"/>
              <a:gd name="connsiteY2" fmla="*/ 424538 h 424538"/>
              <a:gd name="connsiteX3" fmla="*/ 0 w 9002931"/>
              <a:gd name="connsiteY3" fmla="*/ 406869 h 424538"/>
              <a:gd name="connsiteX4" fmla="*/ 144537 w 9002931"/>
              <a:gd name="connsiteY4" fmla="*/ 1740 h 424538"/>
              <a:gd name="connsiteX0" fmla="*/ 144537 w 8911454"/>
              <a:gd name="connsiteY0" fmla="*/ 1812 h 424610"/>
              <a:gd name="connsiteX1" fmla="*/ 8911454 w 8911454"/>
              <a:gd name="connsiteY1" fmla="*/ 0 h 424610"/>
              <a:gd name="connsiteX2" fmla="*/ 8761886 w 8911454"/>
              <a:gd name="connsiteY2" fmla="*/ 424610 h 424610"/>
              <a:gd name="connsiteX3" fmla="*/ 0 w 8911454"/>
              <a:gd name="connsiteY3" fmla="*/ 406941 h 424610"/>
              <a:gd name="connsiteX4" fmla="*/ 144537 w 8911454"/>
              <a:gd name="connsiteY4" fmla="*/ 1812 h 42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1454" h="424610">
                <a:moveTo>
                  <a:pt x="144537" y="1812"/>
                </a:moveTo>
                <a:lnTo>
                  <a:pt x="8911454" y="0"/>
                </a:lnTo>
                <a:lnTo>
                  <a:pt x="8761886" y="424610"/>
                </a:lnTo>
                <a:lnTo>
                  <a:pt x="0" y="406941"/>
                </a:lnTo>
                <a:lnTo>
                  <a:pt x="144537" y="1812"/>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17" name="Rectangle 16"/>
          <p:cNvSpPr/>
          <p:nvPr userDrawn="1"/>
        </p:nvSpPr>
        <p:spPr>
          <a:xfrm>
            <a:off x="-1" y="1"/>
            <a:ext cx="12192001" cy="660539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16" name="Plassholder for dato 3"/>
          <p:cNvSpPr txBox="1">
            <a:spLocks/>
          </p:cNvSpPr>
          <p:nvPr userDrawn="1"/>
        </p:nvSpPr>
        <p:spPr>
          <a:xfrm>
            <a:off x="6487078" y="6608200"/>
            <a:ext cx="846221" cy="184666"/>
          </a:xfrm>
          <a:prstGeom prst="rect">
            <a:avLst/>
          </a:prstGeom>
        </p:spPr>
        <p:txBody>
          <a:bodyPr vert="horz" lIns="0" tIns="0" rIns="0" bIns="0" rtlCol="0" anchor="ctr">
            <a:normAutofit/>
          </a:bodyPr>
          <a:lstStyle>
            <a:defPPr>
              <a:defRPr lang="nb-NO"/>
            </a:defPPr>
            <a:lvl1pPr marL="0" algn="l" defTabSz="1097280" rtl="0" eaLnBrk="1" latinLnBrk="0" hangingPunct="1">
              <a:defRPr sz="1100" kern="1200">
                <a:solidFill>
                  <a:schemeClr val="accent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983651F3-9B16-40C6-B209-3688FC9C95F6}" type="datetimeFigureOut">
              <a:rPr lang="nb-NO" sz="917" smtClean="0"/>
              <a:pPr/>
              <a:t>24.11.2021</a:t>
            </a:fld>
            <a:endParaRPr lang="nb-NO" sz="917"/>
          </a:p>
        </p:txBody>
      </p:sp>
      <p:sp>
        <p:nvSpPr>
          <p:cNvPr id="2" name="Tittel 1"/>
          <p:cNvSpPr>
            <a:spLocks noGrp="1"/>
          </p:cNvSpPr>
          <p:nvPr>
            <p:ph type="title"/>
          </p:nvPr>
        </p:nvSpPr>
        <p:spPr>
          <a:xfrm>
            <a:off x="900113" y="750094"/>
            <a:ext cx="4650582" cy="692498"/>
          </a:xfrm>
        </p:spPr>
        <p:txBody>
          <a:bodyPr/>
          <a:lstStyle/>
          <a:p>
            <a:r>
              <a:rPr lang="nb-NO"/>
              <a:t>Klikk for å redigere tittelstil</a:t>
            </a:r>
          </a:p>
        </p:txBody>
      </p:sp>
      <p:sp>
        <p:nvSpPr>
          <p:cNvPr id="3" name="Plassholder for innhold 2"/>
          <p:cNvSpPr>
            <a:spLocks noGrp="1"/>
          </p:cNvSpPr>
          <p:nvPr>
            <p:ph sz="half" idx="1"/>
          </p:nvPr>
        </p:nvSpPr>
        <p:spPr>
          <a:xfrm>
            <a:off x="900113" y="1800226"/>
            <a:ext cx="4650582" cy="430853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24.11.2021</a:t>
            </a:fld>
            <a:endParaRPr lang="nb-NO"/>
          </a:p>
        </p:txBody>
      </p:sp>
      <p:sp>
        <p:nvSpPr>
          <p:cNvPr id="6" name="Plassholder for bunntekst 5"/>
          <p:cNvSpPr>
            <a:spLocks noGrp="1"/>
          </p:cNvSpPr>
          <p:nvPr>
            <p:ph type="ftr" sz="quarter" idx="11"/>
          </p:nvPr>
        </p:nvSpPr>
        <p:spPr/>
        <p:txBody>
          <a:bodyPr/>
          <a:lstStyle/>
          <a:p>
            <a:endParaRPr lang="nb-NO"/>
          </a:p>
        </p:txBody>
      </p:sp>
      <p:sp>
        <p:nvSpPr>
          <p:cNvPr id="8" name="Plassholder for bilde 7"/>
          <p:cNvSpPr>
            <a:spLocks noGrp="1"/>
          </p:cNvSpPr>
          <p:nvPr>
            <p:ph type="pic" sz="quarter" idx="13"/>
          </p:nvPr>
        </p:nvSpPr>
        <p:spPr>
          <a:xfrm>
            <a:off x="6172200" y="750094"/>
            <a:ext cx="5574697" cy="5358670"/>
          </a:xfrm>
          <a:prstGeom prst="rect">
            <a:avLst/>
          </a:prstGeom>
          <a:solidFill>
            <a:schemeClr val="bg2"/>
          </a:solidFill>
        </p:spPr>
        <p:txBody>
          <a:bodyPr lIns="0" tIns="1080000" rIns="0" bIns="0" anchor="t" anchorCtr="1"/>
          <a:lstStyle>
            <a:lvl1pPr marL="0" indent="0">
              <a:buNone/>
              <a:defRPr/>
            </a:lvl1pPr>
          </a:lstStyle>
          <a:p>
            <a:r>
              <a:rPr lang="nb-NO"/>
              <a:t>Klikk ikonet for å legge til et bilde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6588" y="6688967"/>
            <a:ext cx="780456" cy="100241"/>
          </a:xfrm>
          <a:prstGeom prst="rect">
            <a:avLst/>
          </a:prstGeom>
        </p:spPr>
      </p:pic>
    </p:spTree>
    <p:extLst>
      <p:ext uri="{BB962C8B-B14F-4D97-AF65-F5344CB8AC3E}">
        <p14:creationId xmlns:p14="http://schemas.microsoft.com/office/powerpoint/2010/main" val="28056907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tel, tekst og bilde">
    <p:spTree>
      <p:nvGrpSpPr>
        <p:cNvPr id="1" name=""/>
        <p:cNvGrpSpPr/>
        <p:nvPr/>
      </p:nvGrpSpPr>
      <p:grpSpPr>
        <a:xfrm>
          <a:off x="0" y="0"/>
          <a:ext cx="0" cy="0"/>
          <a:chOff x="0" y="0"/>
          <a:chExt cx="0" cy="0"/>
        </a:xfrm>
      </p:grpSpPr>
      <p:sp>
        <p:nvSpPr>
          <p:cNvPr id="20" name="Rectangle 19"/>
          <p:cNvSpPr/>
          <p:nvPr userDrawn="1"/>
        </p:nvSpPr>
        <p:spPr>
          <a:xfrm>
            <a:off x="1" y="0"/>
            <a:ext cx="1219199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16" name="Plassholder for dato 3"/>
          <p:cNvSpPr txBox="1">
            <a:spLocks/>
          </p:cNvSpPr>
          <p:nvPr userDrawn="1"/>
        </p:nvSpPr>
        <p:spPr>
          <a:xfrm>
            <a:off x="6487078" y="6608200"/>
            <a:ext cx="846221" cy="184666"/>
          </a:xfrm>
          <a:prstGeom prst="rect">
            <a:avLst/>
          </a:prstGeom>
        </p:spPr>
        <p:txBody>
          <a:bodyPr vert="horz" lIns="0" tIns="0" rIns="0" bIns="0" rtlCol="0" anchor="ctr">
            <a:normAutofit/>
          </a:bodyPr>
          <a:lstStyle>
            <a:defPPr>
              <a:defRPr lang="nb-NO"/>
            </a:defPPr>
            <a:lvl1pPr marL="0" algn="l" defTabSz="1097280" rtl="0" eaLnBrk="1" latinLnBrk="0" hangingPunct="1">
              <a:defRPr sz="1100" kern="1200">
                <a:solidFill>
                  <a:schemeClr val="accent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983651F3-9B16-40C6-B209-3688FC9C95F6}" type="datetimeFigureOut">
              <a:rPr lang="nb-NO" sz="917" smtClean="0"/>
              <a:pPr/>
              <a:t>24.11.2021</a:t>
            </a:fld>
            <a:endParaRPr lang="nb-NO" sz="917"/>
          </a:p>
        </p:txBody>
      </p:sp>
      <p:sp>
        <p:nvSpPr>
          <p:cNvPr id="2" name="Tittel 1"/>
          <p:cNvSpPr>
            <a:spLocks noGrp="1"/>
          </p:cNvSpPr>
          <p:nvPr>
            <p:ph type="title"/>
          </p:nvPr>
        </p:nvSpPr>
        <p:spPr>
          <a:xfrm>
            <a:off x="900113" y="750094"/>
            <a:ext cx="4650582" cy="692498"/>
          </a:xfrm>
        </p:spPr>
        <p:txBody>
          <a:bodyPr/>
          <a:lstStyle>
            <a:lvl1pPr>
              <a:defRPr>
                <a:solidFill>
                  <a:schemeClr val="bg1"/>
                </a:solidFill>
              </a:defRPr>
            </a:lvl1pPr>
          </a:lstStyle>
          <a:p>
            <a:r>
              <a:rPr lang="nb-NO"/>
              <a:t>Klikk for å redigere tittelstil</a:t>
            </a:r>
          </a:p>
        </p:txBody>
      </p:sp>
      <p:sp>
        <p:nvSpPr>
          <p:cNvPr id="3" name="Plassholder for innhold 2"/>
          <p:cNvSpPr>
            <a:spLocks noGrp="1"/>
          </p:cNvSpPr>
          <p:nvPr>
            <p:ph sz="half" idx="1"/>
          </p:nvPr>
        </p:nvSpPr>
        <p:spPr>
          <a:xfrm>
            <a:off x="900113" y="1800226"/>
            <a:ext cx="4650582" cy="43085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24.11.2021</a:t>
            </a:fld>
            <a:endParaRPr lang="nb-NO"/>
          </a:p>
        </p:txBody>
      </p:sp>
      <p:sp>
        <p:nvSpPr>
          <p:cNvPr id="6" name="Plassholder for bunntekst 5"/>
          <p:cNvSpPr>
            <a:spLocks noGrp="1"/>
          </p:cNvSpPr>
          <p:nvPr>
            <p:ph type="ftr" sz="quarter" idx="11"/>
          </p:nvPr>
        </p:nvSpPr>
        <p:spPr/>
        <p:txBody>
          <a:bodyPr/>
          <a:lstStyle/>
          <a:p>
            <a:endParaRPr lang="nb-NO"/>
          </a:p>
        </p:txBody>
      </p:sp>
      <p:sp>
        <p:nvSpPr>
          <p:cNvPr id="8" name="Plassholder for bilde 7"/>
          <p:cNvSpPr>
            <a:spLocks noGrp="1"/>
          </p:cNvSpPr>
          <p:nvPr>
            <p:ph type="pic" sz="quarter" idx="13"/>
          </p:nvPr>
        </p:nvSpPr>
        <p:spPr>
          <a:xfrm>
            <a:off x="6172200" y="750094"/>
            <a:ext cx="5574697" cy="5358670"/>
          </a:xfrm>
          <a:prstGeom prst="rect">
            <a:avLst/>
          </a:prstGeom>
          <a:solidFill>
            <a:schemeClr val="bg2"/>
          </a:solidFill>
        </p:spPr>
        <p:txBody>
          <a:bodyPr lIns="0" tIns="1080000" rIns="0" bIns="0" anchor="t" anchorCtr="1"/>
          <a:lstStyle>
            <a:lvl1pPr marL="0" indent="0">
              <a:buNone/>
              <a:defRPr/>
            </a:lvl1pPr>
          </a:lstStyle>
          <a:p>
            <a:r>
              <a:rPr lang="nb-NO"/>
              <a:t>Klikk ikonet for å legge til et bilde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6588" y="6688967"/>
            <a:ext cx="780456" cy="100241"/>
          </a:xfrm>
          <a:prstGeom prst="rect">
            <a:avLst/>
          </a:prstGeom>
        </p:spPr>
      </p:pic>
    </p:spTree>
    <p:extLst>
      <p:ext uri="{BB962C8B-B14F-4D97-AF65-F5344CB8AC3E}">
        <p14:creationId xmlns:p14="http://schemas.microsoft.com/office/powerpoint/2010/main" val="37882910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3 bilder">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983651F3-9B16-40C6-B209-3688FC9C95F6}" type="datetimeFigureOut">
              <a:rPr lang="nb-NO" smtClean="0"/>
              <a:t>24.11.2021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10229767" y="6610816"/>
            <a:ext cx="308811" cy="184666"/>
          </a:xfrm>
          <a:prstGeom prst="rect">
            <a:avLst/>
          </a:prstGeom>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1" y="2126837"/>
            <a:ext cx="3954494" cy="2604326"/>
          </a:xfrm>
          <a:prstGeom prst="rect">
            <a:avLst/>
          </a:prstGeom>
          <a:solidFill>
            <a:schemeClr val="bg2"/>
          </a:solidFill>
        </p:spPr>
        <p:txBody>
          <a:bodyPr lIns="0" tIns="720000" rIns="0" bIns="0" anchor="t" anchorCtr="1">
            <a:normAutofit/>
          </a:bodyPr>
          <a:lstStyle>
            <a:lvl1pPr marL="0" indent="0">
              <a:buNone/>
              <a:defRPr sz="1333"/>
            </a:lvl1pPr>
          </a:lstStyle>
          <a:p>
            <a:r>
              <a:rPr lang="nb-NO"/>
              <a:t>Klikk ikonet for å legge til et bilde</a:t>
            </a:r>
          </a:p>
        </p:txBody>
      </p:sp>
      <p:sp>
        <p:nvSpPr>
          <p:cNvPr id="9" name="Plassholder for bilde 7"/>
          <p:cNvSpPr>
            <a:spLocks noGrp="1"/>
          </p:cNvSpPr>
          <p:nvPr>
            <p:ph type="pic" sz="quarter" idx="14"/>
          </p:nvPr>
        </p:nvSpPr>
        <p:spPr>
          <a:xfrm>
            <a:off x="4118754" y="2126837"/>
            <a:ext cx="3954494" cy="2604326"/>
          </a:xfrm>
          <a:prstGeom prst="rect">
            <a:avLst/>
          </a:prstGeom>
          <a:solidFill>
            <a:schemeClr val="bg2"/>
          </a:solidFill>
        </p:spPr>
        <p:txBody>
          <a:bodyPr lIns="0" tIns="720000" rIns="0" bIns="0" anchor="t" anchorCtr="1">
            <a:normAutofit/>
          </a:bodyPr>
          <a:lstStyle>
            <a:lvl1pPr marL="0" indent="0">
              <a:buNone/>
              <a:defRPr sz="1333"/>
            </a:lvl1pPr>
          </a:lstStyle>
          <a:p>
            <a:r>
              <a:rPr lang="nb-NO"/>
              <a:t>Klikk ikonet for å legge til et bilde</a:t>
            </a:r>
          </a:p>
        </p:txBody>
      </p:sp>
      <p:sp>
        <p:nvSpPr>
          <p:cNvPr id="11" name="Plassholder for bilde 7"/>
          <p:cNvSpPr>
            <a:spLocks noGrp="1"/>
          </p:cNvSpPr>
          <p:nvPr>
            <p:ph type="pic" sz="quarter" idx="15"/>
          </p:nvPr>
        </p:nvSpPr>
        <p:spPr>
          <a:xfrm>
            <a:off x="8237506" y="2126837"/>
            <a:ext cx="3954494" cy="2604326"/>
          </a:xfrm>
          <a:prstGeom prst="rect">
            <a:avLst/>
          </a:prstGeom>
          <a:solidFill>
            <a:schemeClr val="bg2"/>
          </a:solidFill>
        </p:spPr>
        <p:txBody>
          <a:bodyPr lIns="0" tIns="720000" rIns="0" bIns="0" anchor="t" anchorCtr="1">
            <a:normAutofit/>
          </a:bodyPr>
          <a:lstStyle>
            <a:lvl1pPr marL="0" indent="0">
              <a:buNone/>
              <a:defRPr sz="1333"/>
            </a:lvl1pPr>
          </a:lstStyle>
          <a:p>
            <a:r>
              <a:rPr lang="nb-NO"/>
              <a:t>Klikk ikonet for å legge til et bilde</a:t>
            </a:r>
          </a:p>
        </p:txBody>
      </p:sp>
      <p:sp>
        <p:nvSpPr>
          <p:cNvPr id="3" name="Tittel 2"/>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6337583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1" y="0"/>
            <a:ext cx="1219199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15" name="Rectangle 17"/>
          <p:cNvSpPr/>
          <p:nvPr userDrawn="1"/>
        </p:nvSpPr>
        <p:spPr>
          <a:xfrm rot="4198283">
            <a:off x="-3511837" y="2653702"/>
            <a:ext cx="7300619" cy="2356308"/>
          </a:xfrm>
          <a:custGeom>
            <a:avLst/>
            <a:gdLst>
              <a:gd name="connsiteX0" fmla="*/ 0 w 9307013"/>
              <a:gd name="connsiteY0" fmla="*/ 0 h 2967365"/>
              <a:gd name="connsiteX1" fmla="*/ 9307013 w 9307013"/>
              <a:gd name="connsiteY1" fmla="*/ 0 h 2967365"/>
              <a:gd name="connsiteX2" fmla="*/ 9307013 w 9307013"/>
              <a:gd name="connsiteY2" fmla="*/ 2967365 h 2967365"/>
              <a:gd name="connsiteX3" fmla="*/ 0 w 9307013"/>
              <a:gd name="connsiteY3" fmla="*/ 2967365 h 2967365"/>
              <a:gd name="connsiteX4" fmla="*/ 0 w 9307013"/>
              <a:gd name="connsiteY4" fmla="*/ 0 h 2967365"/>
              <a:gd name="connsiteX0" fmla="*/ 450834 w 9307013"/>
              <a:gd name="connsiteY0" fmla="*/ 0 h 2968089"/>
              <a:gd name="connsiteX1" fmla="*/ 9307013 w 9307013"/>
              <a:gd name="connsiteY1" fmla="*/ 724 h 2968089"/>
              <a:gd name="connsiteX2" fmla="*/ 9307013 w 9307013"/>
              <a:gd name="connsiteY2" fmla="*/ 2968089 h 2968089"/>
              <a:gd name="connsiteX3" fmla="*/ 0 w 9307013"/>
              <a:gd name="connsiteY3" fmla="*/ 2968089 h 2968089"/>
              <a:gd name="connsiteX4" fmla="*/ 450834 w 9307013"/>
              <a:gd name="connsiteY4" fmla="*/ 0 h 2968089"/>
              <a:gd name="connsiteX0" fmla="*/ 483161 w 9307013"/>
              <a:gd name="connsiteY0" fmla="*/ 4232 h 2967365"/>
              <a:gd name="connsiteX1" fmla="*/ 9307013 w 9307013"/>
              <a:gd name="connsiteY1" fmla="*/ 0 h 2967365"/>
              <a:gd name="connsiteX2" fmla="*/ 9307013 w 9307013"/>
              <a:gd name="connsiteY2" fmla="*/ 2967365 h 2967365"/>
              <a:gd name="connsiteX3" fmla="*/ 0 w 9307013"/>
              <a:gd name="connsiteY3" fmla="*/ 2967365 h 2967365"/>
              <a:gd name="connsiteX4" fmla="*/ 483161 w 9307013"/>
              <a:gd name="connsiteY4" fmla="*/ 4232 h 2967365"/>
              <a:gd name="connsiteX0" fmla="*/ 0 w 8823852"/>
              <a:gd name="connsiteY0" fmla="*/ 4232 h 2967365"/>
              <a:gd name="connsiteX1" fmla="*/ 8823852 w 8823852"/>
              <a:gd name="connsiteY1" fmla="*/ 0 h 2967365"/>
              <a:gd name="connsiteX2" fmla="*/ 8823852 w 8823852"/>
              <a:gd name="connsiteY2" fmla="*/ 2967365 h 2967365"/>
              <a:gd name="connsiteX3" fmla="*/ 0 w 8823852"/>
              <a:gd name="connsiteY3" fmla="*/ 4232 h 2967365"/>
              <a:gd name="connsiteX0" fmla="*/ 0 w 8823852"/>
              <a:gd name="connsiteY0" fmla="*/ 4232 h 2843733"/>
              <a:gd name="connsiteX1" fmla="*/ 8823852 w 8823852"/>
              <a:gd name="connsiteY1" fmla="*/ 0 h 2843733"/>
              <a:gd name="connsiteX2" fmla="*/ 7735598 w 8823852"/>
              <a:gd name="connsiteY2" fmla="*/ 2843733 h 2843733"/>
              <a:gd name="connsiteX3" fmla="*/ 0 w 8823852"/>
              <a:gd name="connsiteY3" fmla="*/ 4232 h 2843733"/>
              <a:gd name="connsiteX0" fmla="*/ 0 w 8756392"/>
              <a:gd name="connsiteY0" fmla="*/ 0 h 2839501"/>
              <a:gd name="connsiteX1" fmla="*/ 8756392 w 8756392"/>
              <a:gd name="connsiteY1" fmla="*/ 21088 h 2839501"/>
              <a:gd name="connsiteX2" fmla="*/ 7735598 w 8756392"/>
              <a:gd name="connsiteY2" fmla="*/ 2839501 h 2839501"/>
              <a:gd name="connsiteX3" fmla="*/ 0 w 8756392"/>
              <a:gd name="connsiteY3" fmla="*/ 0 h 2839501"/>
              <a:gd name="connsiteX0" fmla="*/ 0 w 8759654"/>
              <a:gd name="connsiteY0" fmla="*/ 0 h 2830552"/>
              <a:gd name="connsiteX1" fmla="*/ 8759654 w 8759654"/>
              <a:gd name="connsiteY1" fmla="*/ 12139 h 2830552"/>
              <a:gd name="connsiteX2" fmla="*/ 7738860 w 8759654"/>
              <a:gd name="connsiteY2" fmla="*/ 2830552 h 2830552"/>
              <a:gd name="connsiteX3" fmla="*/ 0 w 8759654"/>
              <a:gd name="connsiteY3" fmla="*/ 0 h 2830552"/>
              <a:gd name="connsiteX0" fmla="*/ 0 w 8762917"/>
              <a:gd name="connsiteY0" fmla="*/ 0 h 2821603"/>
              <a:gd name="connsiteX1" fmla="*/ 8762917 w 8762917"/>
              <a:gd name="connsiteY1" fmla="*/ 3190 h 2821603"/>
              <a:gd name="connsiteX2" fmla="*/ 7742123 w 8762917"/>
              <a:gd name="connsiteY2" fmla="*/ 2821603 h 2821603"/>
              <a:gd name="connsiteX3" fmla="*/ 0 w 8762917"/>
              <a:gd name="connsiteY3" fmla="*/ 0 h 2821603"/>
              <a:gd name="connsiteX0" fmla="*/ 0 w 8759655"/>
              <a:gd name="connsiteY0" fmla="*/ 0 h 2830552"/>
              <a:gd name="connsiteX1" fmla="*/ 8759655 w 8759655"/>
              <a:gd name="connsiteY1" fmla="*/ 12139 h 2830552"/>
              <a:gd name="connsiteX2" fmla="*/ 7738861 w 8759655"/>
              <a:gd name="connsiteY2" fmla="*/ 2830552 h 2830552"/>
              <a:gd name="connsiteX3" fmla="*/ 0 w 8759655"/>
              <a:gd name="connsiteY3" fmla="*/ 0 h 2830552"/>
              <a:gd name="connsiteX0" fmla="*/ 0 w 8760743"/>
              <a:gd name="connsiteY0" fmla="*/ 0 h 2827569"/>
              <a:gd name="connsiteX1" fmla="*/ 8760743 w 8760743"/>
              <a:gd name="connsiteY1" fmla="*/ 9156 h 2827569"/>
              <a:gd name="connsiteX2" fmla="*/ 7739949 w 8760743"/>
              <a:gd name="connsiteY2" fmla="*/ 2827569 h 2827569"/>
              <a:gd name="connsiteX3" fmla="*/ 0 w 8760743"/>
              <a:gd name="connsiteY3" fmla="*/ 0 h 2827569"/>
            </a:gdLst>
            <a:ahLst/>
            <a:cxnLst>
              <a:cxn ang="0">
                <a:pos x="connsiteX0" y="connsiteY0"/>
              </a:cxn>
              <a:cxn ang="0">
                <a:pos x="connsiteX1" y="connsiteY1"/>
              </a:cxn>
              <a:cxn ang="0">
                <a:pos x="connsiteX2" y="connsiteY2"/>
              </a:cxn>
              <a:cxn ang="0">
                <a:pos x="connsiteX3" y="connsiteY3"/>
              </a:cxn>
            </a:cxnLst>
            <a:rect l="l" t="t" r="r" b="b"/>
            <a:pathLst>
              <a:path w="8760743" h="2827569">
                <a:moveTo>
                  <a:pt x="0" y="0"/>
                </a:moveTo>
                <a:lnTo>
                  <a:pt x="8760743" y="9156"/>
                </a:lnTo>
                <a:lnTo>
                  <a:pt x="7739949" y="2827569"/>
                </a:lnTo>
                <a:lnTo>
                  <a:pt x="0" y="0"/>
                </a:lnTo>
                <a:close/>
              </a:path>
            </a:pathLst>
          </a:custGeom>
          <a:solidFill>
            <a:srgbClr val="63A8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nb-NO" sz="1500">
                <a:solidFill>
                  <a:srgbClr val="0095C8"/>
                </a:solidFill>
              </a:rPr>
              <a:t> </a:t>
            </a:r>
          </a:p>
        </p:txBody>
      </p:sp>
      <p:sp>
        <p:nvSpPr>
          <p:cNvPr id="20" name="Rectangle 13"/>
          <p:cNvSpPr/>
          <p:nvPr userDrawn="1"/>
        </p:nvSpPr>
        <p:spPr>
          <a:xfrm rot="4198283">
            <a:off x="-1543298" y="3250014"/>
            <a:ext cx="7430494" cy="359961"/>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6"/>
              <a:gd name="connsiteX1" fmla="*/ 9307013 w 9307013"/>
              <a:gd name="connsiteY1" fmla="*/ 0 h 426386"/>
              <a:gd name="connsiteX2" fmla="*/ 9307013 w 9307013"/>
              <a:gd name="connsiteY2" fmla="*/ 425063 h 426386"/>
              <a:gd name="connsiteX3" fmla="*/ 300282 w 9307013"/>
              <a:gd name="connsiteY3" fmla="*/ 426386 h 426386"/>
              <a:gd name="connsiteX4" fmla="*/ 0 w 9307013"/>
              <a:gd name="connsiteY4" fmla="*/ 0 h 426386"/>
              <a:gd name="connsiteX0" fmla="*/ 153808 w 9006731"/>
              <a:gd name="connsiteY0" fmla="*/ 0 h 429823"/>
              <a:gd name="connsiteX1" fmla="*/ 9006731 w 9006731"/>
              <a:gd name="connsiteY1" fmla="*/ 3437 h 429823"/>
              <a:gd name="connsiteX2" fmla="*/ 9006731 w 9006731"/>
              <a:gd name="connsiteY2" fmla="*/ 428500 h 429823"/>
              <a:gd name="connsiteX3" fmla="*/ 0 w 9006731"/>
              <a:gd name="connsiteY3" fmla="*/ 429823 h 429823"/>
              <a:gd name="connsiteX4" fmla="*/ 153808 w 9006731"/>
              <a:gd name="connsiteY4" fmla="*/ 0 h 429823"/>
              <a:gd name="connsiteX0" fmla="*/ 153808 w 9006731"/>
              <a:gd name="connsiteY0" fmla="*/ 0 h 431646"/>
              <a:gd name="connsiteX1" fmla="*/ 9006731 w 9006731"/>
              <a:gd name="connsiteY1" fmla="*/ 3437 h 431646"/>
              <a:gd name="connsiteX2" fmla="*/ 8764349 w 9006731"/>
              <a:gd name="connsiteY2" fmla="*/ 431646 h 431646"/>
              <a:gd name="connsiteX3" fmla="*/ 0 w 9006731"/>
              <a:gd name="connsiteY3" fmla="*/ 429823 h 431646"/>
              <a:gd name="connsiteX4" fmla="*/ 153808 w 9006731"/>
              <a:gd name="connsiteY4" fmla="*/ 0 h 431646"/>
              <a:gd name="connsiteX0" fmla="*/ 153808 w 8916593"/>
              <a:gd name="connsiteY0" fmla="*/ 307 h 431953"/>
              <a:gd name="connsiteX1" fmla="*/ 8916593 w 8916593"/>
              <a:gd name="connsiteY1" fmla="*/ 0 h 431953"/>
              <a:gd name="connsiteX2" fmla="*/ 8764349 w 8916593"/>
              <a:gd name="connsiteY2" fmla="*/ 431953 h 431953"/>
              <a:gd name="connsiteX3" fmla="*/ 0 w 8916593"/>
              <a:gd name="connsiteY3" fmla="*/ 430130 h 431953"/>
              <a:gd name="connsiteX4" fmla="*/ 153808 w 8916593"/>
              <a:gd name="connsiteY4" fmla="*/ 307 h 4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593" h="431953">
                <a:moveTo>
                  <a:pt x="153808" y="307"/>
                </a:moveTo>
                <a:lnTo>
                  <a:pt x="8916593" y="0"/>
                </a:lnTo>
                <a:lnTo>
                  <a:pt x="8764349" y="431953"/>
                </a:lnTo>
                <a:lnTo>
                  <a:pt x="0" y="430130"/>
                </a:lnTo>
                <a:lnTo>
                  <a:pt x="153808" y="307"/>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21" name="Rectangle 15"/>
          <p:cNvSpPr/>
          <p:nvPr userDrawn="1"/>
        </p:nvSpPr>
        <p:spPr>
          <a:xfrm rot="4198283">
            <a:off x="-1924358" y="3250586"/>
            <a:ext cx="7436946" cy="358908"/>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6387"/>
              <a:gd name="connsiteX1" fmla="*/ 9307013 w 9307013"/>
              <a:gd name="connsiteY1" fmla="*/ 0 h 426387"/>
              <a:gd name="connsiteX2" fmla="*/ 9307013 w 9307013"/>
              <a:gd name="connsiteY2" fmla="*/ 425063 h 426387"/>
              <a:gd name="connsiteX3" fmla="*/ 300282 w 9307013"/>
              <a:gd name="connsiteY3" fmla="*/ 426387 h 426387"/>
              <a:gd name="connsiteX4" fmla="*/ 0 w 9307013"/>
              <a:gd name="connsiteY4" fmla="*/ 0 h 426387"/>
              <a:gd name="connsiteX0" fmla="*/ 155704 w 9006731"/>
              <a:gd name="connsiteY0" fmla="*/ 633 h 426387"/>
              <a:gd name="connsiteX1" fmla="*/ 9006731 w 9006731"/>
              <a:gd name="connsiteY1" fmla="*/ 0 h 426387"/>
              <a:gd name="connsiteX2" fmla="*/ 9006731 w 9006731"/>
              <a:gd name="connsiteY2" fmla="*/ 425063 h 426387"/>
              <a:gd name="connsiteX3" fmla="*/ 0 w 9006731"/>
              <a:gd name="connsiteY3" fmla="*/ 426387 h 426387"/>
              <a:gd name="connsiteX4" fmla="*/ 155704 w 9006731"/>
              <a:gd name="connsiteY4" fmla="*/ 633 h 426387"/>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9010802 w 9010802"/>
              <a:gd name="connsiteY2" fmla="*/ 425063 h 428283"/>
              <a:gd name="connsiteX3" fmla="*/ 0 w 9010802"/>
              <a:gd name="connsiteY3" fmla="*/ 428283 h 428283"/>
              <a:gd name="connsiteX4" fmla="*/ 159775 w 9010802"/>
              <a:gd name="connsiteY4" fmla="*/ 633 h 428283"/>
              <a:gd name="connsiteX0" fmla="*/ 159775 w 9010802"/>
              <a:gd name="connsiteY0" fmla="*/ 633 h 428283"/>
              <a:gd name="connsiteX1" fmla="*/ 9010802 w 9010802"/>
              <a:gd name="connsiteY1" fmla="*/ 0 h 428283"/>
              <a:gd name="connsiteX2" fmla="*/ 8773430 w 9010802"/>
              <a:gd name="connsiteY2" fmla="*/ 425877 h 428283"/>
              <a:gd name="connsiteX3" fmla="*/ 0 w 9010802"/>
              <a:gd name="connsiteY3" fmla="*/ 428283 h 428283"/>
              <a:gd name="connsiteX4" fmla="*/ 159775 w 9010802"/>
              <a:gd name="connsiteY4" fmla="*/ 633 h 428283"/>
              <a:gd name="connsiteX0" fmla="*/ 159775 w 8924335"/>
              <a:gd name="connsiteY0" fmla="*/ 3039 h 430689"/>
              <a:gd name="connsiteX1" fmla="*/ 8924335 w 8924335"/>
              <a:gd name="connsiteY1" fmla="*/ 0 h 430689"/>
              <a:gd name="connsiteX2" fmla="*/ 8773430 w 8924335"/>
              <a:gd name="connsiteY2" fmla="*/ 428283 h 430689"/>
              <a:gd name="connsiteX3" fmla="*/ 0 w 8924335"/>
              <a:gd name="connsiteY3" fmla="*/ 430689 h 430689"/>
              <a:gd name="connsiteX4" fmla="*/ 159775 w 8924335"/>
              <a:gd name="connsiteY4" fmla="*/ 3039 h 43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335" h="430689">
                <a:moveTo>
                  <a:pt x="159775" y="3039"/>
                </a:moveTo>
                <a:lnTo>
                  <a:pt x="8924335" y="0"/>
                </a:lnTo>
                <a:lnTo>
                  <a:pt x="8773430" y="428283"/>
                </a:lnTo>
                <a:lnTo>
                  <a:pt x="0" y="430689"/>
                </a:lnTo>
                <a:lnTo>
                  <a:pt x="159775" y="3039"/>
                </a:lnTo>
                <a:close/>
              </a:path>
            </a:pathLst>
          </a:custGeom>
          <a:solidFill>
            <a:srgbClr val="0095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22" name="Rectangle 16"/>
          <p:cNvSpPr/>
          <p:nvPr userDrawn="1"/>
        </p:nvSpPr>
        <p:spPr>
          <a:xfrm rot="4198283">
            <a:off x="-2294610" y="3254037"/>
            <a:ext cx="7426212" cy="353842"/>
          </a:xfrm>
          <a:custGeom>
            <a:avLst/>
            <a:gdLst>
              <a:gd name="connsiteX0" fmla="*/ 0 w 9307013"/>
              <a:gd name="connsiteY0" fmla="*/ 0 h 425063"/>
              <a:gd name="connsiteX1" fmla="*/ 9307013 w 9307013"/>
              <a:gd name="connsiteY1" fmla="*/ 0 h 425063"/>
              <a:gd name="connsiteX2" fmla="*/ 9307013 w 9307013"/>
              <a:gd name="connsiteY2" fmla="*/ 425063 h 425063"/>
              <a:gd name="connsiteX3" fmla="*/ 0 w 9307013"/>
              <a:gd name="connsiteY3" fmla="*/ 425063 h 425063"/>
              <a:gd name="connsiteX4" fmla="*/ 0 w 9307013"/>
              <a:gd name="connsiteY4" fmla="*/ 0 h 425063"/>
              <a:gd name="connsiteX0" fmla="*/ 0 w 9307013"/>
              <a:gd name="connsiteY0" fmla="*/ 0 h 425063"/>
              <a:gd name="connsiteX1" fmla="*/ 9307013 w 9307013"/>
              <a:gd name="connsiteY1" fmla="*/ 0 h 425063"/>
              <a:gd name="connsiteX2" fmla="*/ 9307013 w 9307013"/>
              <a:gd name="connsiteY2" fmla="*/ 425063 h 425063"/>
              <a:gd name="connsiteX3" fmla="*/ 311589 w 9307013"/>
              <a:gd name="connsiteY3" fmla="*/ 422991 h 425063"/>
              <a:gd name="connsiteX4" fmla="*/ 0 w 9307013"/>
              <a:gd name="connsiteY4" fmla="*/ 0 h 425063"/>
              <a:gd name="connsiteX0" fmla="*/ 150277 w 8995424"/>
              <a:gd name="connsiteY0" fmla="*/ 2109 h 425063"/>
              <a:gd name="connsiteX1" fmla="*/ 8995424 w 8995424"/>
              <a:gd name="connsiteY1" fmla="*/ 0 h 425063"/>
              <a:gd name="connsiteX2" fmla="*/ 8995424 w 8995424"/>
              <a:gd name="connsiteY2" fmla="*/ 425063 h 425063"/>
              <a:gd name="connsiteX3" fmla="*/ 0 w 8995424"/>
              <a:gd name="connsiteY3" fmla="*/ 422991 h 425063"/>
              <a:gd name="connsiteX4" fmla="*/ 150277 w 8995424"/>
              <a:gd name="connsiteY4" fmla="*/ 2109 h 425063"/>
              <a:gd name="connsiteX0" fmla="*/ 133091 w 8995424"/>
              <a:gd name="connsiteY0" fmla="*/ 306 h 425063"/>
              <a:gd name="connsiteX1" fmla="*/ 8995424 w 8995424"/>
              <a:gd name="connsiteY1" fmla="*/ 0 h 425063"/>
              <a:gd name="connsiteX2" fmla="*/ 8995424 w 8995424"/>
              <a:gd name="connsiteY2" fmla="*/ 425063 h 425063"/>
              <a:gd name="connsiteX3" fmla="*/ 0 w 8995424"/>
              <a:gd name="connsiteY3" fmla="*/ 422991 h 425063"/>
              <a:gd name="connsiteX4" fmla="*/ 133091 w 8995424"/>
              <a:gd name="connsiteY4" fmla="*/ 306 h 425063"/>
              <a:gd name="connsiteX0" fmla="*/ 146341 w 8995424"/>
              <a:gd name="connsiteY0" fmla="*/ 674 h 425063"/>
              <a:gd name="connsiteX1" fmla="*/ 8995424 w 8995424"/>
              <a:gd name="connsiteY1" fmla="*/ 0 h 425063"/>
              <a:gd name="connsiteX2" fmla="*/ 8995424 w 8995424"/>
              <a:gd name="connsiteY2" fmla="*/ 425063 h 425063"/>
              <a:gd name="connsiteX3" fmla="*/ 0 w 8995424"/>
              <a:gd name="connsiteY3" fmla="*/ 422991 h 425063"/>
              <a:gd name="connsiteX4" fmla="*/ 146341 w 8995424"/>
              <a:gd name="connsiteY4" fmla="*/ 674 h 425063"/>
              <a:gd name="connsiteX0" fmla="*/ 137030 w 8995424"/>
              <a:gd name="connsiteY0" fmla="*/ 1740 h 425063"/>
              <a:gd name="connsiteX1" fmla="*/ 8995424 w 8995424"/>
              <a:gd name="connsiteY1" fmla="*/ 0 h 425063"/>
              <a:gd name="connsiteX2" fmla="*/ 8995424 w 8995424"/>
              <a:gd name="connsiteY2" fmla="*/ 425063 h 425063"/>
              <a:gd name="connsiteX3" fmla="*/ 0 w 8995424"/>
              <a:gd name="connsiteY3" fmla="*/ 422991 h 425063"/>
              <a:gd name="connsiteX4" fmla="*/ 137030 w 8995424"/>
              <a:gd name="connsiteY4" fmla="*/ 1740 h 425063"/>
              <a:gd name="connsiteX0" fmla="*/ 147039 w 9005433"/>
              <a:gd name="connsiteY0" fmla="*/ 1740 h 425063"/>
              <a:gd name="connsiteX1" fmla="*/ 9005433 w 9005433"/>
              <a:gd name="connsiteY1" fmla="*/ 0 h 425063"/>
              <a:gd name="connsiteX2" fmla="*/ 9005433 w 9005433"/>
              <a:gd name="connsiteY2" fmla="*/ 425063 h 425063"/>
              <a:gd name="connsiteX3" fmla="*/ 0 w 9005433"/>
              <a:gd name="connsiteY3" fmla="*/ 401497 h 425063"/>
              <a:gd name="connsiteX4" fmla="*/ 147039 w 9005433"/>
              <a:gd name="connsiteY4" fmla="*/ 1740 h 425063"/>
              <a:gd name="connsiteX0" fmla="*/ 144537 w 9002931"/>
              <a:gd name="connsiteY0" fmla="*/ 1740 h 425063"/>
              <a:gd name="connsiteX1" fmla="*/ 9002931 w 9002931"/>
              <a:gd name="connsiteY1" fmla="*/ 0 h 425063"/>
              <a:gd name="connsiteX2" fmla="*/ 9002931 w 9002931"/>
              <a:gd name="connsiteY2" fmla="*/ 425063 h 425063"/>
              <a:gd name="connsiteX3" fmla="*/ 0 w 9002931"/>
              <a:gd name="connsiteY3" fmla="*/ 406869 h 425063"/>
              <a:gd name="connsiteX4" fmla="*/ 144537 w 9002931"/>
              <a:gd name="connsiteY4" fmla="*/ 1740 h 425063"/>
              <a:gd name="connsiteX0" fmla="*/ 144537 w 9002931"/>
              <a:gd name="connsiteY0" fmla="*/ 1740 h 424538"/>
              <a:gd name="connsiteX1" fmla="*/ 9002931 w 9002931"/>
              <a:gd name="connsiteY1" fmla="*/ 0 h 424538"/>
              <a:gd name="connsiteX2" fmla="*/ 8761886 w 9002931"/>
              <a:gd name="connsiteY2" fmla="*/ 424538 h 424538"/>
              <a:gd name="connsiteX3" fmla="*/ 0 w 9002931"/>
              <a:gd name="connsiteY3" fmla="*/ 406869 h 424538"/>
              <a:gd name="connsiteX4" fmla="*/ 144537 w 9002931"/>
              <a:gd name="connsiteY4" fmla="*/ 1740 h 424538"/>
              <a:gd name="connsiteX0" fmla="*/ 144537 w 8911454"/>
              <a:gd name="connsiteY0" fmla="*/ 1812 h 424610"/>
              <a:gd name="connsiteX1" fmla="*/ 8911454 w 8911454"/>
              <a:gd name="connsiteY1" fmla="*/ 0 h 424610"/>
              <a:gd name="connsiteX2" fmla="*/ 8761886 w 8911454"/>
              <a:gd name="connsiteY2" fmla="*/ 424610 h 424610"/>
              <a:gd name="connsiteX3" fmla="*/ 0 w 8911454"/>
              <a:gd name="connsiteY3" fmla="*/ 406941 h 424610"/>
              <a:gd name="connsiteX4" fmla="*/ 144537 w 8911454"/>
              <a:gd name="connsiteY4" fmla="*/ 1812 h 42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1454" h="424610">
                <a:moveTo>
                  <a:pt x="144537" y="1812"/>
                </a:moveTo>
                <a:lnTo>
                  <a:pt x="8911454" y="0"/>
                </a:lnTo>
                <a:lnTo>
                  <a:pt x="8761886" y="424610"/>
                </a:lnTo>
                <a:lnTo>
                  <a:pt x="0" y="406941"/>
                </a:lnTo>
                <a:lnTo>
                  <a:pt x="144537" y="1812"/>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t> </a:t>
            </a:r>
          </a:p>
        </p:txBody>
      </p:sp>
      <p:sp>
        <p:nvSpPr>
          <p:cNvPr id="16" name="Rectangle 15"/>
          <p:cNvSpPr/>
          <p:nvPr userDrawn="1"/>
        </p:nvSpPr>
        <p:spPr>
          <a:xfrm>
            <a:off x="-1" y="1"/>
            <a:ext cx="12192001" cy="660539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500"/>
          </a:p>
        </p:txBody>
      </p:sp>
      <p:sp>
        <p:nvSpPr>
          <p:cNvPr id="2" name="Plassholder for tittel 1"/>
          <p:cNvSpPr>
            <a:spLocks noGrp="1"/>
          </p:cNvSpPr>
          <p:nvPr>
            <p:ph type="title"/>
          </p:nvPr>
        </p:nvSpPr>
        <p:spPr>
          <a:xfrm>
            <a:off x="900113" y="750094"/>
            <a:ext cx="10845000" cy="692498"/>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900114" y="1800225"/>
            <a:ext cx="10843356" cy="4290536"/>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487078" y="6608200"/>
            <a:ext cx="846221" cy="184666"/>
          </a:xfrm>
          <a:prstGeom prst="rect">
            <a:avLst/>
          </a:prstGeom>
        </p:spPr>
        <p:txBody>
          <a:bodyPr vert="horz" lIns="0" tIns="0" rIns="0" bIns="0" rtlCol="0" anchor="ctr">
            <a:normAutofit/>
          </a:bodyPr>
          <a:lstStyle>
            <a:lvl1pPr algn="l">
              <a:defRPr sz="917">
                <a:solidFill>
                  <a:schemeClr val="accent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3"/>
          </p:nvPr>
        </p:nvSpPr>
        <p:spPr>
          <a:xfrm>
            <a:off x="2374233" y="6608200"/>
            <a:ext cx="3578893" cy="184666"/>
          </a:xfrm>
          <a:prstGeom prst="rect">
            <a:avLst/>
          </a:prstGeom>
        </p:spPr>
        <p:txBody>
          <a:bodyPr vert="horz" lIns="0" tIns="0" rIns="0" bIns="0" rtlCol="0" anchor="ctr">
            <a:normAutofit/>
          </a:bodyPr>
          <a:lstStyle>
            <a:lvl1pPr algn="l">
              <a:defRPr sz="917">
                <a:solidFill>
                  <a:schemeClr val="bg1"/>
                </a:solidFill>
              </a:defRPr>
            </a:lvl1pPr>
          </a:lstStyle>
          <a:p>
            <a:endParaRPr lang="nb-NO"/>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1089304" y="260695"/>
            <a:ext cx="828817" cy="1042056"/>
          </a:xfrm>
          <a:prstGeom prst="rect">
            <a:avLst/>
          </a:prstGeom>
        </p:spPr>
      </p:pic>
      <p:pic>
        <p:nvPicPr>
          <p:cNvPr id="6" name="Picture 5"/>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1156588" y="6688967"/>
            <a:ext cx="780456" cy="100241"/>
          </a:xfrm>
          <a:prstGeom prst="rect">
            <a:avLst/>
          </a:prstGeom>
        </p:spPr>
      </p:pic>
    </p:spTree>
    <p:extLst>
      <p:ext uri="{BB962C8B-B14F-4D97-AF65-F5344CB8AC3E}">
        <p14:creationId xmlns:p14="http://schemas.microsoft.com/office/powerpoint/2010/main" val="2531707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363" rtl="0" eaLnBrk="1" latinLnBrk="0" hangingPunct="1">
        <a:lnSpc>
          <a:spcPct val="90000"/>
        </a:lnSpc>
        <a:spcBef>
          <a:spcPct val="0"/>
        </a:spcBef>
        <a:buNone/>
        <a:defRPr sz="2500" b="1" kern="1200" baseline="0">
          <a:solidFill>
            <a:schemeClr val="accent1"/>
          </a:solidFill>
          <a:latin typeface="+mj-lt"/>
          <a:ea typeface="+mj-ea"/>
          <a:cs typeface="+mj-cs"/>
        </a:defRPr>
      </a:lvl1pPr>
    </p:titleStyle>
    <p:bodyStyle>
      <a:lvl1pPr marL="191992" indent="-191992" algn="l" defTabSz="914363" rtl="0" eaLnBrk="1" latinLnBrk="0" hangingPunct="1">
        <a:lnSpc>
          <a:spcPct val="90000"/>
        </a:lnSpc>
        <a:spcBef>
          <a:spcPts val="333"/>
        </a:spcBef>
        <a:buFont typeface="Arial" panose="020B0604020202020204" pitchFamily="34" charset="0"/>
        <a:buChar char="•"/>
        <a:defRPr sz="1667" kern="1200">
          <a:solidFill>
            <a:schemeClr val="accent3"/>
          </a:solidFill>
          <a:latin typeface="+mn-lt"/>
          <a:ea typeface="+mn-ea"/>
          <a:cs typeface="+mn-cs"/>
        </a:defRPr>
      </a:lvl1pPr>
      <a:lvl2pPr marL="383985" indent="-191992" algn="l" defTabSz="914363" rtl="0" eaLnBrk="1" latinLnBrk="0" hangingPunct="1">
        <a:lnSpc>
          <a:spcPct val="90000"/>
        </a:lnSpc>
        <a:spcBef>
          <a:spcPts val="333"/>
        </a:spcBef>
        <a:buFont typeface="Arial" panose="020B0604020202020204" pitchFamily="34" charset="0"/>
        <a:buChar char="•"/>
        <a:defRPr sz="1500" kern="1200">
          <a:solidFill>
            <a:schemeClr val="accent3"/>
          </a:solidFill>
          <a:latin typeface="+mn-lt"/>
          <a:ea typeface="+mn-ea"/>
          <a:cs typeface="+mn-cs"/>
        </a:defRPr>
      </a:lvl2pPr>
      <a:lvl3pPr marL="575977" indent="-191992" algn="l" defTabSz="914363" rtl="0" eaLnBrk="1" latinLnBrk="0" hangingPunct="1">
        <a:lnSpc>
          <a:spcPct val="90000"/>
        </a:lnSpc>
        <a:spcBef>
          <a:spcPts val="333"/>
        </a:spcBef>
        <a:buFont typeface="Arial" panose="020B0604020202020204" pitchFamily="34" charset="0"/>
        <a:buChar char="•"/>
        <a:defRPr sz="1333" kern="1200">
          <a:solidFill>
            <a:schemeClr val="accent3"/>
          </a:solidFill>
          <a:latin typeface="+mn-lt"/>
          <a:ea typeface="+mn-ea"/>
          <a:cs typeface="+mn-cs"/>
        </a:defRPr>
      </a:lvl3pPr>
      <a:lvl4pPr marL="767969" indent="-191992" algn="l" defTabSz="914363" rtl="0" eaLnBrk="1" latinLnBrk="0" hangingPunct="1">
        <a:lnSpc>
          <a:spcPct val="90000"/>
        </a:lnSpc>
        <a:spcBef>
          <a:spcPts val="333"/>
        </a:spcBef>
        <a:buFont typeface="Arial" panose="020B0604020202020204" pitchFamily="34" charset="0"/>
        <a:buChar char="•"/>
        <a:defRPr sz="1167" kern="1200">
          <a:solidFill>
            <a:schemeClr val="accent3"/>
          </a:solidFill>
          <a:latin typeface="+mn-lt"/>
          <a:ea typeface="+mn-ea"/>
          <a:cs typeface="+mn-cs"/>
        </a:defRPr>
      </a:lvl4pPr>
      <a:lvl5pPr marL="959962" indent="-191992" algn="l" defTabSz="914363" rtl="0" eaLnBrk="1" latinLnBrk="0" hangingPunct="1">
        <a:lnSpc>
          <a:spcPct val="90000"/>
        </a:lnSpc>
        <a:spcBef>
          <a:spcPts val="333"/>
        </a:spcBef>
        <a:buFont typeface="Arial" panose="020B0604020202020204" pitchFamily="34" charset="0"/>
        <a:buChar char="•"/>
        <a:defRPr sz="1000" kern="1200">
          <a:solidFill>
            <a:schemeClr val="accent3"/>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5.pn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5.pn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7.png"/><Relationship Id="rId7" Type="http://schemas.openxmlformats.org/officeDocument/2006/relationships/diagramQuickStyle" Target="../diagrams/quickStyle8.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5.png"/><Relationship Id="rId9" Type="http://schemas.microsoft.com/office/2007/relationships/diagramDrawing" Target="../diagrams/drawing8.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7.png"/><Relationship Id="rId7" Type="http://schemas.openxmlformats.org/officeDocument/2006/relationships/diagramQuickStyle" Target="../diagrams/quickStyle9.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5.png"/><Relationship Id="rId9"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7.png"/><Relationship Id="rId7" Type="http://schemas.openxmlformats.org/officeDocument/2006/relationships/diagramQuickStyle" Target="../diagrams/quickStyle10.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5.png"/><Relationship Id="rId9" Type="http://schemas.microsoft.com/office/2007/relationships/diagramDrawing" Target="../diagrams/drawing10.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7.png"/><Relationship Id="rId7" Type="http://schemas.openxmlformats.org/officeDocument/2006/relationships/diagramQuickStyle" Target="../diagrams/quickStyle11.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5.png"/><Relationship Id="rId9" Type="http://schemas.microsoft.com/office/2007/relationships/diagramDrawing" Target="../diagrams/drawing11.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7.png"/><Relationship Id="rId7" Type="http://schemas.openxmlformats.org/officeDocument/2006/relationships/diagramQuickStyle" Target="../diagrams/quickStyle12.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5.png"/><Relationship Id="rId9" Type="http://schemas.microsoft.com/office/2007/relationships/diagramDrawing" Target="../diagrams/drawing1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7.png"/><Relationship Id="rId7" Type="http://schemas.openxmlformats.org/officeDocument/2006/relationships/diagramQuickStyle" Target="../diagrams/quickStyle13.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5.png"/><Relationship Id="rId9" Type="http://schemas.microsoft.com/office/2007/relationships/diagramDrawing" Target="../diagrams/drawing13.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7.png"/><Relationship Id="rId7" Type="http://schemas.openxmlformats.org/officeDocument/2006/relationships/diagramQuickStyle" Target="../diagrams/quickStyle14.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5.png"/><Relationship Id="rId9" Type="http://schemas.microsoft.com/office/2007/relationships/diagramDrawing" Target="../diagrams/drawing14.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7.png"/><Relationship Id="rId7" Type="http://schemas.openxmlformats.org/officeDocument/2006/relationships/diagramQuickStyle" Target="../diagrams/quickStyle15.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25.png"/><Relationship Id="rId9" Type="http://schemas.microsoft.com/office/2007/relationships/diagramDrawing" Target="../diagrams/drawing15.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7.png"/><Relationship Id="rId7" Type="http://schemas.openxmlformats.org/officeDocument/2006/relationships/diagramQuickStyle" Target="../diagrams/quickStyle16.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25.png"/><Relationship Id="rId9" Type="http://schemas.microsoft.com/office/2007/relationships/diagramDrawing" Target="../diagrams/drawing16.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7.png"/><Relationship Id="rId7" Type="http://schemas.openxmlformats.org/officeDocument/2006/relationships/diagramQuickStyle" Target="../diagrams/quickStyle17.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25.png"/><Relationship Id="rId9" Type="http://schemas.microsoft.com/office/2007/relationships/diagramDrawing" Target="../diagrams/drawing17.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7.png"/><Relationship Id="rId7" Type="http://schemas.openxmlformats.org/officeDocument/2006/relationships/diagramQuickStyle" Target="../diagrams/quickStyle18.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25.png"/><Relationship Id="rId9" Type="http://schemas.microsoft.com/office/2007/relationships/diagramDrawing" Target="../diagrams/drawing18.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7.png"/><Relationship Id="rId7" Type="http://schemas.openxmlformats.org/officeDocument/2006/relationships/diagramQuickStyle" Target="../diagrams/quickStyle19.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25.png"/><Relationship Id="rId9" Type="http://schemas.microsoft.com/office/2007/relationships/diagramDrawing" Target="../diagrams/drawing19.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7.png"/><Relationship Id="rId7" Type="http://schemas.openxmlformats.org/officeDocument/2006/relationships/diagramQuickStyle" Target="../diagrams/quickStyle20.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25.png"/><Relationship Id="rId9" Type="http://schemas.microsoft.com/office/2007/relationships/diagramDrawing" Target="../diagrams/drawing20.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7.png"/><Relationship Id="rId7" Type="http://schemas.openxmlformats.org/officeDocument/2006/relationships/diagramQuickStyle" Target="../diagrams/quickStyle21.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25.png"/><Relationship Id="rId9" Type="http://schemas.microsoft.com/office/2007/relationships/diagramDrawing" Target="../diagrams/drawing21.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7.png"/><Relationship Id="rId7" Type="http://schemas.openxmlformats.org/officeDocument/2006/relationships/diagramQuickStyle" Target="../diagrams/quickStyle22.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25.png"/><Relationship Id="rId9" Type="http://schemas.microsoft.com/office/2007/relationships/diagramDrawing" Target="../diagrams/drawing2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hyperlink" Target="http://www.fotball.no/" TargetMode="Externa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hyperlink" Target="https://portal.mittvarsel.no/skjema/varslingsportal-for-norges-fotballforbund/vdTr6sRZY9p7Plun.715" TargetMode="Externa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fotball.no/globalassets/krets/trondelag/aktivitet/seriespill/kampmatrisen-barn.pdf" TargetMode="Externa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fotball.no/globalassets/krets/trondelag/aktivitet/seriespill/kampmatrisen-ungdom-jenter.pdf"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fotball.no/globalassets/krets/trondelag/aktivitet/seriespill/kampmatrisen-ungdom-gutter.pdf" TargetMode="Externa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fotball.no/globalassets/krets/trondelag/aktivitet/seriespill/kampmatrisen-senior.pdf" TargetMode="Externa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fotball.no/globalassets/krets/trondelag/aktivitet/seriespill/kampmatrisen-faste-kampdager.pdf"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mailto:kristin.seim@fotball.no" TargetMode="External"/><Relationship Id="rId2" Type="http://schemas.openxmlformats.org/officeDocument/2006/relationships/hyperlink" Target="mailto:aleksanderamot.olsen@fotball.no" TargetMode="External"/><Relationship Id="rId1" Type="http://schemas.openxmlformats.org/officeDocument/2006/relationships/slideLayout" Target="../slideLayouts/slideLayout3.xml"/><Relationship Id="rId4" Type="http://schemas.openxmlformats.org/officeDocument/2006/relationships/hyperlink" Target="mailto:oliver.barsoe@fotball.no"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hyperlink" Target="http://www.fotball.no/trondelag" TargetMode="External"/><Relationship Id="rId1" Type="http://schemas.openxmlformats.org/officeDocument/2006/relationships/slideLayout" Target="../slideLayouts/slideLayout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mailto:Rasmus.semmerud@fotball.no"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mailto:Marianne.samdal@fotball.no"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7815745-08A5-4FB8-9641-E9FD9D60BBF7}"/>
              </a:ext>
            </a:extLst>
          </p:cNvPr>
          <p:cNvPicPr>
            <a:picLocks noChangeAspect="1"/>
          </p:cNvPicPr>
          <p:nvPr/>
        </p:nvPicPr>
        <p:blipFill>
          <a:blip r:embed="rId2"/>
          <a:stretch>
            <a:fillRect/>
          </a:stretch>
        </p:blipFill>
        <p:spPr>
          <a:xfrm>
            <a:off x="9335" y="0"/>
            <a:ext cx="12182665" cy="6858000"/>
          </a:xfrm>
          <a:prstGeom prst="rect">
            <a:avLst/>
          </a:prstGeom>
        </p:spPr>
      </p:pic>
      <p:sp>
        <p:nvSpPr>
          <p:cNvPr id="8" name="Title 1">
            <a:extLst>
              <a:ext uri="{FF2B5EF4-FFF2-40B4-BE49-F238E27FC236}">
                <a16:creationId xmlns:a16="http://schemas.microsoft.com/office/drawing/2014/main" id="{30EC7C80-67B9-46A1-BAA8-BB243ACD98CD}"/>
              </a:ext>
            </a:extLst>
          </p:cNvPr>
          <p:cNvSpPr>
            <a:spLocks noGrp="1"/>
          </p:cNvSpPr>
          <p:nvPr>
            <p:ph type="title"/>
          </p:nvPr>
        </p:nvSpPr>
        <p:spPr>
          <a:xfrm>
            <a:off x="9335" y="679907"/>
            <a:ext cx="6509999" cy="692498"/>
          </a:xfrm>
        </p:spPr>
        <p:txBody>
          <a:bodyPr anchor="t">
            <a:noAutofit/>
          </a:bodyPr>
          <a:lstStyle/>
          <a:p>
            <a:pPr algn="ctr"/>
            <a:r>
              <a:rPr lang="en-US" sz="4000" dirty="0">
                <a:solidFill>
                  <a:srgbClr val="002060"/>
                </a:solidFill>
                <a:effectLst>
                  <a:outerShdw blurRad="38100" dist="38100" dir="2700000" algn="tl">
                    <a:srgbClr val="000000">
                      <a:alpha val="43137"/>
                    </a:srgbClr>
                  </a:outerShdw>
                </a:effectLst>
              </a:rPr>
              <a:t>KLUBBFORUM </a:t>
            </a:r>
            <a:br>
              <a:rPr lang="en-US" sz="4000" dirty="0">
                <a:solidFill>
                  <a:srgbClr val="002060"/>
                </a:solidFill>
                <a:effectLst>
                  <a:outerShdw blurRad="38100" dist="38100" dir="2700000" algn="tl">
                    <a:srgbClr val="000000">
                      <a:alpha val="43137"/>
                    </a:srgbClr>
                  </a:outerShdw>
                </a:effectLst>
              </a:rPr>
            </a:br>
            <a:r>
              <a:rPr lang="en-US" sz="4000" dirty="0">
                <a:solidFill>
                  <a:srgbClr val="002060"/>
                </a:solidFill>
                <a:effectLst>
                  <a:outerShdw blurRad="38100" dist="38100" dir="2700000" algn="tl">
                    <a:srgbClr val="000000">
                      <a:alpha val="43137"/>
                    </a:srgbClr>
                  </a:outerShdw>
                </a:effectLst>
              </a:rPr>
              <a:t>November </a:t>
            </a:r>
            <a:br>
              <a:rPr lang="en-US" sz="4000" dirty="0">
                <a:solidFill>
                  <a:srgbClr val="002060"/>
                </a:solidFill>
                <a:effectLst>
                  <a:outerShdw blurRad="38100" dist="38100" dir="2700000" algn="tl">
                    <a:srgbClr val="000000">
                      <a:alpha val="43137"/>
                    </a:srgbClr>
                  </a:outerShdw>
                </a:effectLst>
              </a:rPr>
            </a:br>
            <a:r>
              <a:rPr lang="en-US" sz="4000" dirty="0">
                <a:solidFill>
                  <a:srgbClr val="002060"/>
                </a:solidFill>
                <a:effectLst>
                  <a:outerShdw blurRad="38100" dist="38100" dir="2700000" algn="tl">
                    <a:srgbClr val="000000">
                      <a:alpha val="43137"/>
                    </a:srgbClr>
                  </a:outerShdw>
                </a:effectLst>
              </a:rPr>
              <a:t>2021 </a:t>
            </a:r>
            <a:br>
              <a:rPr lang="en-US" sz="5400" dirty="0">
                <a:solidFill>
                  <a:srgbClr val="002060"/>
                </a:solidFill>
                <a:effectLst>
                  <a:outerShdw blurRad="38100" dist="38100" dir="2700000" algn="tl">
                    <a:srgbClr val="000000">
                      <a:alpha val="43137"/>
                    </a:srgbClr>
                  </a:outerShdw>
                </a:effectLst>
              </a:rPr>
            </a:br>
            <a:br>
              <a:rPr lang="en-US" sz="5400" dirty="0">
                <a:solidFill>
                  <a:srgbClr val="002060"/>
                </a:solidFill>
                <a:effectLst>
                  <a:outerShdw blurRad="38100" dist="38100" dir="2700000" algn="tl">
                    <a:srgbClr val="000000">
                      <a:alpha val="43137"/>
                    </a:srgbClr>
                  </a:outerShdw>
                </a:effectLst>
              </a:rPr>
            </a:br>
            <a:endParaRPr lang="en-US" sz="5400" dirty="0">
              <a:solidFill>
                <a:srgbClr val="002060"/>
              </a:solidFill>
              <a:effectLst>
                <a:outerShdw blurRad="38100" dist="38100" dir="2700000" algn="tl">
                  <a:srgbClr val="000000">
                    <a:alpha val="43137"/>
                  </a:srgbClr>
                </a:outerShdw>
              </a:effectLst>
            </a:endParaRPr>
          </a:p>
        </p:txBody>
      </p:sp>
      <p:pic>
        <p:nvPicPr>
          <p:cNvPr id="6" name="Bilde 5">
            <a:extLst>
              <a:ext uri="{FF2B5EF4-FFF2-40B4-BE49-F238E27FC236}">
                <a16:creationId xmlns:a16="http://schemas.microsoft.com/office/drawing/2014/main" id="{CBC8861E-E627-4008-B7E9-204929F98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1267" y="5364683"/>
            <a:ext cx="917363" cy="1186483"/>
          </a:xfrm>
          <a:prstGeom prst="rect">
            <a:avLst/>
          </a:prstGeom>
        </p:spPr>
      </p:pic>
    </p:spTree>
    <p:extLst>
      <p:ext uri="{BB962C8B-B14F-4D97-AF65-F5344CB8AC3E}">
        <p14:creationId xmlns:p14="http://schemas.microsoft.com/office/powerpoint/2010/main" val="3103541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631AF7-3441-4359-8337-431A34EF1509}"/>
              </a:ext>
            </a:extLst>
          </p:cNvPr>
          <p:cNvSpPr>
            <a:spLocks noGrp="1"/>
          </p:cNvSpPr>
          <p:nvPr>
            <p:ph type="title"/>
          </p:nvPr>
        </p:nvSpPr>
        <p:spPr>
          <a:xfrm>
            <a:off x="1" y="467452"/>
            <a:ext cx="12184134" cy="692498"/>
          </a:xfrm>
        </p:spPr>
        <p:txBody>
          <a:bodyPr anchor="t">
            <a:noAutofit/>
          </a:bodyPr>
          <a:lstStyle/>
          <a:p>
            <a:pPr algn="ctr"/>
            <a:r>
              <a:rPr lang="en-US" sz="5000" dirty="0">
                <a:effectLst>
                  <a:outerShdw blurRad="38100" dist="38100" dir="2700000" algn="tl">
                    <a:srgbClr val="000000">
                      <a:alpha val="43137"/>
                    </a:srgbClr>
                  </a:outerShdw>
                </a:effectLst>
              </a:rPr>
              <a:t>PRAKSIS </a:t>
            </a:r>
            <a:br>
              <a:rPr lang="en-US" sz="5000" dirty="0">
                <a:effectLst>
                  <a:outerShdw blurRad="38100" dist="38100" dir="2700000" algn="tl">
                    <a:srgbClr val="000000">
                      <a:alpha val="43137"/>
                    </a:srgbClr>
                  </a:outerShdw>
                </a:effectLst>
              </a:rPr>
            </a:br>
            <a:r>
              <a:rPr lang="en-US" sz="5000" dirty="0">
                <a:effectLst>
                  <a:outerShdw blurRad="38100" dist="38100" dir="2700000" algn="tl">
                    <a:srgbClr val="000000">
                      <a:alpha val="43137"/>
                    </a:srgbClr>
                  </a:outerShdw>
                </a:effectLst>
              </a:rPr>
              <a:t>NFF TRØNDELAG 2022 </a:t>
            </a:r>
            <a:br>
              <a:rPr lang="en-US" sz="5000" dirty="0">
                <a:effectLst>
                  <a:outerShdw blurRad="38100" dist="38100" dir="2700000" algn="tl">
                    <a:srgbClr val="000000">
                      <a:alpha val="43137"/>
                    </a:srgbClr>
                  </a:outerShdw>
                </a:effectLst>
              </a:rPr>
            </a:br>
            <a:br>
              <a:rPr lang="en-US" sz="5000" dirty="0">
                <a:effectLst>
                  <a:outerShdw blurRad="38100" dist="38100" dir="2700000" algn="tl">
                    <a:srgbClr val="000000">
                      <a:alpha val="43137"/>
                    </a:srgbClr>
                  </a:outerShdw>
                </a:effectLst>
              </a:rPr>
            </a:br>
            <a:endParaRPr lang="en-US" sz="5000" dirty="0">
              <a:effectLst>
                <a:outerShdw blurRad="38100" dist="38100" dir="2700000" algn="tl">
                  <a:srgbClr val="000000">
                    <a:alpha val="43137"/>
                  </a:srgbClr>
                </a:outerShdw>
              </a:effectLst>
            </a:endParaRPr>
          </a:p>
        </p:txBody>
      </p:sp>
      <p:sp>
        <p:nvSpPr>
          <p:cNvPr id="8" name="TekstSylinder 7">
            <a:extLst>
              <a:ext uri="{FF2B5EF4-FFF2-40B4-BE49-F238E27FC236}">
                <a16:creationId xmlns:a16="http://schemas.microsoft.com/office/drawing/2014/main" id="{B6909701-59E3-4EB7-8B20-B6580025CF8D}"/>
              </a:ext>
            </a:extLst>
          </p:cNvPr>
          <p:cNvSpPr txBox="1"/>
          <p:nvPr/>
        </p:nvSpPr>
        <p:spPr>
          <a:xfrm>
            <a:off x="213782" y="2208064"/>
            <a:ext cx="11756571" cy="3477875"/>
          </a:xfrm>
          <a:prstGeom prst="rect">
            <a:avLst/>
          </a:prstGeom>
          <a:solidFill>
            <a:srgbClr val="002060"/>
          </a:solidFill>
        </p:spPr>
        <p:txBody>
          <a:bodyPr wrap="square" rtlCol="0">
            <a:spAutoFit/>
          </a:bodyPr>
          <a:lstStyle/>
          <a:p>
            <a:pPr marL="285739" indent="-285739" algn="ctr">
              <a:buFont typeface="Arial" panose="020B0604020202020204" pitchFamily="34" charset="0"/>
              <a:buChar char="•"/>
            </a:pPr>
            <a:endParaRPr lang="nb-NO" dirty="0">
              <a:solidFill>
                <a:schemeClr val="bg1"/>
              </a:solidFill>
            </a:endParaRPr>
          </a:p>
          <a:p>
            <a:pPr algn="ctr"/>
            <a:r>
              <a:rPr lang="nb-NO" sz="2400" b="1" dirty="0">
                <a:solidFill>
                  <a:srgbClr val="00FF00"/>
                </a:solidFill>
              </a:rPr>
              <a:t>TYDELIG LINJE FRA SESONGSTART 2022</a:t>
            </a:r>
          </a:p>
          <a:p>
            <a:pPr marL="285739" indent="-285739" algn="ctr">
              <a:buFont typeface="Arial" panose="020B0604020202020204" pitchFamily="34" charset="0"/>
              <a:buChar char="•"/>
            </a:pPr>
            <a:endParaRPr lang="nb-NO" sz="2000" dirty="0">
              <a:solidFill>
                <a:srgbClr val="00FF00"/>
              </a:solidFill>
            </a:endParaRPr>
          </a:p>
          <a:p>
            <a:pPr marL="285739" indent="-285739" algn="ctr">
              <a:buFont typeface="Arial" panose="020B0604020202020204" pitchFamily="34" charset="0"/>
              <a:buChar char="•"/>
            </a:pPr>
            <a:r>
              <a:rPr lang="nb-NO" sz="2000" dirty="0">
                <a:solidFill>
                  <a:srgbClr val="00FF00"/>
                </a:solidFill>
              </a:rPr>
              <a:t>§2-4 Breddereglementet – Økte krav til kampvertens rolle og mandat</a:t>
            </a:r>
          </a:p>
          <a:p>
            <a:pPr marL="285739" indent="-285739" algn="ctr">
              <a:buFont typeface="Arial" panose="020B0604020202020204" pitchFamily="34" charset="0"/>
              <a:buChar char="•"/>
            </a:pPr>
            <a:endParaRPr lang="nb-NO" sz="2000" dirty="0">
              <a:solidFill>
                <a:srgbClr val="00FF00"/>
              </a:solidFill>
            </a:endParaRPr>
          </a:p>
          <a:p>
            <a:pPr marL="285739" indent="-285739" algn="ctr">
              <a:buFont typeface="Arial" panose="020B0604020202020204" pitchFamily="34" charset="0"/>
              <a:buChar char="•"/>
            </a:pPr>
            <a:r>
              <a:rPr lang="nb-NO" sz="2000" dirty="0">
                <a:solidFill>
                  <a:srgbClr val="00FF00"/>
                </a:solidFill>
              </a:rPr>
              <a:t>Sanksjoner mot klubb – Arrangøransvaret samt egne aktive (spillere/trenere/lagleder) og publikum</a:t>
            </a:r>
          </a:p>
          <a:p>
            <a:pPr marL="285739" indent="-285739" algn="ctr">
              <a:buFont typeface="Arial" panose="020B0604020202020204" pitchFamily="34" charset="0"/>
              <a:buChar char="•"/>
            </a:pPr>
            <a:endParaRPr lang="nb-NO" sz="2000" dirty="0">
              <a:solidFill>
                <a:srgbClr val="00FF00"/>
              </a:solidFill>
            </a:endParaRPr>
          </a:p>
          <a:p>
            <a:pPr marL="285739" indent="-285739" algn="ctr">
              <a:buFont typeface="Arial" panose="020B0604020202020204" pitchFamily="34" charset="0"/>
              <a:buChar char="•"/>
            </a:pPr>
            <a:r>
              <a:rPr lang="nb-NO" sz="2000" dirty="0">
                <a:solidFill>
                  <a:srgbClr val="00FF00"/>
                </a:solidFill>
              </a:rPr>
              <a:t>Kamprapporter – Utestengelser av trenere/lagledere for 1 eller flere kamper</a:t>
            </a:r>
          </a:p>
          <a:p>
            <a:pPr marL="285739" indent="-285739" algn="ctr">
              <a:buFont typeface="Arial" panose="020B0604020202020204" pitchFamily="34" charset="0"/>
              <a:buChar char="•"/>
            </a:pPr>
            <a:endParaRPr lang="nb-NO" sz="2000" dirty="0">
              <a:solidFill>
                <a:srgbClr val="00FF00"/>
              </a:solidFill>
            </a:endParaRPr>
          </a:p>
          <a:p>
            <a:pPr marL="285739" indent="-285739" algn="ctr">
              <a:buFont typeface="Arial" panose="020B0604020202020204" pitchFamily="34" charset="0"/>
              <a:buChar char="•"/>
            </a:pPr>
            <a:r>
              <a:rPr lang="nb-NO" sz="2000" dirty="0">
                <a:solidFill>
                  <a:srgbClr val="00FF00"/>
                </a:solidFill>
              </a:rPr>
              <a:t>Kamprapporter – Utestengelser av spillere for 1 eller flere kamper</a:t>
            </a:r>
          </a:p>
          <a:p>
            <a:pPr marL="285739" indent="-285739" algn="ctr">
              <a:buFont typeface="Arial" panose="020B0604020202020204" pitchFamily="34" charset="0"/>
              <a:buChar char="•"/>
            </a:pPr>
            <a:endParaRPr lang="nb-NO" dirty="0">
              <a:solidFill>
                <a:schemeClr val="bg1"/>
              </a:solidFill>
            </a:endParaRPr>
          </a:p>
        </p:txBody>
      </p:sp>
    </p:spTree>
    <p:extLst>
      <p:ext uri="{BB962C8B-B14F-4D97-AF65-F5344CB8AC3E}">
        <p14:creationId xmlns:p14="http://schemas.microsoft.com/office/powerpoint/2010/main" val="21882702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1"/>
          <a:ext cx="12192004" cy="6858000"/>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462643">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DESEMBER</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186573">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UKENR./DATO</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MANDAG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TIRSDAG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ONSDAG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TORSDAG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FREDAG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LØRDAG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1451442">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48</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28.11.-04.12.</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28.11.</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i="0" u="none" strike="noStrike" noProof="0" dirty="0">
                        <a:solidFill>
                          <a:schemeClr val="tx1"/>
                        </a:solidFill>
                        <a:effectLst/>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29.11.</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Slutt Rekruttdommerkurs i sonene Innherred, Fosen, Stjørdal og Nord-Østerdal</a:t>
                      </a:r>
                      <a:endParaRPr lang="nb-NO" sz="900" dirty="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30.11.</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01.</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02.</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03.</a:t>
                      </a:r>
                    </a:p>
                    <a:p>
                      <a:pPr marL="0" marR="0" lvl="0" indent="0" algn="l">
                        <a:lnSpc>
                          <a:spcPct val="107000"/>
                        </a:lnSpc>
                        <a:spcBef>
                          <a:spcPts val="0"/>
                        </a:spcBef>
                        <a:spcAft>
                          <a:spcPts val="0"/>
                        </a:spcAft>
                        <a:buNone/>
                      </a:pPr>
                      <a:r>
                        <a:rPr lang="nb-NO" sz="900" b="1" dirty="0">
                          <a:solidFill>
                            <a:srgbClr val="7030A0"/>
                          </a:solidFill>
                          <a:latin typeface="Arial Nova Cond" panose="020B0506020202020204" pitchFamily="34" charset="0"/>
                        </a:rPr>
                        <a:t>Team BDO G/J13-14-15</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Team BDO G/J13-14-15</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4125680"/>
                  </a:ext>
                </a:extLst>
              </a:tr>
              <a:tr h="1451442">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49</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05.-11.12.</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05.</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r>
                        <a:rPr lang="nb-NO" sz="900" b="1">
                          <a:solidFill>
                            <a:srgbClr val="FF0000"/>
                          </a:solidFill>
                          <a:effectLst/>
                          <a:latin typeface="Arial Nova Cond" panose="020B0506020202020204" pitchFamily="34" charset="0"/>
                          <a:ea typeface="Calibri" panose="020F0502020204030204" pitchFamily="34" charset="0"/>
                          <a:cs typeface="Arial"/>
                        </a:rPr>
                        <a:t>Påmelding av lag for 2023 åpner </a:t>
                      </a:r>
                      <a:endParaRPr lang="nb-NO" sz="900" b="1">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effectLst/>
                          <a:latin typeface="Arial Nova Cond" panose="020B0506020202020204" pitchFamily="34" charset="0"/>
                          <a:ea typeface="Calibri" panose="020F0502020204030204" pitchFamily="34" charset="0"/>
                          <a:cs typeface="Arial"/>
                        </a:rPr>
                        <a:t>06. </a:t>
                      </a:r>
                      <a:br>
                        <a:rPr lang="nb-NO" sz="900" b="1" dirty="0">
                          <a:effectLst/>
                          <a:latin typeface="Arial Nova Cond" panose="020B0506020202020204" pitchFamily="34" charset="0"/>
                          <a:ea typeface="Calibri" panose="020F0502020204030204" pitchFamily="34" charset="0"/>
                          <a:cs typeface="Arial"/>
                        </a:rPr>
                      </a:br>
                      <a:r>
                        <a:rPr lang="nb-NO" sz="900" b="1" i="0" u="none" strike="noStrike" noProof="0" dirty="0">
                          <a:solidFill>
                            <a:srgbClr val="7030A0"/>
                          </a:solidFill>
                          <a:effectLst/>
                          <a:latin typeface="Arial Nova Cond" panose="020B0506020202020204" pitchFamily="34" charset="0"/>
                        </a:rPr>
                        <a:t>Fagtirsdag – Fotballspillet</a:t>
                      </a:r>
                      <a:r>
                        <a:rPr lang="nb-NO" sz="900" b="1" i="0" u="none" strike="noStrike" noProof="0" dirty="0">
                          <a:solidFill>
                            <a:schemeClr val="accent6">
                              <a:lumMod val="75000"/>
                            </a:schemeClr>
                          </a:solidFill>
                          <a:effectLst/>
                          <a:latin typeface="Arial Nova Cond" panose="020B0506020202020204" pitchFamily="34" charset="0"/>
                          <a:cs typeface="Arial"/>
                        </a:rPr>
                        <a:t> </a:t>
                      </a:r>
                      <a:endParaRPr lang="nb-NO" sz="900" b="1" i="0" u="none" strike="noStrike" noProof="0" dirty="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07.</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08.</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tx1"/>
                          </a:solidFill>
                          <a:effectLst/>
                          <a:latin typeface="Arial Nova Cond" panose="020B0506020202020204" pitchFamily="34" charset="0"/>
                          <a:ea typeface="Calibri" panose="020F0502020204030204" pitchFamily="34" charset="0"/>
                          <a:cs typeface="Arial"/>
                        </a:rPr>
                        <a:t>Styremøte 11/22 </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tx1"/>
                          </a:solidFill>
                          <a:effectLst/>
                          <a:latin typeface="Arial Nova Cond" panose="020B0506020202020204" pitchFamily="34" charset="0"/>
                          <a:ea typeface="Calibri" panose="020F0502020204030204" pitchFamily="34" charset="0"/>
                          <a:cs typeface="Arial"/>
                        </a:rPr>
                        <a:t>NFF Trøndelag</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10.</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Klubb BDO G/J Kamp 08-09-10</a:t>
                      </a:r>
                    </a:p>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Styremøte 11/22 </a:t>
                      </a:r>
                    </a:p>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NFF Trøndelag</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11.</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1540709"/>
                  </a:ext>
                </a:extLst>
              </a:tr>
              <a:tr h="1696745">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50</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12.-18.12.</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a:solidFill>
                            <a:schemeClr val="tx1"/>
                          </a:solidFill>
                          <a:effectLst/>
                          <a:latin typeface="Arial Nova Cond" panose="020B0506020202020204" pitchFamily="34" charset="0"/>
                          <a:ea typeface="Calibri" panose="020F0502020204030204" pitchFamily="34" charset="0"/>
                          <a:cs typeface="Arial"/>
                        </a:rPr>
                        <a:t>12.</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13.</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14.</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15.</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16.</a:t>
                      </a:r>
                    </a:p>
                    <a:p>
                      <a:pPr>
                        <a:lnSpc>
                          <a:spcPct val="107000"/>
                        </a:lnSpc>
                        <a:spcAft>
                          <a:spcPts val="0"/>
                        </a:spcAft>
                      </a:pPr>
                      <a:r>
                        <a:rPr lang="nb-NO" sz="900" b="1" dirty="0" err="1">
                          <a:solidFill>
                            <a:srgbClr val="0000FF"/>
                          </a:solidFill>
                          <a:effectLst/>
                          <a:latin typeface="Arial Nova Cond" panose="020B0506020202020204" pitchFamily="34" charset="0"/>
                          <a:ea typeface="Calibri" panose="020F0502020204030204" pitchFamily="34" charset="0"/>
                          <a:cs typeface="Arial"/>
                        </a:rPr>
                        <a:t>Lederlunch</a:t>
                      </a:r>
                      <a:endParaRPr lang="nb-NO" sz="900" b="1" dirty="0">
                        <a:solidFill>
                          <a:srgbClr val="0000FF"/>
                        </a:solidFill>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17.</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18.</a:t>
                      </a:r>
                    </a:p>
                    <a:p>
                      <a:pPr>
                        <a:lnSpc>
                          <a:spcPct val="107000"/>
                        </a:lnSpc>
                        <a:spcAft>
                          <a:spcPts val="0"/>
                        </a:spcAft>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5225348"/>
                  </a:ext>
                </a:extLst>
              </a:tr>
              <a:tr h="1609155">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51</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19.-25.12.</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solidFill>
                            <a:schemeClr val="tx1"/>
                          </a:solidFill>
                          <a:effectLst/>
                          <a:latin typeface="Arial Nova Cond" panose="020B0506020202020204" pitchFamily="34" charset="0"/>
                          <a:ea typeface="Calibri" panose="020F0502020204030204" pitchFamily="34" charset="0"/>
                          <a:cs typeface="Arial"/>
                        </a:rPr>
                        <a:t>19.</a:t>
                      </a:r>
                    </a:p>
                    <a:p>
                      <a:pPr lvl="0">
                        <a:lnSpc>
                          <a:spcPct val="107000"/>
                        </a:lnSpc>
                        <a:spcAft>
                          <a:spcPts val="0"/>
                        </a:spcAft>
                        <a:buNone/>
                      </a:pPr>
                      <a:endParaRPr lang="nb-NO" sz="900" b="1">
                        <a:solidFill>
                          <a:srgbClr val="FF0000"/>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20.</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21.</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22.</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23.</a:t>
                      </a:r>
                    </a:p>
                    <a:p>
                      <a:pPr lvl="0">
                        <a:lnSpc>
                          <a:spcPct val="107000"/>
                        </a:lnSpc>
                        <a:spcAft>
                          <a:spcPts val="0"/>
                        </a:spcAft>
                        <a:buNone/>
                      </a:pPr>
                      <a:endParaRPr lang="nb-NO" sz="900" b="1" dirty="0">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24.</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25.</a:t>
                      </a:r>
                    </a:p>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Kretskontoret jule- og nyttårsstengt frem til mandag 02.01.2023.</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989283"/>
                  </a:ext>
                </a:extLst>
              </a:tr>
            </a:tbl>
          </a:graphicData>
        </a:graphic>
      </p:graphicFrame>
    </p:spTree>
    <p:extLst>
      <p:ext uri="{BB962C8B-B14F-4D97-AF65-F5344CB8AC3E}">
        <p14:creationId xmlns:p14="http://schemas.microsoft.com/office/powerpoint/2010/main" val="7681139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C87B1C8-B2EB-4368-8FC1-216152CFA19F}"/>
              </a:ext>
            </a:extLst>
          </p:cNvPr>
          <p:cNvSpPr txBox="1"/>
          <p:nvPr/>
        </p:nvSpPr>
        <p:spPr>
          <a:xfrm>
            <a:off x="212203" y="286982"/>
            <a:ext cx="10687291" cy="1015663"/>
          </a:xfrm>
          <a:prstGeom prst="rect">
            <a:avLst/>
          </a:prstGeom>
          <a:solidFill>
            <a:srgbClr val="002060"/>
          </a:solidFill>
        </p:spPr>
        <p:txBody>
          <a:bodyPr wrap="square" rtlCol="0">
            <a:spAutoFit/>
          </a:bodyPr>
          <a:lstStyle/>
          <a:p>
            <a:pPr algn="ctr"/>
            <a:r>
              <a:rPr lang="nb-NO" sz="3000" b="1">
                <a:solidFill>
                  <a:schemeClr val="bg1"/>
                </a:solidFill>
                <a:effectLst>
                  <a:outerShdw blurRad="38100" dist="38100" dir="2700000" algn="tl">
                    <a:srgbClr val="000000">
                      <a:alpha val="43137"/>
                    </a:srgbClr>
                  </a:outerShdw>
                </a:effectLst>
              </a:rPr>
              <a:t>KRETSSTYRETS MØTEPLAN </a:t>
            </a:r>
          </a:p>
          <a:p>
            <a:pPr algn="ctr"/>
            <a:r>
              <a:rPr lang="nb-NO" sz="3000" b="1">
                <a:solidFill>
                  <a:schemeClr val="bg1"/>
                </a:solidFill>
                <a:effectLst>
                  <a:outerShdw blurRad="38100" dist="38100" dir="2700000" algn="tl">
                    <a:srgbClr val="000000">
                      <a:alpha val="43137"/>
                    </a:srgbClr>
                  </a:outerShdw>
                </a:effectLst>
              </a:rPr>
              <a:t>2022</a:t>
            </a:r>
          </a:p>
        </p:txBody>
      </p:sp>
      <p:graphicFrame>
        <p:nvGraphicFramePr>
          <p:cNvPr id="2" name="Tabell 2">
            <a:extLst>
              <a:ext uri="{FF2B5EF4-FFF2-40B4-BE49-F238E27FC236}">
                <a16:creationId xmlns:a16="http://schemas.microsoft.com/office/drawing/2014/main" id="{D464B1DA-E7D4-4B30-9701-F88C0757FFEB}"/>
              </a:ext>
            </a:extLst>
          </p:cNvPr>
          <p:cNvGraphicFramePr>
            <a:graphicFrameLocks noGrp="1"/>
          </p:cNvGraphicFramePr>
          <p:nvPr/>
        </p:nvGraphicFramePr>
        <p:xfrm>
          <a:off x="212202" y="1538499"/>
          <a:ext cx="10704647" cy="4944528"/>
        </p:xfrm>
        <a:graphic>
          <a:graphicData uri="http://schemas.openxmlformats.org/drawingml/2006/table">
            <a:tbl>
              <a:tblPr firstRow="1" bandRow="1">
                <a:tableStyleId>{5C22544A-7EE6-4342-B048-85BDC9FD1C3A}</a:tableStyleId>
              </a:tblPr>
              <a:tblGrid>
                <a:gridCol w="1283778">
                  <a:extLst>
                    <a:ext uri="{9D8B030D-6E8A-4147-A177-3AD203B41FA5}">
                      <a16:colId xmlns:a16="http://schemas.microsoft.com/office/drawing/2014/main" val="2234137744"/>
                    </a:ext>
                  </a:extLst>
                </a:gridCol>
                <a:gridCol w="1658212">
                  <a:extLst>
                    <a:ext uri="{9D8B030D-6E8A-4147-A177-3AD203B41FA5}">
                      <a16:colId xmlns:a16="http://schemas.microsoft.com/office/drawing/2014/main" val="1996508587"/>
                    </a:ext>
                  </a:extLst>
                </a:gridCol>
                <a:gridCol w="2610348">
                  <a:extLst>
                    <a:ext uri="{9D8B030D-6E8A-4147-A177-3AD203B41FA5}">
                      <a16:colId xmlns:a16="http://schemas.microsoft.com/office/drawing/2014/main" val="4053006572"/>
                    </a:ext>
                  </a:extLst>
                </a:gridCol>
                <a:gridCol w="5152309">
                  <a:extLst>
                    <a:ext uri="{9D8B030D-6E8A-4147-A177-3AD203B41FA5}">
                      <a16:colId xmlns:a16="http://schemas.microsoft.com/office/drawing/2014/main" val="1084554875"/>
                    </a:ext>
                  </a:extLst>
                </a:gridCol>
              </a:tblGrid>
              <a:tr h="309033">
                <a:tc>
                  <a:txBody>
                    <a:bodyPr/>
                    <a:lstStyle/>
                    <a:p>
                      <a:r>
                        <a:rPr lang="nb-NO" sz="1200" dirty="0">
                          <a:latin typeface="Arial Nova Cond" panose="020B0506020202020204" pitchFamily="34" charset="0"/>
                        </a:rPr>
                        <a:t>DATO</a:t>
                      </a:r>
                    </a:p>
                  </a:txBody>
                  <a:tcPr marL="76200" marR="76200" marT="38100" marB="38100"/>
                </a:tc>
                <a:tc>
                  <a:txBody>
                    <a:bodyPr/>
                    <a:lstStyle/>
                    <a:p>
                      <a:r>
                        <a:rPr lang="nb-NO" sz="1200">
                          <a:latin typeface="Arial Nova Cond" panose="020B0506020202020204" pitchFamily="34" charset="0"/>
                        </a:rPr>
                        <a:t>TID</a:t>
                      </a:r>
                    </a:p>
                  </a:txBody>
                  <a:tcPr marL="76200" marR="76200" marT="38100" marB="38100"/>
                </a:tc>
                <a:tc>
                  <a:txBody>
                    <a:bodyPr/>
                    <a:lstStyle/>
                    <a:p>
                      <a:r>
                        <a:rPr lang="nb-NO" sz="1200">
                          <a:latin typeface="Arial Nova Cond" panose="020B0506020202020204" pitchFamily="34" charset="0"/>
                        </a:rPr>
                        <a:t>STED</a:t>
                      </a:r>
                    </a:p>
                  </a:txBody>
                  <a:tcPr marL="76200" marR="76200" marT="38100" marB="38100"/>
                </a:tc>
                <a:tc>
                  <a:txBody>
                    <a:bodyPr/>
                    <a:lstStyle/>
                    <a:p>
                      <a:r>
                        <a:rPr lang="nb-NO" sz="1200">
                          <a:latin typeface="Arial Nova Cond" panose="020B0506020202020204" pitchFamily="34" charset="0"/>
                        </a:rPr>
                        <a:t>AKTIVITET</a:t>
                      </a:r>
                    </a:p>
                  </a:txBody>
                  <a:tcPr marL="76200" marR="76200" marT="38100" marB="38100"/>
                </a:tc>
                <a:extLst>
                  <a:ext uri="{0D108BD9-81ED-4DB2-BD59-A6C34878D82A}">
                    <a16:rowId xmlns:a16="http://schemas.microsoft.com/office/drawing/2014/main" val="865333563"/>
                  </a:ext>
                </a:extLst>
              </a:tr>
              <a:tr h="309033">
                <a:tc>
                  <a:txBody>
                    <a:bodyPr/>
                    <a:lstStyle/>
                    <a:p>
                      <a:r>
                        <a:rPr lang="nb-NO" sz="1200" dirty="0">
                          <a:latin typeface="Arial Nova Cond" panose="020B0506020202020204" pitchFamily="34" charset="0"/>
                        </a:rPr>
                        <a:t>17.01.</a:t>
                      </a:r>
                    </a:p>
                  </a:txBody>
                  <a:tcPr marL="76200" marR="76200" marT="38100" marB="38100"/>
                </a:tc>
                <a:tc>
                  <a:txBody>
                    <a:bodyPr/>
                    <a:lstStyle/>
                    <a:p>
                      <a:r>
                        <a:rPr lang="nb-NO" sz="1200">
                          <a:latin typeface="Arial Nova Cond" panose="020B0506020202020204" pitchFamily="34" charset="0"/>
                        </a:rPr>
                        <a:t>1800-2100</a:t>
                      </a:r>
                    </a:p>
                  </a:txBody>
                  <a:tcPr marL="76200" marR="76200" marT="38100" marB="38100"/>
                </a:tc>
                <a:tc>
                  <a:txBody>
                    <a:bodyPr/>
                    <a:lstStyle/>
                    <a:p>
                      <a:r>
                        <a:rPr lang="nb-NO" sz="1200">
                          <a:latin typeface="Arial Nova Cond" panose="020B0506020202020204" pitchFamily="34" charset="0"/>
                        </a:rPr>
                        <a:t>Teams</a:t>
                      </a:r>
                    </a:p>
                  </a:txBody>
                  <a:tcPr marL="76200" marR="76200" marT="38100" marB="38100"/>
                </a:tc>
                <a:tc>
                  <a:txBody>
                    <a:bodyPr/>
                    <a:lstStyle/>
                    <a:p>
                      <a:r>
                        <a:rPr lang="nb-NO" sz="1200">
                          <a:latin typeface="Arial Nova Cond" panose="020B0506020202020204" pitchFamily="34" charset="0"/>
                        </a:rPr>
                        <a:t>Styremøte 01-22 </a:t>
                      </a:r>
                    </a:p>
                  </a:txBody>
                  <a:tcPr marL="76200" marR="76200" marT="38100" marB="38100"/>
                </a:tc>
                <a:extLst>
                  <a:ext uri="{0D108BD9-81ED-4DB2-BD59-A6C34878D82A}">
                    <a16:rowId xmlns:a16="http://schemas.microsoft.com/office/drawing/2014/main" val="3412007954"/>
                  </a:ext>
                </a:extLst>
              </a:tr>
              <a:tr h="309033">
                <a:tc>
                  <a:txBody>
                    <a:bodyPr/>
                    <a:lstStyle/>
                    <a:p>
                      <a:r>
                        <a:rPr lang="nb-NO" sz="1200">
                          <a:latin typeface="Arial Nova Cond" panose="020B0506020202020204" pitchFamily="34" charset="0"/>
                        </a:rPr>
                        <a:t>08.02.</a:t>
                      </a:r>
                    </a:p>
                  </a:txBody>
                  <a:tcPr marL="76200" marR="76200" marT="38100" marB="38100"/>
                </a:tc>
                <a:tc>
                  <a:txBody>
                    <a:bodyPr/>
                    <a:lstStyle/>
                    <a:p>
                      <a:r>
                        <a:rPr lang="nb-NO" sz="1200" dirty="0">
                          <a:latin typeface="Arial Nova Cond" panose="020B0506020202020204" pitchFamily="34" charset="0"/>
                        </a:rPr>
                        <a:t>1800-2100</a:t>
                      </a:r>
                    </a:p>
                  </a:txBody>
                  <a:tcPr marL="76200" marR="76200" marT="38100" marB="38100"/>
                </a:tc>
                <a:tc>
                  <a:txBody>
                    <a:bodyPr/>
                    <a:lstStyle/>
                    <a:p>
                      <a:r>
                        <a:rPr lang="nb-NO" sz="1200">
                          <a:latin typeface="Arial Nova Cond" panose="020B0506020202020204" pitchFamily="34" charset="0"/>
                        </a:rPr>
                        <a:t>Kretskontoret</a:t>
                      </a:r>
                    </a:p>
                  </a:txBody>
                  <a:tcPr marL="76200" marR="76200" marT="38100" marB="38100"/>
                </a:tc>
                <a:tc>
                  <a:txBody>
                    <a:bodyPr/>
                    <a:lstStyle/>
                    <a:p>
                      <a:r>
                        <a:rPr lang="nb-NO" sz="1200">
                          <a:latin typeface="Arial Nova Cond" panose="020B0506020202020204" pitchFamily="34" charset="0"/>
                        </a:rPr>
                        <a:t>Styremøte 02-22. Signering regnskap 2021/budsjett 2022</a:t>
                      </a:r>
                    </a:p>
                  </a:txBody>
                  <a:tcPr marL="76200" marR="76200" marT="38100" marB="38100"/>
                </a:tc>
                <a:extLst>
                  <a:ext uri="{0D108BD9-81ED-4DB2-BD59-A6C34878D82A}">
                    <a16:rowId xmlns:a16="http://schemas.microsoft.com/office/drawing/2014/main" val="3858677742"/>
                  </a:ext>
                </a:extLst>
              </a:tr>
              <a:tr h="309033">
                <a:tc>
                  <a:txBody>
                    <a:bodyPr/>
                    <a:lstStyle/>
                    <a:p>
                      <a:r>
                        <a:rPr lang="nb-NO" sz="1200">
                          <a:latin typeface="Arial Nova Cond" panose="020B0506020202020204" pitchFamily="34" charset="0"/>
                        </a:rPr>
                        <a:t>01.03.</a:t>
                      </a:r>
                    </a:p>
                  </a:txBody>
                  <a:tcPr marL="76200" marR="76200" marT="38100" marB="38100"/>
                </a:tc>
                <a:tc>
                  <a:txBody>
                    <a:bodyPr/>
                    <a:lstStyle/>
                    <a:p>
                      <a:r>
                        <a:rPr lang="nb-NO" sz="1200" dirty="0">
                          <a:latin typeface="Arial Nova Cond" panose="020B0506020202020204" pitchFamily="34" charset="0"/>
                        </a:rPr>
                        <a:t>1800-2100</a:t>
                      </a:r>
                    </a:p>
                  </a:txBody>
                  <a:tcPr marL="76200" marR="76200" marT="38100" marB="38100"/>
                </a:tc>
                <a:tc>
                  <a:txBody>
                    <a:bodyPr/>
                    <a:lstStyle/>
                    <a:p>
                      <a:r>
                        <a:rPr lang="nb-NO" sz="1200">
                          <a:latin typeface="Arial Nova Cond" panose="020B0506020202020204" pitchFamily="34" charset="0"/>
                        </a:rPr>
                        <a:t>Thon Prinsen</a:t>
                      </a:r>
                    </a:p>
                  </a:txBody>
                  <a:tcPr marL="76200" marR="76200" marT="38100" marB="38100"/>
                </a:tc>
                <a:tc>
                  <a:txBody>
                    <a:bodyPr/>
                    <a:lstStyle/>
                    <a:p>
                      <a:r>
                        <a:rPr lang="nb-NO" sz="1200">
                          <a:latin typeface="Arial Nova Cond" panose="020B0506020202020204" pitchFamily="34" charset="0"/>
                        </a:rPr>
                        <a:t>Kretsting 2022</a:t>
                      </a:r>
                    </a:p>
                  </a:txBody>
                  <a:tcPr marL="76200" marR="76200" marT="38100" marB="38100"/>
                </a:tc>
                <a:extLst>
                  <a:ext uri="{0D108BD9-81ED-4DB2-BD59-A6C34878D82A}">
                    <a16:rowId xmlns:a16="http://schemas.microsoft.com/office/drawing/2014/main" val="3759446673"/>
                  </a:ext>
                </a:extLst>
              </a:tr>
              <a:tr h="309033">
                <a:tc>
                  <a:txBody>
                    <a:bodyPr/>
                    <a:lstStyle/>
                    <a:p>
                      <a:r>
                        <a:rPr lang="nb-NO" sz="1200">
                          <a:latin typeface="Arial Nova Cond" panose="020B0506020202020204" pitchFamily="34" charset="0"/>
                        </a:rPr>
                        <a:t>07.03.</a:t>
                      </a:r>
                    </a:p>
                  </a:txBody>
                  <a:tcPr marL="76200" marR="76200" marT="38100" marB="38100"/>
                </a:tc>
                <a:tc>
                  <a:txBody>
                    <a:bodyPr/>
                    <a:lstStyle/>
                    <a:p>
                      <a:r>
                        <a:rPr lang="nb-NO" sz="1000">
                          <a:latin typeface="Arial Nova Cond" panose="020B0506020202020204" pitchFamily="34" charset="0"/>
                        </a:rPr>
                        <a:t>1800-2100</a:t>
                      </a:r>
                    </a:p>
                  </a:txBody>
                  <a:tcPr marL="76200" marR="76200" marT="38100" marB="38100"/>
                </a:tc>
                <a:tc>
                  <a:txBody>
                    <a:bodyPr/>
                    <a:lstStyle/>
                    <a:p>
                      <a:r>
                        <a:rPr lang="nb-NO" sz="1200">
                          <a:latin typeface="Arial Nova Cond" panose="020B0506020202020204" pitchFamily="34" charset="0"/>
                        </a:rPr>
                        <a:t>Kretskontoret</a:t>
                      </a:r>
                    </a:p>
                  </a:txBody>
                  <a:tcPr marL="76200" marR="76200" marT="38100" marB="38100"/>
                </a:tc>
                <a:tc>
                  <a:txBody>
                    <a:bodyPr/>
                    <a:lstStyle/>
                    <a:p>
                      <a:r>
                        <a:rPr lang="nb-NO" sz="1200">
                          <a:latin typeface="Arial Nova Cond" panose="020B0506020202020204" pitchFamily="34" charset="0"/>
                        </a:rPr>
                        <a:t>Styremøte 03-22</a:t>
                      </a:r>
                    </a:p>
                  </a:txBody>
                  <a:tcPr marL="76200" marR="76200" marT="38100" marB="38100"/>
                </a:tc>
                <a:extLst>
                  <a:ext uri="{0D108BD9-81ED-4DB2-BD59-A6C34878D82A}">
                    <a16:rowId xmlns:a16="http://schemas.microsoft.com/office/drawing/2014/main" val="2313788269"/>
                  </a:ext>
                </a:extLst>
              </a:tr>
              <a:tr h="309033">
                <a:tc>
                  <a:txBody>
                    <a:bodyPr/>
                    <a:lstStyle/>
                    <a:p>
                      <a:r>
                        <a:rPr lang="nb-NO" sz="1200">
                          <a:latin typeface="Arial Nova Cond" panose="020B0506020202020204" pitchFamily="34" charset="0"/>
                        </a:rPr>
                        <a:t>02.-03.04.</a:t>
                      </a:r>
                    </a:p>
                  </a:txBody>
                  <a:tcPr marL="76200" marR="76200" marT="38100" marB="38100"/>
                </a:tc>
                <a:tc>
                  <a:txBody>
                    <a:bodyPr/>
                    <a:lstStyle/>
                    <a:p>
                      <a:r>
                        <a:rPr lang="nb-NO" sz="1200">
                          <a:latin typeface="Arial Nova Cond" panose="020B0506020202020204" pitchFamily="34" charset="0"/>
                        </a:rPr>
                        <a:t>Hel dag</a:t>
                      </a:r>
                    </a:p>
                  </a:txBody>
                  <a:tcPr marL="76200" marR="76200" marT="38100" marB="38100"/>
                </a:tc>
                <a:tc>
                  <a:txBody>
                    <a:bodyPr/>
                    <a:lstStyle/>
                    <a:p>
                      <a:r>
                        <a:rPr lang="nb-NO" sz="1200">
                          <a:latin typeface="Arial Nova Cond" panose="020B0506020202020204" pitchFamily="34" charset="0"/>
                        </a:rPr>
                        <a:t>ENO</a:t>
                      </a:r>
                    </a:p>
                  </a:txBody>
                  <a:tcPr marL="76200" marR="76200" marT="38100" marB="38100"/>
                </a:tc>
                <a:tc>
                  <a:txBody>
                    <a:bodyPr/>
                    <a:lstStyle/>
                    <a:p>
                      <a:r>
                        <a:rPr lang="nb-NO" sz="1200">
                          <a:latin typeface="Arial Nova Cond" panose="020B0506020202020204" pitchFamily="34" charset="0"/>
                        </a:rPr>
                        <a:t>Strategisamling m/administrasjon </a:t>
                      </a:r>
                    </a:p>
                  </a:txBody>
                  <a:tcPr marL="76200" marR="76200" marT="38100" marB="38100"/>
                </a:tc>
                <a:extLst>
                  <a:ext uri="{0D108BD9-81ED-4DB2-BD59-A6C34878D82A}">
                    <a16:rowId xmlns:a16="http://schemas.microsoft.com/office/drawing/2014/main" val="2115679006"/>
                  </a:ext>
                </a:extLst>
              </a:tr>
              <a:tr h="309033">
                <a:tc>
                  <a:txBody>
                    <a:bodyPr/>
                    <a:lstStyle/>
                    <a:p>
                      <a:r>
                        <a:rPr lang="nb-NO" sz="1200">
                          <a:latin typeface="Arial Nova Cond" panose="020B0506020202020204" pitchFamily="34" charset="0"/>
                        </a:rPr>
                        <a:t>25.04.</a:t>
                      </a:r>
                    </a:p>
                  </a:txBody>
                  <a:tcPr marL="76200" marR="76200" marT="38100" marB="38100"/>
                </a:tc>
                <a:tc>
                  <a:txBody>
                    <a:bodyPr/>
                    <a:lstStyle/>
                    <a:p>
                      <a:r>
                        <a:rPr lang="nb-NO" sz="1200">
                          <a:latin typeface="Arial Nova Cond" panose="020B0506020202020204" pitchFamily="34" charset="0"/>
                        </a:rPr>
                        <a:t>1800-2100</a:t>
                      </a:r>
                    </a:p>
                  </a:txBody>
                  <a:tcPr marL="76200" marR="76200" marT="38100" marB="38100"/>
                </a:tc>
                <a:tc>
                  <a:txBody>
                    <a:bodyPr/>
                    <a:lstStyle/>
                    <a:p>
                      <a:r>
                        <a:rPr lang="nb-NO" sz="1200" dirty="0">
                          <a:latin typeface="Arial Nova Cond" panose="020B0506020202020204" pitchFamily="34" charset="0"/>
                        </a:rPr>
                        <a:t>Teams</a:t>
                      </a:r>
                    </a:p>
                  </a:txBody>
                  <a:tcPr marL="76200" marR="76200" marT="38100" marB="38100"/>
                </a:tc>
                <a:tc>
                  <a:txBody>
                    <a:bodyPr/>
                    <a:lstStyle/>
                    <a:p>
                      <a:r>
                        <a:rPr lang="nb-NO" sz="1200">
                          <a:latin typeface="Arial Nova Cond" panose="020B0506020202020204" pitchFamily="34" charset="0"/>
                        </a:rPr>
                        <a:t>Styremøte 04-22</a:t>
                      </a:r>
                    </a:p>
                  </a:txBody>
                  <a:tcPr marL="76200" marR="76200" marT="38100" marB="38100"/>
                </a:tc>
                <a:extLst>
                  <a:ext uri="{0D108BD9-81ED-4DB2-BD59-A6C34878D82A}">
                    <a16:rowId xmlns:a16="http://schemas.microsoft.com/office/drawing/2014/main" val="627543472"/>
                  </a:ext>
                </a:extLst>
              </a:tr>
              <a:tr h="309033">
                <a:tc>
                  <a:txBody>
                    <a:bodyPr/>
                    <a:lstStyle/>
                    <a:p>
                      <a:r>
                        <a:rPr lang="nb-NO" sz="1200">
                          <a:latin typeface="Arial Nova Cond" panose="020B0506020202020204" pitchFamily="34" charset="0"/>
                        </a:rPr>
                        <a:t>23.05.</a:t>
                      </a:r>
                    </a:p>
                  </a:txBody>
                  <a:tcPr marL="76200" marR="76200" marT="38100" marB="38100"/>
                </a:tc>
                <a:tc>
                  <a:txBody>
                    <a:bodyPr/>
                    <a:lstStyle/>
                    <a:p>
                      <a:r>
                        <a:rPr lang="nb-NO" sz="1200">
                          <a:latin typeface="Arial Nova Cond" panose="020B0506020202020204" pitchFamily="34" charset="0"/>
                        </a:rPr>
                        <a:t>1800-2100</a:t>
                      </a:r>
                    </a:p>
                  </a:txBody>
                  <a:tcPr marL="76200" marR="76200" marT="38100" marB="38100"/>
                </a:tc>
                <a:tc>
                  <a:txBody>
                    <a:bodyPr/>
                    <a:lstStyle/>
                    <a:p>
                      <a:r>
                        <a:rPr lang="nb-NO" sz="1200">
                          <a:latin typeface="Arial Nova Cond" panose="020B0506020202020204" pitchFamily="34" charset="0"/>
                        </a:rPr>
                        <a:t>Kretskontoret</a:t>
                      </a:r>
                    </a:p>
                  </a:txBody>
                  <a:tcPr marL="76200" marR="76200" marT="38100" marB="38100"/>
                </a:tc>
                <a:tc>
                  <a:txBody>
                    <a:bodyPr/>
                    <a:lstStyle/>
                    <a:p>
                      <a:r>
                        <a:rPr lang="nb-NO" sz="1200">
                          <a:latin typeface="Arial Nova Cond" panose="020B0506020202020204" pitchFamily="34" charset="0"/>
                        </a:rPr>
                        <a:t>Styremøte 05-22</a:t>
                      </a:r>
                    </a:p>
                  </a:txBody>
                  <a:tcPr marL="76200" marR="76200" marT="38100" marB="38100"/>
                </a:tc>
                <a:extLst>
                  <a:ext uri="{0D108BD9-81ED-4DB2-BD59-A6C34878D82A}">
                    <a16:rowId xmlns:a16="http://schemas.microsoft.com/office/drawing/2014/main" val="1363811417"/>
                  </a:ext>
                </a:extLst>
              </a:tr>
              <a:tr h="309033">
                <a:tc>
                  <a:txBody>
                    <a:bodyPr/>
                    <a:lstStyle/>
                    <a:p>
                      <a:r>
                        <a:rPr lang="nb-NO" sz="1200">
                          <a:latin typeface="Arial Nova Cond" panose="020B0506020202020204" pitchFamily="34" charset="0"/>
                        </a:rPr>
                        <a:t>20.06.</a:t>
                      </a:r>
                    </a:p>
                  </a:txBody>
                  <a:tcPr marL="76200" marR="76200" marT="38100" marB="38100"/>
                </a:tc>
                <a:tc>
                  <a:txBody>
                    <a:bodyPr/>
                    <a:lstStyle/>
                    <a:p>
                      <a:r>
                        <a:rPr lang="nb-NO" sz="1200">
                          <a:latin typeface="Arial Nova Cond" panose="020B0506020202020204" pitchFamily="34" charset="0"/>
                        </a:rPr>
                        <a:t>1800-2100</a:t>
                      </a:r>
                    </a:p>
                  </a:txBody>
                  <a:tcPr marL="76200" marR="76200" marT="38100" marB="38100"/>
                </a:tc>
                <a:tc>
                  <a:txBody>
                    <a:bodyPr/>
                    <a:lstStyle/>
                    <a:p>
                      <a:r>
                        <a:rPr lang="nb-NO" sz="1200" dirty="0">
                          <a:latin typeface="Arial Nova Cond" panose="020B0506020202020204" pitchFamily="34" charset="0"/>
                        </a:rPr>
                        <a:t>Teams</a:t>
                      </a:r>
                    </a:p>
                  </a:txBody>
                  <a:tcPr marL="76200" marR="76200" marT="38100" marB="38100"/>
                </a:tc>
                <a:tc>
                  <a:txBody>
                    <a:bodyPr/>
                    <a:lstStyle/>
                    <a:p>
                      <a:r>
                        <a:rPr lang="nb-NO" sz="1200">
                          <a:latin typeface="Arial Nova Cond" panose="020B0506020202020204" pitchFamily="34" charset="0"/>
                        </a:rPr>
                        <a:t>Styremøte 06-22</a:t>
                      </a:r>
                    </a:p>
                  </a:txBody>
                  <a:tcPr marL="76200" marR="76200" marT="38100" marB="38100"/>
                </a:tc>
                <a:extLst>
                  <a:ext uri="{0D108BD9-81ED-4DB2-BD59-A6C34878D82A}">
                    <a16:rowId xmlns:a16="http://schemas.microsoft.com/office/drawing/2014/main" val="4291118284"/>
                  </a:ext>
                </a:extLst>
              </a:tr>
              <a:tr h="309033">
                <a:tc>
                  <a:txBody>
                    <a:bodyPr/>
                    <a:lstStyle/>
                    <a:p>
                      <a:r>
                        <a:rPr lang="nb-NO" sz="1200">
                          <a:latin typeface="Arial Nova Cond" panose="020B0506020202020204" pitchFamily="34" charset="0"/>
                        </a:rPr>
                        <a:t>15.08.</a:t>
                      </a:r>
                    </a:p>
                  </a:txBody>
                  <a:tcPr marL="76200" marR="76200" marT="38100" marB="38100"/>
                </a:tc>
                <a:tc>
                  <a:txBody>
                    <a:bodyPr/>
                    <a:lstStyle/>
                    <a:p>
                      <a:r>
                        <a:rPr lang="nb-NO" sz="1200">
                          <a:latin typeface="Arial Nova Cond" panose="020B0506020202020204" pitchFamily="34" charset="0"/>
                        </a:rPr>
                        <a:t>1800-2100</a:t>
                      </a:r>
                    </a:p>
                  </a:txBody>
                  <a:tcPr marL="76200" marR="76200" marT="38100" marB="38100"/>
                </a:tc>
                <a:tc>
                  <a:txBody>
                    <a:bodyPr/>
                    <a:lstStyle/>
                    <a:p>
                      <a:r>
                        <a:rPr lang="nb-NO" sz="1200">
                          <a:latin typeface="Arial Nova Cond" panose="020B0506020202020204" pitchFamily="34" charset="0"/>
                        </a:rPr>
                        <a:t>Kretskontoret</a:t>
                      </a:r>
                    </a:p>
                  </a:txBody>
                  <a:tcPr marL="76200" marR="76200" marT="38100" marB="38100"/>
                </a:tc>
                <a:tc>
                  <a:txBody>
                    <a:bodyPr/>
                    <a:lstStyle/>
                    <a:p>
                      <a:r>
                        <a:rPr lang="nb-NO" sz="1200">
                          <a:latin typeface="Arial Nova Cond" panose="020B0506020202020204" pitchFamily="34" charset="0"/>
                        </a:rPr>
                        <a:t>Styremøte 07-22</a:t>
                      </a:r>
                    </a:p>
                  </a:txBody>
                  <a:tcPr marL="76200" marR="76200" marT="38100" marB="38100"/>
                </a:tc>
                <a:extLst>
                  <a:ext uri="{0D108BD9-81ED-4DB2-BD59-A6C34878D82A}">
                    <a16:rowId xmlns:a16="http://schemas.microsoft.com/office/drawing/2014/main" val="3042244454"/>
                  </a:ext>
                </a:extLst>
              </a:tr>
              <a:tr h="309033">
                <a:tc>
                  <a:txBody>
                    <a:bodyPr/>
                    <a:lstStyle/>
                    <a:p>
                      <a:r>
                        <a:rPr lang="nb-NO" sz="1200">
                          <a:latin typeface="Arial Nova Cond" panose="020B0506020202020204" pitchFamily="34" charset="0"/>
                        </a:rPr>
                        <a:t>26.09.</a:t>
                      </a:r>
                    </a:p>
                  </a:txBody>
                  <a:tcPr marL="76200" marR="76200" marT="38100" marB="38100"/>
                </a:tc>
                <a:tc>
                  <a:txBody>
                    <a:bodyPr/>
                    <a:lstStyle/>
                    <a:p>
                      <a:r>
                        <a:rPr lang="nb-NO" sz="1000">
                          <a:latin typeface="Arial Nova Cond" panose="020B0506020202020204" pitchFamily="34" charset="0"/>
                        </a:rPr>
                        <a:t>1800-2100</a:t>
                      </a:r>
                    </a:p>
                  </a:txBody>
                  <a:tcPr marL="76200" marR="76200" marT="38100" marB="38100"/>
                </a:tc>
                <a:tc>
                  <a:txBody>
                    <a:bodyPr/>
                    <a:lstStyle/>
                    <a:p>
                      <a:r>
                        <a:rPr lang="nb-NO" sz="1200">
                          <a:latin typeface="Arial Nova Cond" panose="020B0506020202020204" pitchFamily="34" charset="0"/>
                        </a:rPr>
                        <a:t>Teams</a:t>
                      </a:r>
                    </a:p>
                  </a:txBody>
                  <a:tcPr marL="76200" marR="76200" marT="38100" marB="38100"/>
                </a:tc>
                <a:tc>
                  <a:txBody>
                    <a:bodyPr/>
                    <a:lstStyle/>
                    <a:p>
                      <a:r>
                        <a:rPr lang="nb-NO" sz="1200" dirty="0">
                          <a:latin typeface="Arial Nova Cond" panose="020B0506020202020204" pitchFamily="34" charset="0"/>
                        </a:rPr>
                        <a:t>Styremøte 08-22</a:t>
                      </a:r>
                    </a:p>
                  </a:txBody>
                  <a:tcPr marL="76200" marR="76200" marT="38100" marB="38100"/>
                </a:tc>
                <a:extLst>
                  <a:ext uri="{0D108BD9-81ED-4DB2-BD59-A6C34878D82A}">
                    <a16:rowId xmlns:a16="http://schemas.microsoft.com/office/drawing/2014/main" val="131654177"/>
                  </a:ext>
                </a:extLst>
              </a:tr>
              <a:tr h="309033">
                <a:tc>
                  <a:txBody>
                    <a:bodyPr/>
                    <a:lstStyle/>
                    <a:p>
                      <a:r>
                        <a:rPr lang="nb-NO" sz="1200">
                          <a:latin typeface="Arial Nova Cond" panose="020B0506020202020204" pitchFamily="34" charset="0"/>
                        </a:rPr>
                        <a:t>24.10.</a:t>
                      </a:r>
                    </a:p>
                  </a:txBody>
                  <a:tcPr marL="76200" marR="76200" marT="38100" marB="38100"/>
                </a:tc>
                <a:tc>
                  <a:txBody>
                    <a:bodyPr/>
                    <a:lstStyle/>
                    <a:p>
                      <a:r>
                        <a:rPr lang="nb-NO" sz="1200">
                          <a:latin typeface="Arial Nova Cond" panose="020B0506020202020204" pitchFamily="34" charset="0"/>
                        </a:rPr>
                        <a:t>1800-2100</a:t>
                      </a:r>
                    </a:p>
                  </a:txBody>
                  <a:tcPr marL="76200" marR="76200" marT="38100" marB="38100"/>
                </a:tc>
                <a:tc>
                  <a:txBody>
                    <a:bodyPr/>
                    <a:lstStyle/>
                    <a:p>
                      <a:r>
                        <a:rPr lang="nb-NO" sz="1200">
                          <a:latin typeface="Arial Nova Cond" panose="020B0506020202020204" pitchFamily="34" charset="0"/>
                        </a:rPr>
                        <a:t>Kretskontoret</a:t>
                      </a:r>
                    </a:p>
                  </a:txBody>
                  <a:tcPr marL="76200" marR="76200" marT="38100" marB="38100"/>
                </a:tc>
                <a:tc>
                  <a:txBody>
                    <a:bodyPr/>
                    <a:lstStyle/>
                    <a:p>
                      <a:r>
                        <a:rPr lang="nb-NO" sz="1200">
                          <a:latin typeface="Arial Nova Cond" panose="020B0506020202020204" pitchFamily="34" charset="0"/>
                        </a:rPr>
                        <a:t>Styremøte 09-22</a:t>
                      </a:r>
                    </a:p>
                  </a:txBody>
                  <a:tcPr marL="76200" marR="76200" marT="38100" marB="38100"/>
                </a:tc>
                <a:extLst>
                  <a:ext uri="{0D108BD9-81ED-4DB2-BD59-A6C34878D82A}">
                    <a16:rowId xmlns:a16="http://schemas.microsoft.com/office/drawing/2014/main" val="2491309682"/>
                  </a:ext>
                </a:extLst>
              </a:tr>
              <a:tr h="309033">
                <a:tc>
                  <a:txBody>
                    <a:bodyPr/>
                    <a:lstStyle/>
                    <a:p>
                      <a:r>
                        <a:rPr lang="nb-NO" sz="1200">
                          <a:latin typeface="Arial Nova Cond" panose="020B0506020202020204" pitchFamily="34" charset="0"/>
                        </a:rPr>
                        <a:t>14.11.</a:t>
                      </a:r>
                    </a:p>
                  </a:txBody>
                  <a:tcPr marL="76200" marR="76200" marT="38100" marB="38100"/>
                </a:tc>
                <a:tc>
                  <a:txBody>
                    <a:bodyPr/>
                    <a:lstStyle/>
                    <a:p>
                      <a:r>
                        <a:rPr lang="nb-NO" sz="1200">
                          <a:latin typeface="Arial Nova Cond" panose="020B0506020202020204" pitchFamily="34" charset="0"/>
                        </a:rPr>
                        <a:t>1800-2100</a:t>
                      </a:r>
                    </a:p>
                  </a:txBody>
                  <a:tcPr marL="76200" marR="76200" marT="38100" marB="38100"/>
                </a:tc>
                <a:tc>
                  <a:txBody>
                    <a:bodyPr/>
                    <a:lstStyle/>
                    <a:p>
                      <a:r>
                        <a:rPr lang="nb-NO" sz="1200">
                          <a:latin typeface="Arial Nova Cond" panose="020B0506020202020204" pitchFamily="34" charset="0"/>
                        </a:rPr>
                        <a:t>Teams</a:t>
                      </a:r>
                    </a:p>
                  </a:txBody>
                  <a:tcPr marL="76200" marR="76200" marT="38100" marB="38100"/>
                </a:tc>
                <a:tc>
                  <a:txBody>
                    <a:bodyPr/>
                    <a:lstStyle/>
                    <a:p>
                      <a:r>
                        <a:rPr lang="nb-NO" sz="1200" dirty="0">
                          <a:latin typeface="Arial Nova Cond" panose="020B0506020202020204" pitchFamily="34" charset="0"/>
                        </a:rPr>
                        <a:t>Styremøte 10-22</a:t>
                      </a:r>
                    </a:p>
                  </a:txBody>
                  <a:tcPr marL="76200" marR="76200" marT="38100" marB="38100"/>
                </a:tc>
                <a:extLst>
                  <a:ext uri="{0D108BD9-81ED-4DB2-BD59-A6C34878D82A}">
                    <a16:rowId xmlns:a16="http://schemas.microsoft.com/office/drawing/2014/main" val="2791551172"/>
                  </a:ext>
                </a:extLst>
              </a:tr>
              <a:tr h="309033">
                <a:tc>
                  <a:txBody>
                    <a:bodyPr/>
                    <a:lstStyle/>
                    <a:p>
                      <a:r>
                        <a:rPr lang="nb-NO" sz="1200">
                          <a:latin typeface="Arial Nova Cond" panose="020B0506020202020204" pitchFamily="34" charset="0"/>
                        </a:rPr>
                        <a:t>09-10.12.</a:t>
                      </a:r>
                    </a:p>
                  </a:txBody>
                  <a:tcPr marL="76200" marR="76200" marT="38100" marB="38100"/>
                </a:tc>
                <a:tc>
                  <a:txBody>
                    <a:bodyPr/>
                    <a:lstStyle/>
                    <a:p>
                      <a:r>
                        <a:rPr lang="nb-NO" sz="1200">
                          <a:latin typeface="Arial Nova Cond" panose="020B0506020202020204" pitchFamily="34" charset="0"/>
                        </a:rPr>
                        <a:t>Halv/hel dag</a:t>
                      </a:r>
                    </a:p>
                  </a:txBody>
                  <a:tcPr marL="76200" marR="76200" marT="38100" marB="38100"/>
                </a:tc>
                <a:tc>
                  <a:txBody>
                    <a:bodyPr/>
                    <a:lstStyle/>
                    <a:p>
                      <a:r>
                        <a:rPr lang="nb-NO" sz="1200">
                          <a:latin typeface="Arial Nova Cond" panose="020B0506020202020204" pitchFamily="34" charset="0"/>
                        </a:rPr>
                        <a:t>Thon Prinsen</a:t>
                      </a:r>
                    </a:p>
                  </a:txBody>
                  <a:tcPr marL="76200" marR="76200" marT="38100" marB="38100"/>
                </a:tc>
                <a:tc>
                  <a:txBody>
                    <a:bodyPr/>
                    <a:lstStyle/>
                    <a:p>
                      <a:r>
                        <a:rPr lang="nb-NO" sz="1200">
                          <a:latin typeface="Arial Nova Cond" panose="020B0506020202020204" pitchFamily="34" charset="0"/>
                        </a:rPr>
                        <a:t>Styremøte 11-22</a:t>
                      </a:r>
                    </a:p>
                  </a:txBody>
                  <a:tcPr marL="76200" marR="76200" marT="38100" marB="38100"/>
                </a:tc>
                <a:extLst>
                  <a:ext uri="{0D108BD9-81ED-4DB2-BD59-A6C34878D82A}">
                    <a16:rowId xmlns:a16="http://schemas.microsoft.com/office/drawing/2014/main" val="3079145221"/>
                  </a:ext>
                </a:extLst>
              </a:tr>
              <a:tr h="309033">
                <a:tc>
                  <a:txBody>
                    <a:bodyPr/>
                    <a:lstStyle/>
                    <a:p>
                      <a:endParaRPr lang="nb-NO" sz="1200">
                        <a:latin typeface="Arial Nova Cond" panose="020B0506020202020204" pitchFamily="34" charset="0"/>
                      </a:endParaRPr>
                    </a:p>
                  </a:txBody>
                  <a:tcPr marL="76200" marR="76200" marT="38100" marB="38100"/>
                </a:tc>
                <a:tc>
                  <a:txBody>
                    <a:bodyPr/>
                    <a:lstStyle/>
                    <a:p>
                      <a:endParaRPr lang="nb-NO" sz="1200">
                        <a:latin typeface="Arial Nova Cond" panose="020B0506020202020204" pitchFamily="34" charset="0"/>
                      </a:endParaRPr>
                    </a:p>
                  </a:txBody>
                  <a:tcPr marL="76200" marR="76200" marT="38100" marB="38100"/>
                </a:tc>
                <a:tc>
                  <a:txBody>
                    <a:bodyPr/>
                    <a:lstStyle/>
                    <a:p>
                      <a:endParaRPr lang="nb-NO" sz="1200">
                        <a:latin typeface="Arial Nova Cond" panose="020B0506020202020204" pitchFamily="34" charset="0"/>
                      </a:endParaRPr>
                    </a:p>
                  </a:txBody>
                  <a:tcPr marL="76200" marR="76200" marT="38100" marB="38100"/>
                </a:tc>
                <a:tc>
                  <a:txBody>
                    <a:bodyPr/>
                    <a:lstStyle/>
                    <a:p>
                      <a:endParaRPr lang="nb-NO" sz="1200" dirty="0">
                        <a:latin typeface="Arial Nova Cond" panose="020B0506020202020204" pitchFamily="34" charset="0"/>
                      </a:endParaRPr>
                    </a:p>
                  </a:txBody>
                  <a:tcPr marL="76200" marR="76200" marT="38100" marB="38100"/>
                </a:tc>
                <a:extLst>
                  <a:ext uri="{0D108BD9-81ED-4DB2-BD59-A6C34878D82A}">
                    <a16:rowId xmlns:a16="http://schemas.microsoft.com/office/drawing/2014/main" val="3956152791"/>
                  </a:ext>
                </a:extLst>
              </a:tr>
              <a:tr h="309033">
                <a:tc>
                  <a:txBody>
                    <a:bodyPr/>
                    <a:lstStyle/>
                    <a:p>
                      <a:endParaRPr lang="nb-NO" sz="1200">
                        <a:latin typeface="Arial Nova Cond" panose="020B0506020202020204" pitchFamily="34" charset="0"/>
                      </a:endParaRPr>
                    </a:p>
                  </a:txBody>
                  <a:tcPr marL="76200" marR="76200" marT="38100" marB="38100"/>
                </a:tc>
                <a:tc>
                  <a:txBody>
                    <a:bodyPr/>
                    <a:lstStyle/>
                    <a:p>
                      <a:endParaRPr lang="nb-NO" sz="1200">
                        <a:latin typeface="Arial Nova Cond" panose="020B0506020202020204" pitchFamily="34" charset="0"/>
                      </a:endParaRPr>
                    </a:p>
                  </a:txBody>
                  <a:tcPr marL="76200" marR="76200" marT="38100" marB="38100"/>
                </a:tc>
                <a:tc>
                  <a:txBody>
                    <a:bodyPr/>
                    <a:lstStyle/>
                    <a:p>
                      <a:endParaRPr lang="nb-NO" sz="1200">
                        <a:latin typeface="Arial Nova Cond" panose="020B0506020202020204" pitchFamily="34" charset="0"/>
                      </a:endParaRPr>
                    </a:p>
                  </a:txBody>
                  <a:tcPr marL="76200" marR="76200" marT="38100" marB="38100"/>
                </a:tc>
                <a:tc>
                  <a:txBody>
                    <a:bodyPr/>
                    <a:lstStyle/>
                    <a:p>
                      <a:endParaRPr lang="nb-NO" sz="1200" dirty="0">
                        <a:latin typeface="Arial Nova Cond" panose="020B0506020202020204" pitchFamily="34" charset="0"/>
                      </a:endParaRPr>
                    </a:p>
                  </a:txBody>
                  <a:tcPr marL="76200" marR="76200" marT="38100" marB="38100"/>
                </a:tc>
                <a:extLst>
                  <a:ext uri="{0D108BD9-81ED-4DB2-BD59-A6C34878D82A}">
                    <a16:rowId xmlns:a16="http://schemas.microsoft.com/office/drawing/2014/main" val="3329408816"/>
                  </a:ext>
                </a:extLst>
              </a:tr>
            </a:tbl>
          </a:graphicData>
        </a:graphic>
      </p:graphicFrame>
    </p:spTree>
    <p:extLst>
      <p:ext uri="{BB962C8B-B14F-4D97-AF65-F5344CB8AC3E}">
        <p14:creationId xmlns:p14="http://schemas.microsoft.com/office/powerpoint/2010/main" val="11513737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7815745-08A5-4FB8-9641-E9FD9D60BBF7}"/>
              </a:ext>
            </a:extLst>
          </p:cNvPr>
          <p:cNvPicPr>
            <a:picLocks noChangeAspect="1"/>
          </p:cNvPicPr>
          <p:nvPr/>
        </p:nvPicPr>
        <p:blipFill>
          <a:blip r:embed="rId2"/>
          <a:stretch>
            <a:fillRect/>
          </a:stretch>
        </p:blipFill>
        <p:spPr>
          <a:xfrm>
            <a:off x="9335" y="0"/>
            <a:ext cx="12182665" cy="6858000"/>
          </a:xfrm>
          <a:prstGeom prst="rect">
            <a:avLst/>
          </a:prstGeom>
        </p:spPr>
      </p:pic>
      <p:sp>
        <p:nvSpPr>
          <p:cNvPr id="8" name="Title 1">
            <a:extLst>
              <a:ext uri="{FF2B5EF4-FFF2-40B4-BE49-F238E27FC236}">
                <a16:creationId xmlns:a16="http://schemas.microsoft.com/office/drawing/2014/main" id="{30EC7C80-67B9-46A1-BAA8-BB243ACD98CD}"/>
              </a:ext>
            </a:extLst>
          </p:cNvPr>
          <p:cNvSpPr>
            <a:spLocks noGrp="1"/>
          </p:cNvSpPr>
          <p:nvPr>
            <p:ph type="title"/>
          </p:nvPr>
        </p:nvSpPr>
        <p:spPr>
          <a:xfrm>
            <a:off x="9335" y="679907"/>
            <a:ext cx="6509999" cy="692498"/>
          </a:xfrm>
        </p:spPr>
        <p:txBody>
          <a:bodyPr anchor="t">
            <a:noAutofit/>
          </a:bodyPr>
          <a:lstStyle/>
          <a:p>
            <a:pPr algn="ctr"/>
            <a:r>
              <a:rPr lang="en-US" sz="4000" dirty="0">
                <a:solidFill>
                  <a:srgbClr val="002060"/>
                </a:solidFill>
                <a:effectLst>
                  <a:outerShdw blurRad="38100" dist="38100" dir="2700000" algn="tl">
                    <a:srgbClr val="000000">
                      <a:alpha val="43137"/>
                    </a:srgbClr>
                  </a:outerShdw>
                </a:effectLst>
              </a:rPr>
              <a:t>TAKK FOR OPPMØTE </a:t>
            </a:r>
            <a:br>
              <a:rPr lang="en-US" sz="4000" dirty="0">
                <a:solidFill>
                  <a:srgbClr val="002060"/>
                </a:solidFill>
                <a:effectLst>
                  <a:outerShdw blurRad="38100" dist="38100" dir="2700000" algn="tl">
                    <a:srgbClr val="000000">
                      <a:alpha val="43137"/>
                    </a:srgbClr>
                  </a:outerShdw>
                </a:effectLst>
              </a:rPr>
            </a:br>
            <a:br>
              <a:rPr lang="en-US" sz="4000" dirty="0">
                <a:solidFill>
                  <a:srgbClr val="002060"/>
                </a:solidFill>
                <a:effectLst>
                  <a:outerShdw blurRad="38100" dist="38100" dir="2700000" algn="tl">
                    <a:srgbClr val="000000">
                      <a:alpha val="43137"/>
                    </a:srgbClr>
                  </a:outerShdw>
                </a:effectLst>
              </a:rPr>
            </a:br>
            <a:r>
              <a:rPr lang="en-US" sz="4000" dirty="0">
                <a:solidFill>
                  <a:srgbClr val="002060"/>
                </a:solidFill>
                <a:effectLst>
                  <a:outerShdw blurRad="38100" dist="38100" dir="2700000" algn="tl">
                    <a:srgbClr val="000000">
                      <a:alpha val="43137"/>
                    </a:srgbClr>
                  </a:outerShdw>
                </a:effectLst>
              </a:rPr>
              <a:t>KJØR FORSIKTIG HJEM </a:t>
            </a:r>
            <a:br>
              <a:rPr lang="en-US" sz="5400" dirty="0">
                <a:solidFill>
                  <a:srgbClr val="002060"/>
                </a:solidFill>
                <a:effectLst>
                  <a:outerShdw blurRad="38100" dist="38100" dir="2700000" algn="tl">
                    <a:srgbClr val="000000">
                      <a:alpha val="43137"/>
                    </a:srgbClr>
                  </a:outerShdw>
                </a:effectLst>
              </a:rPr>
            </a:br>
            <a:br>
              <a:rPr lang="en-US" sz="5400" dirty="0">
                <a:solidFill>
                  <a:srgbClr val="002060"/>
                </a:solidFill>
                <a:effectLst>
                  <a:outerShdw blurRad="38100" dist="38100" dir="2700000" algn="tl">
                    <a:srgbClr val="000000">
                      <a:alpha val="43137"/>
                    </a:srgbClr>
                  </a:outerShdw>
                </a:effectLst>
              </a:rPr>
            </a:br>
            <a:endParaRPr lang="en-US" sz="5400" dirty="0">
              <a:solidFill>
                <a:srgbClr val="002060"/>
              </a:solidFill>
              <a:effectLst>
                <a:outerShdw blurRad="38100" dist="38100" dir="2700000" algn="tl">
                  <a:srgbClr val="000000">
                    <a:alpha val="43137"/>
                  </a:srgbClr>
                </a:outerShdw>
              </a:effectLst>
            </a:endParaRPr>
          </a:p>
        </p:txBody>
      </p:sp>
      <p:pic>
        <p:nvPicPr>
          <p:cNvPr id="6" name="Bilde 5">
            <a:extLst>
              <a:ext uri="{FF2B5EF4-FFF2-40B4-BE49-F238E27FC236}">
                <a16:creationId xmlns:a16="http://schemas.microsoft.com/office/drawing/2014/main" id="{CBC8861E-E627-4008-B7E9-204929F98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1267" y="5364683"/>
            <a:ext cx="917363" cy="1186483"/>
          </a:xfrm>
          <a:prstGeom prst="rect">
            <a:avLst/>
          </a:prstGeom>
        </p:spPr>
      </p:pic>
    </p:spTree>
    <p:extLst>
      <p:ext uri="{BB962C8B-B14F-4D97-AF65-F5344CB8AC3E}">
        <p14:creationId xmlns:p14="http://schemas.microsoft.com/office/powerpoint/2010/main" val="31772865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631AF7-3441-4359-8337-431A34EF1509}"/>
              </a:ext>
            </a:extLst>
          </p:cNvPr>
          <p:cNvSpPr>
            <a:spLocks noGrp="1"/>
          </p:cNvSpPr>
          <p:nvPr>
            <p:ph type="title"/>
          </p:nvPr>
        </p:nvSpPr>
        <p:spPr>
          <a:xfrm>
            <a:off x="1" y="467452"/>
            <a:ext cx="12184134" cy="692498"/>
          </a:xfrm>
        </p:spPr>
        <p:txBody>
          <a:bodyPr anchor="t">
            <a:noAutofit/>
          </a:bodyPr>
          <a:lstStyle/>
          <a:p>
            <a:pPr algn="ctr"/>
            <a:r>
              <a:rPr lang="en-US" sz="5000" dirty="0">
                <a:effectLst>
                  <a:outerShdw blurRad="38100" dist="38100" dir="2700000" algn="tl">
                    <a:srgbClr val="000000">
                      <a:alpha val="43137"/>
                    </a:srgbClr>
                  </a:outerShdw>
                </a:effectLst>
              </a:rPr>
              <a:t>PRAKSIS </a:t>
            </a:r>
            <a:br>
              <a:rPr lang="en-US" sz="5000" dirty="0">
                <a:effectLst>
                  <a:outerShdw blurRad="38100" dist="38100" dir="2700000" algn="tl">
                    <a:srgbClr val="000000">
                      <a:alpha val="43137"/>
                    </a:srgbClr>
                  </a:outerShdw>
                </a:effectLst>
              </a:rPr>
            </a:br>
            <a:r>
              <a:rPr lang="en-US" sz="5000" dirty="0">
                <a:effectLst>
                  <a:outerShdw blurRad="38100" dist="38100" dir="2700000" algn="tl">
                    <a:srgbClr val="000000">
                      <a:alpha val="43137"/>
                    </a:srgbClr>
                  </a:outerShdw>
                </a:effectLst>
              </a:rPr>
              <a:t>NFF TRØNDELAG 2022 </a:t>
            </a:r>
            <a:br>
              <a:rPr lang="en-US" sz="5000" dirty="0">
                <a:effectLst>
                  <a:outerShdw blurRad="38100" dist="38100" dir="2700000" algn="tl">
                    <a:srgbClr val="000000">
                      <a:alpha val="43137"/>
                    </a:srgbClr>
                  </a:outerShdw>
                </a:effectLst>
              </a:rPr>
            </a:br>
            <a:br>
              <a:rPr lang="en-US" sz="5000" dirty="0">
                <a:effectLst>
                  <a:outerShdw blurRad="38100" dist="38100" dir="2700000" algn="tl">
                    <a:srgbClr val="000000">
                      <a:alpha val="43137"/>
                    </a:srgbClr>
                  </a:outerShdw>
                </a:effectLst>
              </a:rPr>
            </a:br>
            <a:endParaRPr lang="en-US" sz="5000" dirty="0">
              <a:effectLst>
                <a:outerShdw blurRad="38100" dist="38100" dir="2700000" algn="tl">
                  <a:srgbClr val="000000">
                    <a:alpha val="43137"/>
                  </a:srgbClr>
                </a:outerShdw>
              </a:effectLst>
            </a:endParaRPr>
          </a:p>
        </p:txBody>
      </p:sp>
      <p:sp>
        <p:nvSpPr>
          <p:cNvPr id="8" name="TekstSylinder 7">
            <a:extLst>
              <a:ext uri="{FF2B5EF4-FFF2-40B4-BE49-F238E27FC236}">
                <a16:creationId xmlns:a16="http://schemas.microsoft.com/office/drawing/2014/main" id="{B6909701-59E3-4EB7-8B20-B6580025CF8D}"/>
              </a:ext>
            </a:extLst>
          </p:cNvPr>
          <p:cNvSpPr txBox="1"/>
          <p:nvPr/>
        </p:nvSpPr>
        <p:spPr>
          <a:xfrm>
            <a:off x="213782" y="2208064"/>
            <a:ext cx="11756571" cy="400110"/>
          </a:xfrm>
          <a:prstGeom prst="rect">
            <a:avLst/>
          </a:prstGeom>
          <a:solidFill>
            <a:srgbClr val="002060"/>
          </a:solidFill>
        </p:spPr>
        <p:txBody>
          <a:bodyPr wrap="square" rtlCol="0">
            <a:spAutoFit/>
          </a:bodyPr>
          <a:lstStyle/>
          <a:p>
            <a:pPr algn="ctr"/>
            <a:r>
              <a:rPr lang="nb-NO" sz="2000" dirty="0">
                <a:solidFill>
                  <a:srgbClr val="00FF00"/>
                </a:solidFill>
              </a:rPr>
              <a:t>§2-4 Breddereglementet – Tydeligere krav og mandat til kampvertens rolle </a:t>
            </a:r>
            <a:endParaRPr lang="nb-NO" dirty="0">
              <a:solidFill>
                <a:schemeClr val="bg1"/>
              </a:solidFill>
            </a:endParaRPr>
          </a:p>
        </p:txBody>
      </p:sp>
      <p:graphicFrame>
        <p:nvGraphicFramePr>
          <p:cNvPr id="2" name="Tabell 1">
            <a:extLst>
              <a:ext uri="{FF2B5EF4-FFF2-40B4-BE49-F238E27FC236}">
                <a16:creationId xmlns:a16="http://schemas.microsoft.com/office/drawing/2014/main" id="{2EA8A71C-3756-41B9-9538-F2E28FE597D1}"/>
              </a:ext>
            </a:extLst>
          </p:cNvPr>
          <p:cNvGraphicFramePr>
            <a:graphicFrameLocks noGrp="1"/>
          </p:cNvGraphicFramePr>
          <p:nvPr>
            <p:extLst>
              <p:ext uri="{D42A27DB-BD31-4B8C-83A1-F6EECF244321}">
                <p14:modId xmlns:p14="http://schemas.microsoft.com/office/powerpoint/2010/main" val="1901919448"/>
              </p:ext>
            </p:extLst>
          </p:nvPr>
        </p:nvGraphicFramePr>
        <p:xfrm>
          <a:off x="213782" y="2743199"/>
          <a:ext cx="11756571" cy="2575249"/>
        </p:xfrm>
        <a:graphic>
          <a:graphicData uri="http://schemas.openxmlformats.org/drawingml/2006/table">
            <a:tbl>
              <a:tblPr>
                <a:tableStyleId>{5C22544A-7EE6-4342-B048-85BDC9FD1C3A}</a:tableStyleId>
              </a:tblPr>
              <a:tblGrid>
                <a:gridCol w="11756571">
                  <a:extLst>
                    <a:ext uri="{9D8B030D-6E8A-4147-A177-3AD203B41FA5}">
                      <a16:colId xmlns:a16="http://schemas.microsoft.com/office/drawing/2014/main" val="2162694591"/>
                    </a:ext>
                  </a:extLst>
                </a:gridCol>
              </a:tblGrid>
              <a:tr h="2575249">
                <a:tc>
                  <a:txBody>
                    <a:bodyPr/>
                    <a:lstStyle/>
                    <a:p>
                      <a:pPr algn="l"/>
                      <a:r>
                        <a:rPr lang="nb-NO" sz="1600" dirty="0">
                          <a:effectLst/>
                        </a:rPr>
                        <a:t>§ 1-4.Fair play</a:t>
                      </a:r>
                      <a:endParaRPr lang="nb-NO" sz="2400" dirty="0">
                        <a:effectLst/>
                      </a:endParaRPr>
                    </a:p>
                    <a:p>
                      <a:pPr algn="l"/>
                      <a:r>
                        <a:rPr lang="nb-NO" sz="1600" dirty="0">
                          <a:effectLst/>
                        </a:rPr>
                        <a:t>(1) En klubbs spillere, ledere, trenere, støtteapparat og ansatte skal i tilknytning både til egne og andre klubbers kamper, etterleve prinsippene om lojalitet, integritet og fair play (god sportsånd).</a:t>
                      </a:r>
                      <a:endParaRPr lang="nb-NO" sz="2400" dirty="0">
                        <a:effectLst/>
                      </a:endParaRPr>
                    </a:p>
                    <a:p>
                      <a:pPr algn="l"/>
                      <a:r>
                        <a:rPr lang="nb-NO" sz="1600" dirty="0">
                          <a:effectLst/>
                        </a:rPr>
                        <a:t>(2) Ingen av aktørene nevnt i (1) kan, direkte eller indirekte, delta i veddemål om resultatet eller enkelthendelser i kamp en selv har innflytelse over, på noe vis medvirke til eller forsøke å medvirke til bestikkelser, eller forsøke å påvirke resultatet eller enkelthendelser i en kamp gjennom usportslig adferd.</a:t>
                      </a:r>
                      <a:endParaRPr lang="nb-NO" sz="2400" dirty="0">
                        <a:effectLst/>
                      </a:endParaRPr>
                    </a:p>
                    <a:p>
                      <a:pPr algn="l"/>
                      <a:r>
                        <a:rPr lang="nb-NO" sz="1600" dirty="0">
                          <a:effectLst/>
                        </a:rPr>
                        <a:t>(3) Dersom en aktør som nevnt i (1) er i kontakt med personer som forsøker å påvirke resultatet eller enkelthendelser i en kamp gjennom usportslig adferd, plikter denne aktøren omgående å informere Norges Fotballforbund om dette.</a:t>
                      </a:r>
                      <a:endParaRPr lang="nb-NO" sz="2400" dirty="0">
                        <a:effectLst/>
                      </a:endParaRPr>
                    </a:p>
                    <a:p>
                      <a:pPr algn="l"/>
                      <a:r>
                        <a:rPr lang="nb-NO" sz="1600" b="1" dirty="0">
                          <a:effectLst/>
                        </a:rPr>
                        <a:t>(4) Alle fotballkamper skal ha minst en oppnevnt </a:t>
                      </a:r>
                      <a:r>
                        <a:rPr lang="nb-NO" sz="1600" b="1" dirty="0" err="1">
                          <a:effectLst/>
                        </a:rPr>
                        <a:t>kampvert</a:t>
                      </a:r>
                      <a:r>
                        <a:rPr lang="nb-NO" sz="1600" b="1" dirty="0">
                          <a:effectLst/>
                        </a:rPr>
                        <a:t> med ansvar for etterlevelse av god sportsånd. Kampverten(e) skal ha mandat og myndighet i henhold til NFF rollebeskrivelse for kampverter.</a:t>
                      </a:r>
                      <a:endParaRPr lang="nb-NO" sz="2400" b="1" dirty="0">
                        <a:solidFill>
                          <a:srgbClr val="000000"/>
                        </a:solidFill>
                        <a:effectLst/>
                        <a:latin typeface="Times New Roman" panose="02020603050405020304" pitchFamily="18" charset="0"/>
                        <a:ea typeface="Times New Roman" panose="02020603050405020304" pitchFamily="18" charset="0"/>
                      </a:endParaRPr>
                    </a:p>
                  </a:txBody>
                  <a:tcPr marL="118745" marR="118745" marT="0" marB="0"/>
                </a:tc>
                <a:extLst>
                  <a:ext uri="{0D108BD9-81ED-4DB2-BD59-A6C34878D82A}">
                    <a16:rowId xmlns:a16="http://schemas.microsoft.com/office/drawing/2014/main" val="4171210480"/>
                  </a:ext>
                </a:extLst>
              </a:tr>
            </a:tbl>
          </a:graphicData>
        </a:graphic>
      </p:graphicFrame>
    </p:spTree>
    <p:extLst>
      <p:ext uri="{BB962C8B-B14F-4D97-AF65-F5344CB8AC3E}">
        <p14:creationId xmlns:p14="http://schemas.microsoft.com/office/powerpoint/2010/main" val="11781096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7815745-08A5-4FB8-9641-E9FD9D60BBF7}"/>
              </a:ext>
            </a:extLst>
          </p:cNvPr>
          <p:cNvPicPr>
            <a:picLocks noChangeAspect="1"/>
          </p:cNvPicPr>
          <p:nvPr/>
        </p:nvPicPr>
        <p:blipFill>
          <a:blip r:embed="rId2"/>
          <a:stretch>
            <a:fillRect/>
          </a:stretch>
        </p:blipFill>
        <p:spPr>
          <a:xfrm>
            <a:off x="9335" y="0"/>
            <a:ext cx="12182665" cy="6858000"/>
          </a:xfrm>
          <a:prstGeom prst="rect">
            <a:avLst/>
          </a:prstGeom>
        </p:spPr>
      </p:pic>
      <p:sp>
        <p:nvSpPr>
          <p:cNvPr id="8" name="Title 1">
            <a:extLst>
              <a:ext uri="{FF2B5EF4-FFF2-40B4-BE49-F238E27FC236}">
                <a16:creationId xmlns:a16="http://schemas.microsoft.com/office/drawing/2014/main" id="{30EC7C80-67B9-46A1-BAA8-BB243ACD98CD}"/>
              </a:ext>
            </a:extLst>
          </p:cNvPr>
          <p:cNvSpPr>
            <a:spLocks noGrp="1"/>
          </p:cNvSpPr>
          <p:nvPr>
            <p:ph type="title"/>
          </p:nvPr>
        </p:nvSpPr>
        <p:spPr>
          <a:xfrm>
            <a:off x="9335" y="679907"/>
            <a:ext cx="6509999" cy="692498"/>
          </a:xfrm>
        </p:spPr>
        <p:txBody>
          <a:bodyPr anchor="t">
            <a:noAutofit/>
          </a:bodyPr>
          <a:lstStyle/>
          <a:p>
            <a:pPr algn="ctr"/>
            <a:r>
              <a:rPr lang="en-US" sz="4000" dirty="0" err="1">
                <a:solidFill>
                  <a:srgbClr val="002060"/>
                </a:solidFill>
                <a:effectLst>
                  <a:outerShdw blurRad="38100" dist="38100" dir="2700000" algn="tl">
                    <a:srgbClr val="000000">
                      <a:alpha val="43137"/>
                    </a:srgbClr>
                  </a:outerShdw>
                </a:effectLst>
              </a:rPr>
              <a:t>Strategiplan</a:t>
            </a:r>
            <a:r>
              <a:rPr lang="en-US" sz="4000" dirty="0">
                <a:solidFill>
                  <a:srgbClr val="002060"/>
                </a:solidFill>
                <a:effectLst>
                  <a:outerShdw blurRad="38100" dist="38100" dir="2700000" algn="tl">
                    <a:srgbClr val="000000">
                      <a:alpha val="43137"/>
                    </a:srgbClr>
                  </a:outerShdw>
                </a:effectLst>
              </a:rPr>
              <a:t> for </a:t>
            </a:r>
            <a:r>
              <a:rPr lang="en-US" sz="4000" dirty="0" err="1">
                <a:solidFill>
                  <a:srgbClr val="002060"/>
                </a:solidFill>
                <a:effectLst>
                  <a:outerShdw blurRad="38100" dist="38100" dir="2700000" algn="tl">
                    <a:srgbClr val="000000">
                      <a:alpha val="43137"/>
                    </a:srgbClr>
                  </a:outerShdw>
                </a:effectLst>
              </a:rPr>
              <a:t>økt</a:t>
            </a:r>
            <a:r>
              <a:rPr lang="en-US" sz="4000" dirty="0">
                <a:solidFill>
                  <a:srgbClr val="002060"/>
                </a:solidFill>
                <a:effectLst>
                  <a:outerShdw blurRad="38100" dist="38100" dir="2700000" algn="tl">
                    <a:srgbClr val="000000">
                      <a:alpha val="43137"/>
                    </a:srgbClr>
                  </a:outerShdw>
                </a:effectLst>
              </a:rPr>
              <a:t> </a:t>
            </a:r>
            <a:r>
              <a:rPr lang="en-US" sz="4000" dirty="0" err="1">
                <a:solidFill>
                  <a:srgbClr val="002060"/>
                </a:solidFill>
                <a:effectLst>
                  <a:outerShdw blurRad="38100" dist="38100" dir="2700000" algn="tl">
                    <a:srgbClr val="000000">
                      <a:alpha val="43137"/>
                    </a:srgbClr>
                  </a:outerShdw>
                </a:effectLst>
              </a:rPr>
              <a:t>deltagelse</a:t>
            </a:r>
            <a:r>
              <a:rPr lang="en-US" sz="4000" dirty="0">
                <a:solidFill>
                  <a:srgbClr val="002060"/>
                </a:solidFill>
                <a:effectLst>
                  <a:outerShdw blurRad="38100" dist="38100" dir="2700000" algn="tl">
                    <a:srgbClr val="000000">
                      <a:alpha val="43137"/>
                    </a:srgbClr>
                  </a:outerShdw>
                </a:effectLst>
              </a:rPr>
              <a:t> </a:t>
            </a:r>
            <a:r>
              <a:rPr lang="en-US" sz="4000" dirty="0" err="1">
                <a:solidFill>
                  <a:srgbClr val="002060"/>
                </a:solidFill>
                <a:effectLst>
                  <a:outerShdw blurRad="38100" dist="38100" dir="2700000" algn="tl">
                    <a:srgbClr val="000000">
                      <a:alpha val="43137"/>
                    </a:srgbClr>
                  </a:outerShdw>
                </a:effectLst>
              </a:rPr>
              <a:t>i</a:t>
            </a:r>
            <a:r>
              <a:rPr lang="en-US" sz="4000" dirty="0">
                <a:solidFill>
                  <a:srgbClr val="002060"/>
                </a:solidFill>
                <a:effectLst>
                  <a:outerShdw blurRad="38100" dist="38100" dir="2700000" algn="tl">
                    <a:srgbClr val="000000">
                      <a:alpha val="43137"/>
                    </a:srgbClr>
                  </a:outerShdw>
                </a:effectLst>
              </a:rPr>
              <a:t> </a:t>
            </a:r>
            <a:r>
              <a:rPr lang="en-US" sz="4000" dirty="0" err="1">
                <a:solidFill>
                  <a:srgbClr val="002060"/>
                </a:solidFill>
                <a:effectLst>
                  <a:outerShdw blurRad="38100" dist="38100" dir="2700000" algn="tl">
                    <a:srgbClr val="000000">
                      <a:alpha val="43137"/>
                    </a:srgbClr>
                  </a:outerShdw>
                </a:effectLst>
              </a:rPr>
              <a:t>trøndersk</a:t>
            </a:r>
            <a:r>
              <a:rPr lang="en-US" sz="4000" dirty="0">
                <a:solidFill>
                  <a:srgbClr val="002060"/>
                </a:solidFill>
                <a:effectLst>
                  <a:outerShdw blurRad="38100" dist="38100" dir="2700000" algn="tl">
                    <a:srgbClr val="000000">
                      <a:alpha val="43137"/>
                    </a:srgbClr>
                  </a:outerShdw>
                </a:effectLst>
              </a:rPr>
              <a:t> </a:t>
            </a:r>
            <a:r>
              <a:rPr lang="en-US" sz="4000" dirty="0" err="1">
                <a:solidFill>
                  <a:srgbClr val="002060"/>
                </a:solidFill>
                <a:effectLst>
                  <a:outerShdw blurRad="38100" dist="38100" dir="2700000" algn="tl">
                    <a:srgbClr val="000000">
                      <a:alpha val="43137"/>
                    </a:srgbClr>
                  </a:outerShdw>
                </a:effectLst>
              </a:rPr>
              <a:t>fotball</a:t>
            </a:r>
            <a:r>
              <a:rPr lang="en-US" sz="3000" b="0" dirty="0">
                <a:solidFill>
                  <a:srgbClr val="002060"/>
                </a:solidFill>
                <a:effectLst>
                  <a:outerShdw blurRad="38100" dist="38100" dir="2700000" algn="tl">
                    <a:srgbClr val="000000">
                      <a:alpha val="43137"/>
                    </a:srgbClr>
                  </a:outerShdw>
                </a:effectLst>
              </a:rPr>
              <a:t> </a:t>
            </a:r>
            <a:br>
              <a:rPr lang="en-US" sz="4000" dirty="0">
                <a:solidFill>
                  <a:srgbClr val="002060"/>
                </a:solidFill>
                <a:effectLst>
                  <a:outerShdw blurRad="38100" dist="38100" dir="2700000" algn="tl">
                    <a:srgbClr val="000000">
                      <a:alpha val="43137"/>
                    </a:srgbClr>
                  </a:outerShdw>
                </a:effectLst>
              </a:rPr>
            </a:br>
            <a:br>
              <a:rPr lang="en-US" sz="4000" dirty="0">
                <a:solidFill>
                  <a:srgbClr val="002060"/>
                </a:solidFill>
                <a:effectLst>
                  <a:outerShdw blurRad="38100" dist="38100" dir="2700000" algn="tl">
                    <a:srgbClr val="000000">
                      <a:alpha val="43137"/>
                    </a:srgbClr>
                  </a:outerShdw>
                </a:effectLst>
              </a:rPr>
            </a:br>
            <a:endParaRPr lang="en-US" sz="4000" dirty="0">
              <a:solidFill>
                <a:srgbClr val="002060"/>
              </a:solidFill>
              <a:effectLst>
                <a:outerShdw blurRad="38100" dist="38100" dir="2700000" algn="tl">
                  <a:srgbClr val="000000">
                    <a:alpha val="43137"/>
                  </a:srgbClr>
                </a:outerShdw>
              </a:effectLst>
            </a:endParaRPr>
          </a:p>
        </p:txBody>
      </p:sp>
      <p:pic>
        <p:nvPicPr>
          <p:cNvPr id="6" name="Bilde 5">
            <a:extLst>
              <a:ext uri="{FF2B5EF4-FFF2-40B4-BE49-F238E27FC236}">
                <a16:creationId xmlns:a16="http://schemas.microsoft.com/office/drawing/2014/main" id="{CBC8861E-E627-4008-B7E9-204929F98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1267" y="5364683"/>
            <a:ext cx="917363" cy="1186483"/>
          </a:xfrm>
          <a:prstGeom prst="rect">
            <a:avLst/>
          </a:prstGeom>
        </p:spPr>
      </p:pic>
      <p:sp>
        <p:nvSpPr>
          <p:cNvPr id="5" name="Title 1">
            <a:extLst>
              <a:ext uri="{FF2B5EF4-FFF2-40B4-BE49-F238E27FC236}">
                <a16:creationId xmlns:a16="http://schemas.microsoft.com/office/drawing/2014/main" id="{9F4B8D3C-80EE-4E16-8D42-5E486BA2636A}"/>
              </a:ext>
            </a:extLst>
          </p:cNvPr>
          <p:cNvSpPr txBox="1">
            <a:spLocks/>
          </p:cNvSpPr>
          <p:nvPr/>
        </p:nvSpPr>
        <p:spPr>
          <a:xfrm>
            <a:off x="1209072" y="5665836"/>
            <a:ext cx="9773856" cy="692498"/>
          </a:xfrm>
          <a:prstGeom prst="rect">
            <a:avLst/>
          </a:prstGeom>
        </p:spPr>
        <p:txBody>
          <a:bodyPr vert="horz" lIns="0" tIns="0" rIns="0" bIns="0" rtlCol="0" anchor="t" anchorCtr="0">
            <a:noAutofit/>
          </a:bodyPr>
          <a:lstStyle>
            <a:lvl1pPr algn="l" defTabSz="914363" rtl="0" eaLnBrk="1" latinLnBrk="0" hangingPunct="1">
              <a:lnSpc>
                <a:spcPct val="90000"/>
              </a:lnSpc>
              <a:spcBef>
                <a:spcPct val="0"/>
              </a:spcBef>
              <a:buNone/>
              <a:defRPr sz="2500" b="1" kern="1200" baseline="0">
                <a:solidFill>
                  <a:schemeClr val="accent1"/>
                </a:solidFill>
                <a:latin typeface="+mj-lt"/>
                <a:ea typeface="+mj-ea"/>
                <a:cs typeface="+mj-cs"/>
              </a:defRPr>
            </a:lvl1pPr>
          </a:lstStyle>
          <a:p>
            <a:pPr algn="ctr"/>
            <a:r>
              <a:rPr lang="en-US" sz="4000" dirty="0" err="1">
                <a:solidFill>
                  <a:schemeClr val="bg1"/>
                </a:solidFill>
                <a:effectLst>
                  <a:outerShdw blurRad="38100" dist="38100" dir="2700000" algn="tl">
                    <a:srgbClr val="000000">
                      <a:alpha val="43137"/>
                    </a:srgbClr>
                  </a:outerShdw>
                </a:effectLst>
              </a:rPr>
              <a:t>Analyse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mål</a:t>
            </a:r>
            <a:r>
              <a:rPr lang="en-US" sz="4000" dirty="0">
                <a:solidFill>
                  <a:schemeClr val="bg1"/>
                </a:solidFill>
                <a:effectLst>
                  <a:outerShdw blurRad="38100" dist="38100" dir="2700000" algn="tl">
                    <a:srgbClr val="000000">
                      <a:alpha val="43137"/>
                    </a:srgbClr>
                  </a:outerShdw>
                </a:effectLst>
              </a:rPr>
              <a:t> og </a:t>
            </a:r>
            <a:r>
              <a:rPr lang="en-US" sz="4000" dirty="0" err="1">
                <a:solidFill>
                  <a:schemeClr val="bg1"/>
                </a:solidFill>
                <a:effectLst>
                  <a:outerShdw blurRad="38100" dist="38100" dir="2700000" algn="tl">
                    <a:srgbClr val="000000">
                      <a:alpha val="43137"/>
                    </a:srgbClr>
                  </a:outerShdw>
                </a:effectLst>
              </a:rPr>
              <a:t>tiltak</a:t>
            </a:r>
            <a:r>
              <a:rPr lang="en-US" sz="4000" dirty="0">
                <a:solidFill>
                  <a:schemeClr val="bg1"/>
                </a:solidFill>
                <a:effectLst>
                  <a:outerShdw blurRad="38100" dist="38100" dir="2700000" algn="tl">
                    <a:srgbClr val="000000">
                      <a:alpha val="43137"/>
                    </a:srgbClr>
                  </a:outerShdw>
                </a:effectLst>
              </a:rPr>
              <a:t> for </a:t>
            </a:r>
            <a:r>
              <a:rPr lang="en-US" sz="4000" dirty="0" err="1">
                <a:solidFill>
                  <a:schemeClr val="bg1"/>
                </a:solidFill>
                <a:effectLst>
                  <a:outerShdw blurRad="38100" dist="38100" dir="2700000" algn="tl">
                    <a:srgbClr val="000000">
                      <a:alpha val="43137"/>
                    </a:srgbClr>
                  </a:outerShdw>
                </a:effectLst>
              </a:rPr>
              <a:t>sonene</a:t>
            </a:r>
            <a:r>
              <a:rPr lang="en-US" sz="3000" b="0" dirty="0">
                <a:solidFill>
                  <a:schemeClr val="bg1"/>
                </a:solidFill>
                <a:effectLst>
                  <a:outerShdw blurRad="38100" dist="38100" dir="2700000" algn="tl">
                    <a:srgbClr val="000000">
                      <a:alpha val="43137"/>
                    </a:srgbClr>
                  </a:outerShdw>
                </a:effectLst>
              </a:rPr>
              <a:t> </a:t>
            </a:r>
            <a:br>
              <a:rPr lang="en-US" sz="4000" dirty="0">
                <a:solidFill>
                  <a:schemeClr val="bg1"/>
                </a:solidFill>
                <a:effectLst>
                  <a:outerShdw blurRad="38100" dist="38100" dir="2700000" algn="tl">
                    <a:srgbClr val="000000">
                      <a:alpha val="43137"/>
                    </a:srgbClr>
                  </a:outerShdw>
                </a:effectLst>
              </a:rPr>
            </a:br>
            <a:br>
              <a:rPr lang="en-US" sz="4000" dirty="0">
                <a:solidFill>
                  <a:schemeClr val="bg1"/>
                </a:solidFill>
                <a:effectLst>
                  <a:outerShdw blurRad="38100" dist="38100" dir="2700000" algn="tl">
                    <a:srgbClr val="000000">
                      <a:alpha val="43137"/>
                    </a:srgbClr>
                  </a:outerShdw>
                </a:effectLst>
              </a:rPr>
            </a:b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4343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077A5C7F-070A-45ED-863C-9DD39CBDFB63}"/>
              </a:ext>
            </a:extLst>
          </p:cNvPr>
          <p:cNvPicPr>
            <a:picLocks noChangeAspect="1"/>
          </p:cNvPicPr>
          <p:nvPr/>
        </p:nvPicPr>
        <p:blipFill>
          <a:blip r:embed="rId2"/>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49111" y="811857"/>
            <a:ext cx="4205112"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defTabSz="914363"/>
            <a:r>
              <a:rPr lang="en-US" sz="4000" dirty="0">
                <a:solidFill>
                  <a:prstClr val="white"/>
                </a:solidFill>
                <a:effectLst>
                  <a:outerShdw blurRad="38100" dist="38100" dir="2700000" algn="tl">
                    <a:srgbClr val="000000">
                      <a:alpha val="43137"/>
                    </a:srgbClr>
                  </a:outerShdw>
                </a:effectLst>
                <a:latin typeface="Arial"/>
              </a:rPr>
              <a:t>INNHOLD</a:t>
            </a:r>
          </a:p>
          <a:p>
            <a:pPr defTabSz="914363"/>
            <a:endParaRPr lang="en-US" sz="3333" dirty="0">
              <a:solidFill>
                <a:prstClr val="white"/>
              </a:solidFill>
              <a:effectLst>
                <a:outerShdw blurRad="38100" dist="38100" dir="2700000" algn="tl">
                  <a:srgbClr val="000000">
                    <a:alpha val="43137"/>
                  </a:srgbClr>
                </a:outerShdw>
              </a:effectLst>
              <a:latin typeface="Arial"/>
            </a:endParaRPr>
          </a:p>
          <a:p>
            <a:pPr defTabSz="914363"/>
            <a:r>
              <a:rPr lang="en-US" dirty="0">
                <a:solidFill>
                  <a:prstClr val="white">
                    <a:lumMod val="95000"/>
                  </a:prstClr>
                </a:solidFill>
                <a:effectLst>
                  <a:outerShdw blurRad="38100" dist="38100" dir="2700000" algn="tl">
                    <a:srgbClr val="000000">
                      <a:alpha val="43137"/>
                    </a:srgbClr>
                  </a:outerShdw>
                </a:effectLst>
                <a:latin typeface="Arial"/>
              </a:rPr>
              <a:t>Kap.1 </a:t>
            </a:r>
            <a:r>
              <a:rPr lang="en-US" dirty="0" err="1">
                <a:solidFill>
                  <a:prstClr val="white">
                    <a:lumMod val="95000"/>
                  </a:prstClr>
                </a:solidFill>
                <a:effectLst>
                  <a:outerShdw blurRad="38100" dist="38100" dir="2700000" algn="tl">
                    <a:srgbClr val="000000">
                      <a:alpha val="43137"/>
                    </a:srgbClr>
                  </a:outerShdw>
                </a:effectLst>
                <a:latin typeface="Arial"/>
              </a:rPr>
              <a:t>Bakgrunn</a:t>
            </a:r>
            <a:endParaRPr lang="en-US" dirty="0">
              <a:solidFill>
                <a:prstClr val="white">
                  <a:lumMod val="95000"/>
                </a:prstClr>
              </a:solidFill>
              <a:effectLst>
                <a:outerShdw blurRad="38100" dist="38100" dir="2700000" algn="tl">
                  <a:srgbClr val="000000">
                    <a:alpha val="43137"/>
                  </a:srgbClr>
                </a:outerShdw>
              </a:effectLst>
              <a:latin typeface="Arial"/>
            </a:endParaRPr>
          </a:p>
          <a:p>
            <a:pPr defTabSz="914363"/>
            <a:endParaRPr lang="en-US" dirty="0">
              <a:solidFill>
                <a:prstClr val="white">
                  <a:lumMod val="95000"/>
                </a:prstClr>
              </a:solidFill>
              <a:effectLst>
                <a:outerShdw blurRad="38100" dist="38100" dir="2700000" algn="tl">
                  <a:srgbClr val="000000">
                    <a:alpha val="43137"/>
                  </a:srgbClr>
                </a:outerShdw>
              </a:effectLst>
              <a:latin typeface="Arial"/>
            </a:endParaRPr>
          </a:p>
          <a:p>
            <a:pPr defTabSz="914363"/>
            <a:r>
              <a:rPr lang="en-US" dirty="0">
                <a:solidFill>
                  <a:prstClr val="white">
                    <a:lumMod val="95000"/>
                  </a:prstClr>
                </a:solidFill>
                <a:effectLst>
                  <a:outerShdw blurRad="38100" dist="38100" dir="2700000" algn="tl">
                    <a:srgbClr val="000000">
                      <a:alpha val="43137"/>
                    </a:srgbClr>
                  </a:outerShdw>
                </a:effectLst>
                <a:latin typeface="Arial"/>
              </a:rPr>
              <a:t>Kap.2 Status</a:t>
            </a:r>
          </a:p>
          <a:p>
            <a:pPr defTabSz="914363"/>
            <a:endParaRPr lang="en-US" dirty="0">
              <a:solidFill>
                <a:prstClr val="white">
                  <a:lumMod val="95000"/>
                </a:prstClr>
              </a:solidFill>
              <a:effectLst>
                <a:outerShdw blurRad="38100" dist="38100" dir="2700000" algn="tl">
                  <a:srgbClr val="000000">
                    <a:alpha val="43137"/>
                  </a:srgbClr>
                </a:outerShdw>
              </a:effectLst>
              <a:latin typeface="Arial"/>
            </a:endParaRPr>
          </a:p>
          <a:p>
            <a:pPr defTabSz="914363"/>
            <a:r>
              <a:rPr lang="en-US" dirty="0">
                <a:solidFill>
                  <a:prstClr val="white">
                    <a:lumMod val="95000"/>
                  </a:prstClr>
                </a:solidFill>
                <a:effectLst>
                  <a:outerShdw blurRad="38100" dist="38100" dir="2700000" algn="tl">
                    <a:srgbClr val="000000">
                      <a:alpha val="43137"/>
                    </a:srgbClr>
                  </a:outerShdw>
                </a:effectLst>
                <a:latin typeface="Arial"/>
              </a:rPr>
              <a:t>Kap.3 </a:t>
            </a:r>
            <a:r>
              <a:rPr lang="en-US" dirty="0" err="1">
                <a:solidFill>
                  <a:prstClr val="white">
                    <a:lumMod val="95000"/>
                  </a:prstClr>
                </a:solidFill>
                <a:effectLst>
                  <a:outerShdw blurRad="38100" dist="38100" dir="2700000" algn="tl">
                    <a:srgbClr val="000000">
                      <a:alpha val="43137"/>
                    </a:srgbClr>
                  </a:outerShdw>
                </a:effectLst>
                <a:latin typeface="Arial"/>
              </a:rPr>
              <a:t>Analyse</a:t>
            </a:r>
            <a:endParaRPr lang="en-US" dirty="0">
              <a:solidFill>
                <a:prstClr val="white">
                  <a:lumMod val="95000"/>
                </a:prstClr>
              </a:solidFill>
              <a:effectLst>
                <a:outerShdw blurRad="38100" dist="38100" dir="2700000" algn="tl">
                  <a:srgbClr val="000000">
                    <a:alpha val="43137"/>
                  </a:srgbClr>
                </a:outerShdw>
              </a:effectLst>
              <a:latin typeface="Arial"/>
            </a:endParaRPr>
          </a:p>
          <a:p>
            <a:pPr defTabSz="914363"/>
            <a:endParaRPr lang="en-US" dirty="0">
              <a:solidFill>
                <a:prstClr val="white">
                  <a:lumMod val="95000"/>
                </a:prstClr>
              </a:solidFill>
              <a:effectLst>
                <a:outerShdw blurRad="38100" dist="38100" dir="2700000" algn="tl">
                  <a:srgbClr val="000000">
                    <a:alpha val="43137"/>
                  </a:srgbClr>
                </a:outerShdw>
              </a:effectLst>
              <a:latin typeface="Arial"/>
            </a:endParaRPr>
          </a:p>
          <a:p>
            <a:pPr defTabSz="914363"/>
            <a:r>
              <a:rPr lang="en-US" dirty="0">
                <a:solidFill>
                  <a:prstClr val="white">
                    <a:lumMod val="95000"/>
                  </a:prstClr>
                </a:solidFill>
                <a:effectLst>
                  <a:outerShdw blurRad="38100" dist="38100" dir="2700000" algn="tl">
                    <a:srgbClr val="000000">
                      <a:alpha val="43137"/>
                    </a:srgbClr>
                  </a:outerShdw>
                </a:effectLst>
                <a:latin typeface="Arial"/>
              </a:rPr>
              <a:t>Kap.4 </a:t>
            </a:r>
            <a:r>
              <a:rPr lang="en-US" dirty="0" err="1">
                <a:solidFill>
                  <a:prstClr val="white">
                    <a:lumMod val="95000"/>
                  </a:prstClr>
                </a:solidFill>
                <a:effectLst>
                  <a:outerShdw blurRad="38100" dist="38100" dir="2700000" algn="tl">
                    <a:srgbClr val="000000">
                      <a:alpha val="43137"/>
                    </a:srgbClr>
                  </a:outerShdw>
                </a:effectLst>
                <a:latin typeface="Arial"/>
              </a:rPr>
              <a:t>Mål</a:t>
            </a:r>
            <a:r>
              <a:rPr lang="en-US" dirty="0">
                <a:solidFill>
                  <a:prstClr val="white">
                    <a:lumMod val="95000"/>
                  </a:prstClr>
                </a:solidFill>
                <a:effectLst>
                  <a:outerShdw blurRad="38100" dist="38100" dir="2700000" algn="tl">
                    <a:srgbClr val="000000">
                      <a:alpha val="43137"/>
                    </a:srgbClr>
                  </a:outerShdw>
                </a:effectLst>
                <a:latin typeface="Arial"/>
              </a:rPr>
              <a:t> og </a:t>
            </a:r>
            <a:r>
              <a:rPr lang="en-US" dirty="0" err="1">
                <a:solidFill>
                  <a:prstClr val="white">
                    <a:lumMod val="95000"/>
                  </a:prstClr>
                </a:solidFill>
                <a:effectLst>
                  <a:outerShdw blurRad="38100" dist="38100" dir="2700000" algn="tl">
                    <a:srgbClr val="000000">
                      <a:alpha val="43137"/>
                    </a:srgbClr>
                  </a:outerShdw>
                </a:effectLst>
                <a:latin typeface="Arial"/>
              </a:rPr>
              <a:t>tiltak</a:t>
            </a:r>
            <a:endParaRPr lang="en-US" dirty="0">
              <a:solidFill>
                <a:prstClr val="white">
                  <a:lumMod val="95000"/>
                </a:prstClr>
              </a:solidFill>
              <a:effectLst>
                <a:outerShdw blurRad="38100" dist="38100" dir="2700000" algn="tl">
                  <a:srgbClr val="000000">
                    <a:alpha val="43137"/>
                  </a:srgbClr>
                </a:outerShdw>
              </a:effectLst>
              <a:latin typeface="Arial"/>
            </a:endParaRPr>
          </a:p>
          <a:p>
            <a:pPr defTabSz="914363"/>
            <a:endParaRPr lang="en-US" dirty="0">
              <a:solidFill>
                <a:prstClr val="white">
                  <a:lumMod val="95000"/>
                </a:prstClr>
              </a:solidFill>
              <a:effectLst>
                <a:outerShdw blurRad="38100" dist="38100" dir="2700000" algn="tl">
                  <a:srgbClr val="000000">
                    <a:alpha val="43137"/>
                  </a:srgbClr>
                </a:outerShdw>
              </a:effectLst>
              <a:latin typeface="Arial"/>
            </a:endParaRPr>
          </a:p>
          <a:p>
            <a:pPr defTabSz="914363"/>
            <a:r>
              <a:rPr lang="en-US" dirty="0">
                <a:solidFill>
                  <a:prstClr val="white">
                    <a:lumMod val="95000"/>
                  </a:prstClr>
                </a:solidFill>
                <a:effectLst>
                  <a:outerShdw blurRad="38100" dist="38100" dir="2700000" algn="tl">
                    <a:srgbClr val="000000">
                      <a:alpha val="43137"/>
                    </a:srgbClr>
                  </a:outerShdw>
                </a:effectLst>
                <a:latin typeface="Arial"/>
              </a:rPr>
              <a:t>Kap.5 </a:t>
            </a:r>
            <a:r>
              <a:rPr lang="en-US" dirty="0" err="1">
                <a:solidFill>
                  <a:prstClr val="white">
                    <a:lumMod val="95000"/>
                  </a:prstClr>
                </a:solidFill>
                <a:effectLst>
                  <a:outerShdw blurRad="38100" dist="38100" dir="2700000" algn="tl">
                    <a:srgbClr val="000000">
                      <a:alpha val="43137"/>
                    </a:srgbClr>
                  </a:outerShdw>
                </a:effectLst>
                <a:latin typeface="Arial"/>
              </a:rPr>
              <a:t>Implementering</a:t>
            </a:r>
            <a:endParaRPr lang="en-US" dirty="0">
              <a:solidFill>
                <a:prstClr val="white">
                  <a:lumMod val="95000"/>
                </a:prstClr>
              </a:solidFill>
              <a:effectLst>
                <a:outerShdw blurRad="38100" dist="38100" dir="2700000" algn="tl">
                  <a:srgbClr val="000000">
                    <a:alpha val="43137"/>
                  </a:srgbClr>
                </a:outerShdw>
              </a:effectLst>
              <a:latin typeface="Arial"/>
            </a:endParaRPr>
          </a:p>
          <a:p>
            <a:pPr defTabSz="914363"/>
            <a:endParaRPr lang="en-US" dirty="0">
              <a:solidFill>
                <a:prstClr val="white">
                  <a:lumMod val="95000"/>
                </a:prstClr>
              </a:solidFill>
              <a:effectLst>
                <a:outerShdw blurRad="38100" dist="38100" dir="2700000" algn="tl">
                  <a:srgbClr val="000000">
                    <a:alpha val="43137"/>
                  </a:srgbClr>
                </a:outerShdw>
              </a:effectLst>
              <a:latin typeface="Arial"/>
            </a:endParaRPr>
          </a:p>
          <a:p>
            <a:pPr defTabSz="914363"/>
            <a:r>
              <a:rPr lang="en-US" dirty="0">
                <a:solidFill>
                  <a:prstClr val="white">
                    <a:lumMod val="95000"/>
                  </a:prstClr>
                </a:solidFill>
                <a:effectLst>
                  <a:outerShdw blurRad="38100" dist="38100" dir="2700000" algn="tl">
                    <a:srgbClr val="000000">
                      <a:alpha val="43137"/>
                    </a:srgbClr>
                  </a:outerShdw>
                </a:effectLst>
                <a:latin typeface="Arial"/>
              </a:rPr>
              <a:t>Kap.6 </a:t>
            </a:r>
            <a:r>
              <a:rPr lang="en-US" dirty="0" err="1">
                <a:solidFill>
                  <a:prstClr val="white">
                    <a:lumMod val="95000"/>
                  </a:prstClr>
                </a:solidFill>
                <a:effectLst>
                  <a:outerShdw blurRad="38100" dist="38100" dir="2700000" algn="tl">
                    <a:srgbClr val="000000">
                      <a:alpha val="43137"/>
                    </a:srgbClr>
                  </a:outerShdw>
                </a:effectLst>
                <a:latin typeface="Arial"/>
              </a:rPr>
              <a:t>Evaluering</a:t>
            </a:r>
            <a:r>
              <a:rPr lang="en-US" dirty="0">
                <a:solidFill>
                  <a:prstClr val="white">
                    <a:lumMod val="95000"/>
                  </a:prstClr>
                </a:solidFill>
                <a:effectLst>
                  <a:outerShdw blurRad="38100" dist="38100" dir="2700000" algn="tl">
                    <a:srgbClr val="000000">
                      <a:alpha val="43137"/>
                    </a:srgbClr>
                  </a:outerShdw>
                </a:effectLst>
                <a:latin typeface="Arial"/>
              </a:rPr>
              <a:t>  </a:t>
            </a:r>
            <a:br>
              <a:rPr lang="en-US" dirty="0">
                <a:solidFill>
                  <a:prstClr val="white">
                    <a:lumMod val="95000"/>
                  </a:prstClr>
                </a:solidFill>
                <a:effectLst>
                  <a:outerShdw blurRad="38100" dist="38100" dir="2700000" algn="tl">
                    <a:srgbClr val="000000">
                      <a:alpha val="43137"/>
                    </a:srgbClr>
                  </a:outerShdw>
                </a:effectLst>
                <a:latin typeface="Arial"/>
              </a:rPr>
            </a:br>
            <a:br>
              <a:rPr lang="en-US" sz="3333" dirty="0">
                <a:solidFill>
                  <a:prstClr val="white"/>
                </a:solidFill>
                <a:effectLst>
                  <a:outerShdw blurRad="38100" dist="38100" dir="2700000" algn="tl">
                    <a:srgbClr val="000000">
                      <a:alpha val="43137"/>
                    </a:srgbClr>
                  </a:outerShdw>
                </a:effectLst>
                <a:latin typeface="Arial"/>
              </a:rPr>
            </a:br>
            <a:endParaRPr lang="en-US" sz="3333"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028" y="453067"/>
            <a:ext cx="1090242" cy="1410077"/>
          </a:xfrm>
          <a:prstGeom prst="rect">
            <a:avLst/>
          </a:prstGeom>
        </p:spPr>
      </p:pic>
    </p:spTree>
    <p:extLst>
      <p:ext uri="{BB962C8B-B14F-4D97-AF65-F5344CB8AC3E}">
        <p14:creationId xmlns:p14="http://schemas.microsoft.com/office/powerpoint/2010/main" val="33239977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40F80FD6-C058-47EE-9F95-60C710B2D0D4}"/>
              </a:ext>
            </a:extLst>
          </p:cNvPr>
          <p:cNvPicPr>
            <a:picLocks noChangeAspect="1"/>
          </p:cNvPicPr>
          <p:nvPr/>
        </p:nvPicPr>
        <p:blipFill>
          <a:blip r:embed="rId2"/>
          <a:stretch>
            <a:fillRect/>
          </a:stretch>
        </p:blipFill>
        <p:spPr>
          <a:xfrm>
            <a:off x="0" y="0"/>
            <a:ext cx="12192000" cy="6863255"/>
          </a:xfrm>
          <a:prstGeom prst="rect">
            <a:avLst/>
          </a:prstGeom>
        </p:spPr>
      </p:pic>
      <p:pic>
        <p:nvPicPr>
          <p:cNvPr id="5" name="Bilde 4">
            <a:extLst>
              <a:ext uri="{FF2B5EF4-FFF2-40B4-BE49-F238E27FC236}">
                <a16:creationId xmlns:a16="http://schemas.microsoft.com/office/drawing/2014/main" id="{E7ACDF4F-C232-46E5-AC38-B2AFDBA9F730}"/>
              </a:ext>
            </a:extLst>
          </p:cNvPr>
          <p:cNvPicPr>
            <a:picLocks noChangeAspect="1"/>
          </p:cNvPicPr>
          <p:nvPr/>
        </p:nvPicPr>
        <p:blipFill>
          <a:blip r:embed="rId3"/>
          <a:stretch>
            <a:fillRect/>
          </a:stretch>
        </p:blipFill>
        <p:spPr>
          <a:xfrm>
            <a:off x="174297" y="2024795"/>
            <a:ext cx="4701851" cy="3263744"/>
          </a:xfrm>
          <a:prstGeom prst="rect">
            <a:avLst/>
          </a:prstGeom>
          <a:ln w="38100">
            <a:solidFill>
              <a:schemeClr val="accent1">
                <a:lumMod val="75000"/>
                <a:lumOff val="25000"/>
              </a:schemeClr>
            </a:solidFill>
          </a:ln>
        </p:spPr>
      </p:pic>
      <p:pic>
        <p:nvPicPr>
          <p:cNvPr id="4" name="Bilde 3">
            <a:extLst>
              <a:ext uri="{FF2B5EF4-FFF2-40B4-BE49-F238E27FC236}">
                <a16:creationId xmlns:a16="http://schemas.microsoft.com/office/drawing/2014/main" id="{CC5BEAD2-05E3-4673-BB33-054F9BC01592}"/>
              </a:ext>
            </a:extLst>
          </p:cNvPr>
          <p:cNvPicPr>
            <a:picLocks noChangeAspect="1"/>
          </p:cNvPicPr>
          <p:nvPr/>
        </p:nvPicPr>
        <p:blipFill>
          <a:blip r:embed="rId4"/>
          <a:stretch>
            <a:fillRect/>
          </a:stretch>
        </p:blipFill>
        <p:spPr>
          <a:xfrm>
            <a:off x="5143999" y="2024794"/>
            <a:ext cx="4102395" cy="3263745"/>
          </a:xfrm>
          <a:prstGeom prst="rect">
            <a:avLst/>
          </a:prstGeom>
          <a:ln w="38100">
            <a:solidFill>
              <a:schemeClr val="accent1">
                <a:lumMod val="75000"/>
                <a:lumOff val="25000"/>
              </a:schemeClr>
            </a:solidFill>
          </a:ln>
        </p:spPr>
      </p:pic>
      <p:pic>
        <p:nvPicPr>
          <p:cNvPr id="7" name="Bilde 6" descr="Et bilde som inneholder kart&#10;&#10;Automatisk generert beskrivelse">
            <a:extLst>
              <a:ext uri="{FF2B5EF4-FFF2-40B4-BE49-F238E27FC236}">
                <a16:creationId xmlns:a16="http://schemas.microsoft.com/office/drawing/2014/main" id="{602F3BDB-B64A-4A14-95F2-FAE2B178E8A1}"/>
              </a:ext>
            </a:extLst>
          </p:cNvPr>
          <p:cNvPicPr>
            <a:picLocks noChangeAspect="1"/>
          </p:cNvPicPr>
          <p:nvPr/>
        </p:nvPicPr>
        <p:blipFill>
          <a:blip r:embed="rId5"/>
          <a:stretch>
            <a:fillRect/>
          </a:stretch>
        </p:blipFill>
        <p:spPr>
          <a:xfrm>
            <a:off x="9586450" y="2024795"/>
            <a:ext cx="2275366" cy="3263744"/>
          </a:xfrm>
          <a:prstGeom prst="rect">
            <a:avLst/>
          </a:prstGeom>
          <a:ln w="38100">
            <a:solidFill>
              <a:schemeClr val="accent1">
                <a:lumMod val="75000"/>
                <a:lumOff val="25000"/>
              </a:schemeClr>
            </a:solidFill>
          </a:ln>
        </p:spPr>
      </p:pic>
      <p:sp>
        <p:nvSpPr>
          <p:cNvPr id="8" name="TekstSylinder 7">
            <a:extLst>
              <a:ext uri="{FF2B5EF4-FFF2-40B4-BE49-F238E27FC236}">
                <a16:creationId xmlns:a16="http://schemas.microsoft.com/office/drawing/2014/main" id="{36BD0AE3-0B66-48B4-A8E6-496CF05FACF3}"/>
              </a:ext>
            </a:extLst>
          </p:cNvPr>
          <p:cNvSpPr txBox="1"/>
          <p:nvPr/>
        </p:nvSpPr>
        <p:spPr>
          <a:xfrm>
            <a:off x="0" y="460964"/>
            <a:ext cx="12192000" cy="1118127"/>
          </a:xfrm>
          <a:prstGeom prst="rect">
            <a:avLst/>
          </a:prstGeom>
          <a:noFill/>
        </p:spPr>
        <p:txBody>
          <a:bodyPr wrap="square" rtlCol="0">
            <a:spAutoFit/>
          </a:bodyPr>
          <a:lstStyle/>
          <a:p>
            <a:pPr algn="ctr" defTabSz="914327"/>
            <a:r>
              <a:rPr lang="nb-NO" sz="3333" b="1" dirty="0">
                <a:solidFill>
                  <a:prstClr val="white"/>
                </a:solidFill>
                <a:latin typeface="Arial"/>
              </a:rPr>
              <a:t>HOVEDBILDET KJENNETEGNES AV….</a:t>
            </a:r>
          </a:p>
          <a:p>
            <a:pPr algn="ctr" defTabSz="914327"/>
            <a:endParaRPr lang="nb-NO" sz="3333" b="1" dirty="0">
              <a:solidFill>
                <a:prstClr val="white"/>
              </a:solidFill>
              <a:latin typeface="Arial"/>
            </a:endParaRPr>
          </a:p>
        </p:txBody>
      </p:sp>
      <p:sp>
        <p:nvSpPr>
          <p:cNvPr id="2" name="Ellipse 1">
            <a:extLst>
              <a:ext uri="{FF2B5EF4-FFF2-40B4-BE49-F238E27FC236}">
                <a16:creationId xmlns:a16="http://schemas.microsoft.com/office/drawing/2014/main" id="{CCBE68E6-FEFB-4F4D-9FA3-07D192B15A3C}"/>
              </a:ext>
            </a:extLst>
          </p:cNvPr>
          <p:cNvSpPr/>
          <p:nvPr/>
        </p:nvSpPr>
        <p:spPr>
          <a:xfrm>
            <a:off x="144006" y="2878667"/>
            <a:ext cx="4701851" cy="1524000"/>
          </a:xfrm>
          <a:prstGeom prst="ellipse">
            <a:avLst/>
          </a:prstGeom>
          <a:solidFill>
            <a:schemeClr val="accent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7"/>
            <a:r>
              <a:rPr lang="nb-NO" sz="3333">
                <a:solidFill>
                  <a:prstClr val="white"/>
                </a:solidFill>
                <a:latin typeface="Arial"/>
              </a:rPr>
              <a:t>FÆRRE SPILLERE</a:t>
            </a:r>
          </a:p>
        </p:txBody>
      </p:sp>
      <p:sp>
        <p:nvSpPr>
          <p:cNvPr id="10" name="Ellipse 9">
            <a:extLst>
              <a:ext uri="{FF2B5EF4-FFF2-40B4-BE49-F238E27FC236}">
                <a16:creationId xmlns:a16="http://schemas.microsoft.com/office/drawing/2014/main" id="{6A6A3071-40DA-4D10-83A0-C94348DFA190}"/>
              </a:ext>
            </a:extLst>
          </p:cNvPr>
          <p:cNvSpPr/>
          <p:nvPr/>
        </p:nvSpPr>
        <p:spPr>
          <a:xfrm>
            <a:off x="5144001" y="2878667"/>
            <a:ext cx="4102395" cy="1524001"/>
          </a:xfrm>
          <a:prstGeom prst="ellipse">
            <a:avLst/>
          </a:prstGeom>
          <a:solidFill>
            <a:schemeClr val="accent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7"/>
            <a:r>
              <a:rPr lang="nb-NO" sz="3333">
                <a:solidFill>
                  <a:prstClr val="white"/>
                </a:solidFill>
                <a:latin typeface="Arial"/>
              </a:rPr>
              <a:t>FÆRRE LAG</a:t>
            </a:r>
          </a:p>
        </p:txBody>
      </p:sp>
      <p:sp>
        <p:nvSpPr>
          <p:cNvPr id="12" name="Ellipse 11">
            <a:extLst>
              <a:ext uri="{FF2B5EF4-FFF2-40B4-BE49-F238E27FC236}">
                <a16:creationId xmlns:a16="http://schemas.microsoft.com/office/drawing/2014/main" id="{1A2B5DD5-A16D-4B61-A7A6-9CA03D715FF5}"/>
              </a:ext>
            </a:extLst>
          </p:cNvPr>
          <p:cNvSpPr/>
          <p:nvPr/>
        </p:nvSpPr>
        <p:spPr>
          <a:xfrm>
            <a:off x="9586450" y="2878667"/>
            <a:ext cx="2275366" cy="1524001"/>
          </a:xfrm>
          <a:prstGeom prst="ellipse">
            <a:avLst/>
          </a:prstGeom>
          <a:solidFill>
            <a:schemeClr val="accent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7"/>
            <a:r>
              <a:rPr lang="nb-NO" sz="2000" b="1" dirty="0">
                <a:solidFill>
                  <a:prstClr val="white"/>
                </a:solidFill>
                <a:latin typeface="Arial"/>
              </a:rPr>
              <a:t>«Færre» innbyggere</a:t>
            </a:r>
          </a:p>
        </p:txBody>
      </p:sp>
    </p:spTree>
    <p:extLst>
      <p:ext uri="{BB962C8B-B14F-4D97-AF65-F5344CB8AC3E}">
        <p14:creationId xmlns:p14="http://schemas.microsoft.com/office/powerpoint/2010/main" val="3260401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0790C084-56A5-48F6-BC85-63920669BE8D}"/>
              </a:ext>
            </a:extLst>
          </p:cNvPr>
          <p:cNvPicPr>
            <a:picLocks noChangeAspect="1"/>
          </p:cNvPicPr>
          <p:nvPr/>
        </p:nvPicPr>
        <p:blipFill>
          <a:blip r:embed="rId2"/>
          <a:stretch>
            <a:fillRect/>
          </a:stretch>
        </p:blipFill>
        <p:spPr>
          <a:xfrm>
            <a:off x="0" y="0"/>
            <a:ext cx="12192000" cy="6863255"/>
          </a:xfrm>
          <a:prstGeom prst="rect">
            <a:avLst/>
          </a:prstGeom>
        </p:spPr>
      </p:pic>
      <p:sp>
        <p:nvSpPr>
          <p:cNvPr id="8" name="Title 1">
            <a:extLst>
              <a:ext uri="{FF2B5EF4-FFF2-40B4-BE49-F238E27FC236}">
                <a16:creationId xmlns:a16="http://schemas.microsoft.com/office/drawing/2014/main" id="{30EC7C80-67B9-46A1-BAA8-BB243ACD98CD}"/>
              </a:ext>
            </a:extLst>
          </p:cNvPr>
          <p:cNvSpPr>
            <a:spLocks noGrp="1"/>
          </p:cNvSpPr>
          <p:nvPr>
            <p:ph type="title"/>
          </p:nvPr>
        </p:nvSpPr>
        <p:spPr>
          <a:xfrm>
            <a:off x="106102" y="288138"/>
            <a:ext cx="11873696" cy="692498"/>
          </a:xfrm>
        </p:spPr>
        <p:txBody>
          <a:bodyPr>
            <a:normAutofit fontScale="90000"/>
          </a:bodyPr>
          <a:lstStyle/>
          <a:p>
            <a:pPr algn="ctr"/>
            <a:r>
              <a:rPr lang="en-US" sz="3667" dirty="0">
                <a:latin typeface="Arial Nova Cond" panose="020B0506020202020204" pitchFamily="34" charset="0"/>
              </a:rPr>
              <a:t>MEDLEMSUTVIKLING 2010-2020</a:t>
            </a:r>
            <a:br>
              <a:rPr lang="en-US" sz="3667" dirty="0">
                <a:latin typeface="Arial Nova Cond" panose="020B0506020202020204" pitchFamily="34" charset="0"/>
              </a:rPr>
            </a:br>
            <a:r>
              <a:rPr lang="en-US" sz="3667" dirty="0">
                <a:latin typeface="Arial Nova Cond" panose="020B0506020202020204" pitchFamily="34" charset="0"/>
              </a:rPr>
              <a:t>Alle </a:t>
            </a:r>
            <a:r>
              <a:rPr lang="en-US" sz="3667" dirty="0" err="1">
                <a:latin typeface="Arial Nova Cond" panose="020B0506020202020204" pitchFamily="34" charset="0"/>
              </a:rPr>
              <a:t>aldersgrupper</a:t>
            </a:r>
            <a:br>
              <a:rPr lang="en-US" sz="3667" dirty="0">
                <a:latin typeface="Arial Nova Cond" panose="020B0506020202020204" pitchFamily="34" charset="0"/>
              </a:rPr>
            </a:br>
            <a:br>
              <a:rPr lang="en-US" sz="3667" dirty="0">
                <a:latin typeface="Arial Nova Cond" panose="020B0506020202020204" pitchFamily="34" charset="0"/>
              </a:rPr>
            </a:br>
            <a:br>
              <a:rPr lang="en-US" sz="3667" dirty="0">
                <a:latin typeface="Arial Nova Cond" panose="020B0506020202020204" pitchFamily="34" charset="0"/>
              </a:rPr>
            </a:br>
            <a:br>
              <a:rPr lang="en-US" sz="3667" dirty="0">
                <a:latin typeface="Arial Nova Cond" panose="020B0506020202020204" pitchFamily="34" charset="0"/>
              </a:rPr>
            </a:br>
            <a:endParaRPr lang="en-US" sz="3667" b="0" dirty="0">
              <a:latin typeface="Arial Nova Cond" panose="020B0506020202020204" pitchFamily="34" charset="0"/>
            </a:endParaRPr>
          </a:p>
        </p:txBody>
      </p:sp>
      <p:pic>
        <p:nvPicPr>
          <p:cNvPr id="4" name="Bilde 3">
            <a:extLst>
              <a:ext uri="{FF2B5EF4-FFF2-40B4-BE49-F238E27FC236}">
                <a16:creationId xmlns:a16="http://schemas.microsoft.com/office/drawing/2014/main" id="{3EDD3730-9A52-49C1-A4EF-5066D95E1599}"/>
              </a:ext>
            </a:extLst>
          </p:cNvPr>
          <p:cNvPicPr>
            <a:picLocks noChangeAspect="1"/>
          </p:cNvPicPr>
          <p:nvPr/>
        </p:nvPicPr>
        <p:blipFill>
          <a:blip r:embed="rId3"/>
          <a:stretch>
            <a:fillRect/>
          </a:stretch>
        </p:blipFill>
        <p:spPr>
          <a:xfrm>
            <a:off x="202557" y="1394612"/>
            <a:ext cx="11777241" cy="5347641"/>
          </a:xfrm>
          <a:prstGeom prst="rect">
            <a:avLst/>
          </a:prstGeom>
          <a:ln>
            <a:solidFill>
              <a:srgbClr val="C00000"/>
            </a:solidFill>
          </a:ln>
        </p:spPr>
      </p:pic>
    </p:spTree>
    <p:extLst>
      <p:ext uri="{BB962C8B-B14F-4D97-AF65-F5344CB8AC3E}">
        <p14:creationId xmlns:p14="http://schemas.microsoft.com/office/powerpoint/2010/main" val="4680051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80CAD58-9822-4A40-B0E0-572E41D72BB8}"/>
              </a:ext>
            </a:extLst>
          </p:cNvPr>
          <p:cNvPicPr>
            <a:picLocks noChangeAspect="1"/>
          </p:cNvPicPr>
          <p:nvPr/>
        </p:nvPicPr>
        <p:blipFill>
          <a:blip r:embed="rId2"/>
          <a:stretch>
            <a:fillRect/>
          </a:stretch>
        </p:blipFill>
        <p:spPr>
          <a:xfrm>
            <a:off x="0" y="0"/>
            <a:ext cx="12192000" cy="6863255"/>
          </a:xfrm>
          <a:prstGeom prst="rect">
            <a:avLst/>
          </a:prstGeom>
        </p:spPr>
      </p:pic>
      <p:sp>
        <p:nvSpPr>
          <p:cNvPr id="9" name="Content Placeholder 2">
            <a:extLst>
              <a:ext uri="{FF2B5EF4-FFF2-40B4-BE49-F238E27FC236}">
                <a16:creationId xmlns:a16="http://schemas.microsoft.com/office/drawing/2014/main" id="{255F6CD7-B05F-4C71-BCA6-3A779698ED25}"/>
              </a:ext>
            </a:extLst>
          </p:cNvPr>
          <p:cNvSpPr>
            <a:spLocks noGrp="1"/>
          </p:cNvSpPr>
          <p:nvPr>
            <p:ph sz="half" idx="1"/>
          </p:nvPr>
        </p:nvSpPr>
        <p:spPr>
          <a:xfrm>
            <a:off x="0" y="267315"/>
            <a:ext cx="12192000" cy="589256"/>
          </a:xfrm>
        </p:spPr>
        <p:txBody>
          <a:bodyPr>
            <a:normAutofit/>
          </a:bodyPr>
          <a:lstStyle/>
          <a:p>
            <a:pPr marL="0" indent="0" algn="ctr">
              <a:buNone/>
            </a:pPr>
            <a:r>
              <a:rPr lang="en-US" sz="3667" b="1" dirty="0">
                <a:solidFill>
                  <a:schemeClr val="bg1"/>
                </a:solidFill>
              </a:rPr>
              <a:t>LAGSGRUNNLAG (06.09.21.)</a:t>
            </a:r>
          </a:p>
        </p:txBody>
      </p:sp>
      <p:pic>
        <p:nvPicPr>
          <p:cNvPr id="4" name="Bilde 3">
            <a:extLst>
              <a:ext uri="{FF2B5EF4-FFF2-40B4-BE49-F238E27FC236}">
                <a16:creationId xmlns:a16="http://schemas.microsoft.com/office/drawing/2014/main" id="{55433AD8-D397-44FB-A3A4-BF82CF96ACD4}"/>
              </a:ext>
            </a:extLst>
          </p:cNvPr>
          <p:cNvPicPr>
            <a:picLocks noChangeAspect="1"/>
          </p:cNvPicPr>
          <p:nvPr/>
        </p:nvPicPr>
        <p:blipFill>
          <a:blip r:embed="rId3"/>
          <a:stretch>
            <a:fillRect/>
          </a:stretch>
        </p:blipFill>
        <p:spPr>
          <a:xfrm>
            <a:off x="375534" y="950194"/>
            <a:ext cx="11440932" cy="5819437"/>
          </a:xfrm>
          <a:prstGeom prst="rect">
            <a:avLst/>
          </a:prstGeom>
        </p:spPr>
      </p:pic>
    </p:spTree>
    <p:extLst>
      <p:ext uri="{BB962C8B-B14F-4D97-AF65-F5344CB8AC3E}">
        <p14:creationId xmlns:p14="http://schemas.microsoft.com/office/powerpoint/2010/main" val="1300548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13596D6-2478-4FFF-90D7-9716948FF19B}"/>
              </a:ext>
            </a:extLst>
          </p:cNvPr>
          <p:cNvPicPr>
            <a:picLocks noChangeAspect="1"/>
          </p:cNvPicPr>
          <p:nvPr/>
        </p:nvPicPr>
        <p:blipFill>
          <a:blip r:embed="rId2"/>
          <a:stretch>
            <a:fillRect/>
          </a:stretch>
        </p:blipFill>
        <p:spPr>
          <a:xfrm>
            <a:off x="0" y="1"/>
            <a:ext cx="12192000" cy="6858000"/>
          </a:xfrm>
          <a:prstGeom prst="rect">
            <a:avLst/>
          </a:prstGeom>
        </p:spPr>
      </p:pic>
      <p:pic>
        <p:nvPicPr>
          <p:cNvPr id="3" name="Bilde 2" descr="Et bilde som inneholder kart&#10;&#10;Automatisk generert beskrivelse">
            <a:extLst>
              <a:ext uri="{FF2B5EF4-FFF2-40B4-BE49-F238E27FC236}">
                <a16:creationId xmlns:a16="http://schemas.microsoft.com/office/drawing/2014/main" id="{688CB0FF-B17C-4168-AD78-F012EDA85B57}"/>
              </a:ext>
            </a:extLst>
          </p:cNvPr>
          <p:cNvPicPr>
            <a:picLocks noChangeAspect="1"/>
          </p:cNvPicPr>
          <p:nvPr/>
        </p:nvPicPr>
        <p:blipFill>
          <a:blip r:embed="rId3"/>
          <a:stretch>
            <a:fillRect/>
          </a:stretch>
        </p:blipFill>
        <p:spPr>
          <a:xfrm>
            <a:off x="1" y="0"/>
            <a:ext cx="6886222" cy="6858000"/>
          </a:xfrm>
          <a:prstGeom prst="rect">
            <a:avLst/>
          </a:prstGeom>
        </p:spPr>
      </p:pic>
      <p:pic>
        <p:nvPicPr>
          <p:cNvPr id="2050" name="Picture 2" descr="Trøndelag Fylkeskommune - Tindved Kulturhage">
            <a:extLst>
              <a:ext uri="{FF2B5EF4-FFF2-40B4-BE49-F238E27FC236}">
                <a16:creationId xmlns:a16="http://schemas.microsoft.com/office/drawing/2014/main" id="{340121FE-7761-412F-847B-638E528DD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034" y="6050453"/>
            <a:ext cx="2243188" cy="807548"/>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9066A4F7-B64C-47D4-BCF4-16B72DC890A0}"/>
              </a:ext>
            </a:extLst>
          </p:cNvPr>
          <p:cNvSpPr txBox="1"/>
          <p:nvPr/>
        </p:nvSpPr>
        <p:spPr>
          <a:xfrm>
            <a:off x="7056223" y="819846"/>
            <a:ext cx="4965778" cy="5544338"/>
          </a:xfrm>
          <a:prstGeom prst="rect">
            <a:avLst/>
          </a:prstGeom>
          <a:solidFill>
            <a:schemeClr val="bg1">
              <a:alpha val="92000"/>
            </a:schemeClr>
          </a:solidFill>
          <a:ln>
            <a:solidFill>
              <a:schemeClr val="accent2"/>
            </a:solidFill>
          </a:ln>
        </p:spPr>
        <p:txBody>
          <a:bodyPr wrap="square">
            <a:spAutoFit/>
          </a:bodyPr>
          <a:lstStyle/>
          <a:p>
            <a:pPr algn="ctr">
              <a:lnSpc>
                <a:spcPct val="107000"/>
              </a:lnSpc>
              <a:spcBef>
                <a:spcPts val="167"/>
              </a:spcBef>
            </a:pPr>
            <a:r>
              <a:rPr lang="nb-NO" sz="1667" b="1" dirty="0">
                <a:ea typeface="Times New Roman" panose="02020603050405020304" pitchFamily="18" charset="0"/>
                <a:cs typeface="Times New Roman" panose="02020603050405020304" pitchFamily="18" charset="0"/>
              </a:rPr>
              <a:t>GENERELT FOR ALLE KOMMUNER:</a:t>
            </a:r>
          </a:p>
          <a:p>
            <a:pPr algn="ctr">
              <a:lnSpc>
                <a:spcPct val="107000"/>
              </a:lnSpc>
              <a:spcBef>
                <a:spcPts val="167"/>
              </a:spcBef>
            </a:pPr>
            <a:r>
              <a:rPr lang="nb-NO" sz="1667" b="1" dirty="0">
                <a:ea typeface="Times New Roman" panose="02020603050405020304" pitchFamily="18" charset="0"/>
                <a:cs typeface="Times New Roman" panose="02020603050405020304" pitchFamily="18" charset="0"/>
              </a:rPr>
              <a:t>Det fødes færre barn enn tidligere kull</a:t>
            </a:r>
          </a:p>
          <a:p>
            <a:pPr algn="ctr">
              <a:lnSpc>
                <a:spcPct val="107000"/>
              </a:lnSpc>
              <a:spcBef>
                <a:spcPts val="167"/>
              </a:spcBef>
            </a:pPr>
            <a:endParaRPr lang="nb-NO" sz="1667" b="1" dirty="0">
              <a:ea typeface="Times New Roman" panose="02020603050405020304" pitchFamily="18" charset="0"/>
              <a:cs typeface="Times New Roman" panose="02020603050405020304" pitchFamily="18" charset="0"/>
            </a:endParaRPr>
          </a:p>
          <a:p>
            <a:pPr algn="ctr">
              <a:lnSpc>
                <a:spcPct val="107000"/>
              </a:lnSpc>
              <a:spcBef>
                <a:spcPts val="167"/>
              </a:spcBef>
            </a:pPr>
            <a:endParaRPr lang="nb-NO" sz="1667" b="1" dirty="0">
              <a:ea typeface="Times New Roman" panose="02020603050405020304" pitchFamily="18" charset="0"/>
              <a:cs typeface="Times New Roman" panose="02020603050405020304" pitchFamily="18" charset="0"/>
            </a:endParaRPr>
          </a:p>
          <a:p>
            <a:pPr algn="ctr">
              <a:lnSpc>
                <a:spcPct val="107000"/>
              </a:lnSpc>
              <a:spcBef>
                <a:spcPts val="167"/>
              </a:spcBef>
            </a:pPr>
            <a:r>
              <a:rPr lang="nb-NO" sz="1667" b="1" dirty="0">
                <a:ea typeface="Times New Roman" panose="02020603050405020304" pitchFamily="18" charset="0"/>
                <a:cs typeface="Times New Roman" panose="02020603050405020304" pitchFamily="18" charset="0"/>
              </a:rPr>
              <a:t>SMÅ DISTRIKTSKOMMUNER:</a:t>
            </a:r>
          </a:p>
          <a:p>
            <a:pPr algn="ctr">
              <a:lnSpc>
                <a:spcPct val="107000"/>
              </a:lnSpc>
              <a:spcBef>
                <a:spcPts val="167"/>
              </a:spcBef>
            </a:pPr>
            <a:r>
              <a:rPr lang="nb-NO" sz="1667" b="1" dirty="0">
                <a:ea typeface="Times New Roman" panose="02020603050405020304" pitchFamily="18" charset="0"/>
                <a:cs typeface="Times New Roman" panose="02020603050405020304" pitchFamily="18" charset="0"/>
              </a:rPr>
              <a:t>Færre voksne i reproduktiv alder gir enda færre fødte barn. Barna flytter tidligere til bykommuner for skole/utdanning og arbeid. Unntaket er kommuner knyttet til havbruksnæringene eller annen næringslivvekst</a:t>
            </a:r>
          </a:p>
          <a:p>
            <a:pPr algn="ctr">
              <a:lnSpc>
                <a:spcPct val="107000"/>
              </a:lnSpc>
              <a:spcBef>
                <a:spcPts val="167"/>
              </a:spcBef>
            </a:pPr>
            <a:endParaRPr lang="nb-NO" sz="1667" b="1" dirty="0">
              <a:ea typeface="Times New Roman" panose="02020603050405020304" pitchFamily="18" charset="0"/>
              <a:cs typeface="Times New Roman" panose="02020603050405020304" pitchFamily="18" charset="0"/>
            </a:endParaRPr>
          </a:p>
          <a:p>
            <a:pPr algn="ctr">
              <a:lnSpc>
                <a:spcPct val="107000"/>
              </a:lnSpc>
              <a:spcBef>
                <a:spcPts val="167"/>
              </a:spcBef>
            </a:pPr>
            <a:r>
              <a:rPr lang="nb-NO" sz="1667" b="1" dirty="0">
                <a:ea typeface="Times New Roman" panose="02020603050405020304" pitchFamily="18" charset="0"/>
                <a:cs typeface="Times New Roman" panose="02020603050405020304" pitchFamily="18" charset="0"/>
              </a:rPr>
              <a:t>STORE BYKOMMUNER:</a:t>
            </a:r>
          </a:p>
          <a:p>
            <a:pPr algn="ctr">
              <a:lnSpc>
                <a:spcPct val="107000"/>
              </a:lnSpc>
              <a:spcBef>
                <a:spcPts val="167"/>
              </a:spcBef>
            </a:pPr>
            <a:r>
              <a:rPr lang="nb-NO" sz="1667" b="1" dirty="0">
                <a:ea typeface="Times New Roman" panose="02020603050405020304" pitchFamily="18" charset="0"/>
                <a:cs typeface="Times New Roman" panose="02020603050405020304" pitchFamily="18" charset="0"/>
              </a:rPr>
              <a:t>Fødselsunderskuddet dekkes opp av den tilflyttingen som skjer fra distriktskommunene. Veksten i og rundt Trondheim sterkere enn i bykommuner lengre unna Trondheim</a:t>
            </a:r>
          </a:p>
          <a:p>
            <a:pPr algn="ctr">
              <a:lnSpc>
                <a:spcPct val="107000"/>
              </a:lnSpc>
              <a:spcBef>
                <a:spcPts val="167"/>
              </a:spcBef>
            </a:pPr>
            <a:endParaRPr lang="nb-NO" sz="1667" b="1" dirty="0">
              <a:ea typeface="Times New Roman" panose="02020603050405020304" pitchFamily="18" charset="0"/>
              <a:cs typeface="Times New Roman" panose="02020603050405020304" pitchFamily="18" charset="0"/>
            </a:endParaRPr>
          </a:p>
          <a:p>
            <a:pPr algn="ctr">
              <a:lnSpc>
                <a:spcPct val="107000"/>
              </a:lnSpc>
              <a:spcBef>
                <a:spcPts val="167"/>
              </a:spcBef>
            </a:pPr>
            <a:endParaRPr lang="nb-NO" sz="1667" b="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3296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781439" y="551743"/>
            <a:ext cx="5528405"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4000" dirty="0">
                <a:solidFill>
                  <a:srgbClr val="002060"/>
                </a:solidFill>
                <a:effectLst>
                  <a:outerShdw blurRad="38100" dist="38100" dir="2700000" algn="tl">
                    <a:srgbClr val="000000">
                      <a:alpha val="43137"/>
                    </a:srgbClr>
                  </a:outerShdw>
                </a:effectLst>
                <a:latin typeface="Arial"/>
              </a:rPr>
              <a:t>SAMLET ANALYSE, </a:t>
            </a:r>
          </a:p>
          <a:p>
            <a:pPr algn="ctr" defTabSz="914363"/>
            <a:r>
              <a:rPr lang="en-US" sz="4000" dirty="0">
                <a:solidFill>
                  <a:srgbClr val="002060"/>
                </a:solidFill>
                <a:effectLst>
                  <a:outerShdw blurRad="38100" dist="38100" dir="2700000" algn="tl">
                    <a:srgbClr val="000000">
                      <a:alpha val="43137"/>
                    </a:srgbClr>
                  </a:outerShdw>
                </a:effectLst>
                <a:latin typeface="Arial"/>
              </a:rPr>
              <a:t>MÅL OG TILTAK</a:t>
            </a:r>
          </a:p>
          <a:p>
            <a:pPr algn="ctr" defTabSz="914363"/>
            <a:r>
              <a:rPr lang="en-US" sz="4000" dirty="0">
                <a:solidFill>
                  <a:srgbClr val="002060"/>
                </a:solidFill>
                <a:effectLst>
                  <a:outerShdw blurRad="38100" dist="38100" dir="2700000" algn="tl">
                    <a:srgbClr val="000000">
                      <a:alpha val="43137"/>
                    </a:srgbClr>
                  </a:outerShdw>
                </a:effectLst>
                <a:latin typeface="Arial"/>
              </a:rPr>
              <a:t>2022</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a:solidFill>
                  <a:srgbClr val="002060"/>
                </a:solidFill>
                <a:effectLst>
                  <a:outerShdw blurRad="38100" dist="38100" dir="2700000" algn="tl">
                    <a:srgbClr val="000000">
                      <a:alpha val="43137"/>
                    </a:srgbClr>
                  </a:outerShdw>
                </a:effectLst>
                <a:latin typeface="Arial"/>
              </a:rPr>
              <a:t>for</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a:solidFill>
                  <a:srgbClr val="002060"/>
                </a:solidFill>
                <a:effectLst>
                  <a:outerShdw blurRad="38100" dist="38100" dir="2700000" algn="tl">
                    <a:srgbClr val="000000">
                      <a:alpha val="43137"/>
                    </a:srgbClr>
                  </a:outerShdw>
                </a:effectLst>
                <a:latin typeface="Arial"/>
              </a:rPr>
              <a:t>NFF TRØNDELAG</a:t>
            </a:r>
          </a:p>
          <a:p>
            <a:pPr algn="ctr" defTabSz="914363"/>
            <a:br>
              <a:rPr lang="en-US" dirty="0">
                <a:solidFill>
                  <a:srgbClr val="002060"/>
                </a:solidFill>
                <a:effectLst>
                  <a:outerShdw blurRad="38100" dist="38100" dir="2700000" algn="tl">
                    <a:srgbClr val="000000">
                      <a:alpha val="43137"/>
                    </a:srgbClr>
                  </a:outerShdw>
                </a:effectLst>
                <a:latin typeface="Arial"/>
              </a:rPr>
            </a:br>
            <a:br>
              <a:rPr lang="en-US" sz="3333" dirty="0">
                <a:solidFill>
                  <a:srgbClr val="002060"/>
                </a:solidFill>
                <a:effectLst>
                  <a:outerShdw blurRad="38100" dist="38100" dir="2700000" algn="tl">
                    <a:srgbClr val="000000">
                      <a:alpha val="43137"/>
                    </a:srgbClr>
                  </a:outerShdw>
                </a:effectLst>
                <a:latin typeface="Arial"/>
              </a:rPr>
            </a:br>
            <a:endParaRPr lang="en-US" sz="3333" dirty="0">
              <a:solidFill>
                <a:srgbClr val="002060"/>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5" y="373323"/>
            <a:ext cx="1090242" cy="1410077"/>
          </a:xfrm>
          <a:prstGeom prst="rect">
            <a:avLst/>
          </a:prstGeom>
        </p:spPr>
      </p:pic>
    </p:spTree>
    <p:extLst>
      <p:ext uri="{BB962C8B-B14F-4D97-AF65-F5344CB8AC3E}">
        <p14:creationId xmlns:p14="http://schemas.microsoft.com/office/powerpoint/2010/main" val="1074652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4394A4A7-256D-445F-958C-FB571B74B67F}"/>
              </a:ext>
            </a:extLst>
          </p:cNvPr>
          <p:cNvPicPr>
            <a:picLocks noChangeAspect="1"/>
          </p:cNvPicPr>
          <p:nvPr/>
        </p:nvPicPr>
        <p:blipFill>
          <a:blip r:embed="rId2"/>
          <a:stretch>
            <a:fillRect/>
          </a:stretch>
        </p:blipFill>
        <p:spPr>
          <a:xfrm>
            <a:off x="0" y="0"/>
            <a:ext cx="12192000" cy="6863255"/>
          </a:xfrm>
          <a:prstGeom prst="rect">
            <a:avLst/>
          </a:prstGeom>
        </p:spPr>
      </p:pic>
      <p:sp>
        <p:nvSpPr>
          <p:cNvPr id="14" name="Content Placeholder 2">
            <a:extLst>
              <a:ext uri="{FF2B5EF4-FFF2-40B4-BE49-F238E27FC236}">
                <a16:creationId xmlns:a16="http://schemas.microsoft.com/office/drawing/2014/main" id="{45D165CC-BF99-4C76-B02B-38EEFB1E9E7C}"/>
              </a:ext>
            </a:extLst>
          </p:cNvPr>
          <p:cNvSpPr>
            <a:spLocks noGrp="1"/>
          </p:cNvSpPr>
          <p:nvPr>
            <p:ph sz="half" idx="1"/>
          </p:nvPr>
        </p:nvSpPr>
        <p:spPr>
          <a:xfrm>
            <a:off x="0" y="124107"/>
            <a:ext cx="12192000" cy="734962"/>
          </a:xfrm>
          <a:solidFill>
            <a:srgbClr val="002060"/>
          </a:solidFill>
        </p:spPr>
        <p:txBody>
          <a:bodyPr>
            <a:normAutofit fontScale="92500" lnSpcReduction="10000"/>
          </a:bodyPr>
          <a:lstStyle/>
          <a:p>
            <a:pPr marL="0" indent="0" algn="ctr">
              <a:buNone/>
            </a:pPr>
            <a:r>
              <a:rPr lang="en-US" sz="3000" b="1" dirty="0" err="1">
                <a:solidFill>
                  <a:schemeClr val="bg1"/>
                </a:solidFill>
              </a:rPr>
              <a:t>Analyse</a:t>
            </a:r>
            <a:endParaRPr lang="en-US" sz="3000" b="1" dirty="0">
              <a:solidFill>
                <a:schemeClr val="bg1"/>
              </a:solidFill>
            </a:endParaRPr>
          </a:p>
          <a:p>
            <a:pPr marL="0" indent="0" algn="ctr">
              <a:buNone/>
            </a:pPr>
            <a:r>
              <a:rPr lang="en-US" sz="3000" b="1" dirty="0">
                <a:solidFill>
                  <a:schemeClr val="bg1"/>
                </a:solidFill>
              </a:rPr>
              <a:t>NFF TRØNDELAG</a:t>
            </a:r>
          </a:p>
        </p:txBody>
      </p:sp>
      <p:graphicFrame>
        <p:nvGraphicFramePr>
          <p:cNvPr id="2" name="Diagram 1">
            <a:extLst>
              <a:ext uri="{FF2B5EF4-FFF2-40B4-BE49-F238E27FC236}">
                <a16:creationId xmlns:a16="http://schemas.microsoft.com/office/drawing/2014/main" id="{4DE23A21-681E-41CB-A395-07769D040CAE}"/>
              </a:ext>
            </a:extLst>
          </p:cNvPr>
          <p:cNvGraphicFramePr/>
          <p:nvPr>
            <p:extLst>
              <p:ext uri="{D42A27DB-BD31-4B8C-83A1-F6EECF244321}">
                <p14:modId xmlns:p14="http://schemas.microsoft.com/office/powerpoint/2010/main" val="1645031095"/>
              </p:ext>
            </p:extLst>
          </p:nvPr>
        </p:nvGraphicFramePr>
        <p:xfrm>
          <a:off x="0" y="-71672"/>
          <a:ext cx="12192000" cy="4625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il: høyre 2">
            <a:extLst>
              <a:ext uri="{FF2B5EF4-FFF2-40B4-BE49-F238E27FC236}">
                <a16:creationId xmlns:a16="http://schemas.microsoft.com/office/drawing/2014/main" id="{06CF365F-D2CB-4866-9D9B-48507D03A65A}"/>
              </a:ext>
            </a:extLst>
          </p:cNvPr>
          <p:cNvSpPr/>
          <p:nvPr/>
        </p:nvSpPr>
        <p:spPr>
          <a:xfrm rot="1969713">
            <a:off x="3053726" y="3190743"/>
            <a:ext cx="604008" cy="26844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sp>
        <p:nvSpPr>
          <p:cNvPr id="9" name="Pil: høyre 8">
            <a:extLst>
              <a:ext uri="{FF2B5EF4-FFF2-40B4-BE49-F238E27FC236}">
                <a16:creationId xmlns:a16="http://schemas.microsoft.com/office/drawing/2014/main" id="{23EDEC71-E0B5-485A-864F-A5AB86EF9B46}"/>
              </a:ext>
            </a:extLst>
          </p:cNvPr>
          <p:cNvSpPr/>
          <p:nvPr/>
        </p:nvSpPr>
        <p:spPr>
          <a:xfrm rot="1969713">
            <a:off x="7274586" y="3190743"/>
            <a:ext cx="604008" cy="26844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sp>
        <p:nvSpPr>
          <p:cNvPr id="10" name="Pil: høyre 9">
            <a:extLst>
              <a:ext uri="{FF2B5EF4-FFF2-40B4-BE49-F238E27FC236}">
                <a16:creationId xmlns:a16="http://schemas.microsoft.com/office/drawing/2014/main" id="{25A1F6B9-9EA2-4C0B-85B0-44C05C1A09CC}"/>
              </a:ext>
            </a:extLst>
          </p:cNvPr>
          <p:cNvSpPr/>
          <p:nvPr/>
        </p:nvSpPr>
        <p:spPr>
          <a:xfrm rot="1969713">
            <a:off x="11439253" y="3165174"/>
            <a:ext cx="604008" cy="26844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sp>
        <p:nvSpPr>
          <p:cNvPr id="8" name="Pil: høyre 7">
            <a:extLst>
              <a:ext uri="{FF2B5EF4-FFF2-40B4-BE49-F238E27FC236}">
                <a16:creationId xmlns:a16="http://schemas.microsoft.com/office/drawing/2014/main" id="{EF0009F8-55FD-4CDB-8A24-5BD49B1283BF}"/>
              </a:ext>
            </a:extLst>
          </p:cNvPr>
          <p:cNvSpPr/>
          <p:nvPr/>
        </p:nvSpPr>
        <p:spPr>
          <a:xfrm rot="19267481">
            <a:off x="11439254" y="2404142"/>
            <a:ext cx="604008" cy="239516"/>
          </a:xfrm>
          <a:prstGeom prst="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graphicFrame>
        <p:nvGraphicFramePr>
          <p:cNvPr id="13" name="Diagram 12">
            <a:extLst>
              <a:ext uri="{FF2B5EF4-FFF2-40B4-BE49-F238E27FC236}">
                <a16:creationId xmlns:a16="http://schemas.microsoft.com/office/drawing/2014/main" id="{8FC27BFF-929A-4D2C-BE57-295359AA522B}"/>
              </a:ext>
            </a:extLst>
          </p:cNvPr>
          <p:cNvGraphicFramePr/>
          <p:nvPr>
            <p:extLst>
              <p:ext uri="{D42A27DB-BD31-4B8C-83A1-F6EECF244321}">
                <p14:modId xmlns:p14="http://schemas.microsoft.com/office/powerpoint/2010/main" val="1685296165"/>
              </p:ext>
            </p:extLst>
          </p:nvPr>
        </p:nvGraphicFramePr>
        <p:xfrm>
          <a:off x="0" y="3681247"/>
          <a:ext cx="12192000" cy="30127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831073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077A5C7F-070A-45ED-863C-9DD39CBDFB63}"/>
              </a:ext>
            </a:extLst>
          </p:cNvPr>
          <p:cNvPicPr>
            <a:picLocks noChangeAspect="1"/>
          </p:cNvPicPr>
          <p:nvPr/>
        </p:nvPicPr>
        <p:blipFill>
          <a:blip r:embed="rId2"/>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49111" y="811858"/>
            <a:ext cx="9605232" cy="5588942"/>
          </a:xfrm>
          <a:prstGeom prst="rect">
            <a:avLst/>
          </a:prstGeom>
          <a:solidFill>
            <a:srgbClr val="002060">
              <a:alpha val="79000"/>
            </a:srgbClr>
          </a:solid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defTabSz="914363"/>
            <a:endParaRPr lang="en-US" sz="4000" dirty="0">
              <a:solidFill>
                <a:prstClr val="white"/>
              </a:solidFill>
              <a:effectLst>
                <a:outerShdw blurRad="38100" dist="38100" dir="2700000" algn="tl">
                  <a:srgbClr val="000000">
                    <a:alpha val="43137"/>
                  </a:srgbClr>
                </a:outerShdw>
              </a:effectLst>
              <a:latin typeface="Arial"/>
            </a:endParaRPr>
          </a:p>
          <a:p>
            <a:pPr defTabSz="914363"/>
            <a:r>
              <a:rPr lang="en-US" sz="4000" dirty="0">
                <a:solidFill>
                  <a:prstClr val="white"/>
                </a:solidFill>
                <a:effectLst>
                  <a:outerShdw blurRad="38100" dist="38100" dir="2700000" algn="tl">
                    <a:srgbClr val="000000">
                      <a:alpha val="43137"/>
                    </a:srgbClr>
                  </a:outerShdw>
                </a:effectLst>
                <a:latin typeface="Arial"/>
              </a:rPr>
              <a:t>AGENDA</a:t>
            </a:r>
          </a:p>
          <a:p>
            <a:pPr defTabSz="914363"/>
            <a:endParaRPr lang="en-US" sz="3333" dirty="0">
              <a:solidFill>
                <a:prstClr val="white"/>
              </a:solidFill>
              <a:effectLst>
                <a:outerShdw blurRad="38100" dist="38100" dir="2700000" algn="tl">
                  <a:srgbClr val="000000">
                    <a:alpha val="43137"/>
                  </a:srgbClr>
                </a:outerShdw>
              </a:effectLst>
              <a:latin typeface="Arial"/>
            </a:endParaRPr>
          </a:p>
          <a:p>
            <a:pPr defTabSz="914363"/>
            <a:r>
              <a:rPr lang="en-US" b="0" dirty="0">
                <a:solidFill>
                  <a:prstClr val="white">
                    <a:lumMod val="95000"/>
                  </a:prstClr>
                </a:solidFill>
                <a:effectLst>
                  <a:outerShdw blurRad="38100" dist="38100" dir="2700000" algn="tl">
                    <a:srgbClr val="000000">
                      <a:alpha val="43137"/>
                    </a:srgbClr>
                  </a:outerShdw>
                </a:effectLst>
                <a:latin typeface="Arial"/>
              </a:rPr>
              <a:t>KL.1800-1830	FAIR PLAY </a:t>
            </a:r>
          </a:p>
          <a:p>
            <a:pPr defTabSz="914363"/>
            <a:endParaRPr lang="en-US" b="0" dirty="0">
              <a:solidFill>
                <a:prstClr val="white">
                  <a:lumMod val="95000"/>
                </a:prstClr>
              </a:solidFill>
              <a:effectLst>
                <a:outerShdw blurRad="38100" dist="38100" dir="2700000" algn="tl">
                  <a:srgbClr val="000000">
                    <a:alpha val="43137"/>
                  </a:srgbClr>
                </a:outerShdw>
              </a:effectLst>
              <a:latin typeface="Arial"/>
            </a:endParaRPr>
          </a:p>
          <a:p>
            <a:pPr defTabSz="914363"/>
            <a:r>
              <a:rPr lang="en-US" b="0" dirty="0">
                <a:solidFill>
                  <a:prstClr val="white">
                    <a:lumMod val="95000"/>
                  </a:prstClr>
                </a:solidFill>
                <a:effectLst>
                  <a:outerShdw blurRad="38100" dist="38100" dir="2700000" algn="tl">
                    <a:srgbClr val="000000">
                      <a:alpha val="43137"/>
                    </a:srgbClr>
                  </a:outerShdw>
                </a:effectLst>
                <a:latin typeface="Arial"/>
              </a:rPr>
              <a:t>KL.1830-1915	STRATEGIPLAN DELTAGELSE</a:t>
            </a:r>
          </a:p>
          <a:p>
            <a:pPr defTabSz="914363"/>
            <a:endParaRPr lang="en-US" b="0" dirty="0">
              <a:solidFill>
                <a:prstClr val="white">
                  <a:lumMod val="95000"/>
                </a:prstClr>
              </a:solidFill>
              <a:effectLst>
                <a:outerShdw blurRad="38100" dist="38100" dir="2700000" algn="tl">
                  <a:srgbClr val="000000">
                    <a:alpha val="43137"/>
                  </a:srgbClr>
                </a:outerShdw>
              </a:effectLst>
              <a:latin typeface="Arial"/>
            </a:endParaRPr>
          </a:p>
          <a:p>
            <a:pPr defTabSz="914363"/>
            <a:r>
              <a:rPr lang="en-US" b="0" dirty="0">
                <a:solidFill>
                  <a:prstClr val="white">
                    <a:lumMod val="95000"/>
                  </a:prstClr>
                </a:solidFill>
                <a:effectLst>
                  <a:outerShdw blurRad="38100" dist="38100" dir="2700000" algn="tl">
                    <a:srgbClr val="000000">
                      <a:alpha val="43137"/>
                    </a:srgbClr>
                  </a:outerShdw>
                </a:effectLst>
                <a:latin typeface="Arial"/>
              </a:rPr>
              <a:t>KL.1915-1930	PAUSE</a:t>
            </a:r>
          </a:p>
          <a:p>
            <a:pPr defTabSz="914363"/>
            <a:endParaRPr lang="en-US" b="0" dirty="0">
              <a:solidFill>
                <a:prstClr val="white">
                  <a:lumMod val="95000"/>
                </a:prstClr>
              </a:solidFill>
              <a:effectLst>
                <a:outerShdw blurRad="38100" dist="38100" dir="2700000" algn="tl">
                  <a:srgbClr val="000000">
                    <a:alpha val="43137"/>
                  </a:srgbClr>
                </a:outerShdw>
              </a:effectLst>
              <a:latin typeface="Arial"/>
            </a:endParaRPr>
          </a:p>
          <a:p>
            <a:pPr defTabSz="914363"/>
            <a:r>
              <a:rPr lang="en-US" b="0" dirty="0">
                <a:solidFill>
                  <a:prstClr val="white">
                    <a:lumMod val="95000"/>
                  </a:prstClr>
                </a:solidFill>
                <a:effectLst>
                  <a:outerShdw blurRad="38100" dist="38100" dir="2700000" algn="tl">
                    <a:srgbClr val="000000">
                      <a:alpha val="43137"/>
                    </a:srgbClr>
                  </a:outerShdw>
                </a:effectLst>
                <a:latin typeface="Arial"/>
              </a:rPr>
              <a:t>KL.1930-2045	LAGSPÅMELDING 2022</a:t>
            </a:r>
          </a:p>
          <a:p>
            <a:pPr defTabSz="914363"/>
            <a:endParaRPr lang="en-US" b="0" dirty="0">
              <a:solidFill>
                <a:prstClr val="white">
                  <a:lumMod val="95000"/>
                </a:prstClr>
              </a:solidFill>
              <a:effectLst>
                <a:outerShdw blurRad="38100" dist="38100" dir="2700000" algn="tl">
                  <a:srgbClr val="000000">
                    <a:alpha val="43137"/>
                  </a:srgbClr>
                </a:outerShdw>
              </a:effectLst>
              <a:latin typeface="Arial"/>
            </a:endParaRPr>
          </a:p>
          <a:p>
            <a:pPr defTabSz="914363"/>
            <a:r>
              <a:rPr lang="en-US" b="0" dirty="0">
                <a:solidFill>
                  <a:prstClr val="white">
                    <a:lumMod val="95000"/>
                  </a:prstClr>
                </a:solidFill>
                <a:effectLst>
                  <a:outerShdw blurRad="38100" dist="38100" dir="2700000" algn="tl">
                    <a:srgbClr val="000000">
                      <a:alpha val="43137"/>
                    </a:srgbClr>
                  </a:outerShdw>
                </a:effectLst>
                <a:latin typeface="Arial"/>
              </a:rPr>
              <a:t>KL.2045-2100	ÅRSHJUL</a:t>
            </a:r>
          </a:p>
          <a:p>
            <a:pPr defTabSz="914363"/>
            <a:endParaRPr lang="en-US" sz="3333" b="0" dirty="0">
              <a:solidFill>
                <a:prstClr val="white">
                  <a:lumMod val="95000"/>
                </a:prstClr>
              </a:solidFill>
              <a:effectLst>
                <a:outerShdw blurRad="38100" dist="38100" dir="2700000" algn="tl">
                  <a:srgbClr val="000000">
                    <a:alpha val="43137"/>
                  </a:srgbClr>
                </a:outerShdw>
              </a:effectLst>
              <a:latin typeface="Arial"/>
            </a:endParaRPr>
          </a:p>
          <a:p>
            <a:pPr defTabSz="914363"/>
            <a:endParaRPr lang="en-US" sz="3333"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028" y="453067"/>
            <a:ext cx="1090242" cy="1410077"/>
          </a:xfrm>
          <a:prstGeom prst="rect">
            <a:avLst/>
          </a:prstGeom>
        </p:spPr>
      </p:pic>
    </p:spTree>
    <p:extLst>
      <p:ext uri="{BB962C8B-B14F-4D97-AF65-F5344CB8AC3E}">
        <p14:creationId xmlns:p14="http://schemas.microsoft.com/office/powerpoint/2010/main" val="1198619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alphaModFix amt="60000"/>
          </a:blip>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667" dirty="0">
                <a:solidFill>
                  <a:prstClr val="white"/>
                </a:solidFill>
                <a:effectLst>
                  <a:outerShdw blurRad="38100" dist="38100" dir="2700000" algn="tl">
                    <a:srgbClr val="000000">
                      <a:alpha val="43137"/>
                    </a:srgbClr>
                  </a:outerShdw>
                </a:effectLst>
                <a:latin typeface="Arial"/>
              </a:rPr>
              <a:t> HOVEDMÅL 2022-2025</a:t>
            </a:r>
          </a:p>
          <a:p>
            <a:pPr algn="ctr" defTabSz="914363"/>
            <a:r>
              <a:rPr lang="en-US" sz="2000" b="0" dirty="0">
                <a:solidFill>
                  <a:prstClr val="white"/>
                </a:solidFill>
                <a:effectLst>
                  <a:outerShdw blurRad="38100" dist="38100" dir="2700000" algn="tl">
                    <a:srgbClr val="000000">
                      <a:alpha val="43137"/>
                    </a:srgbClr>
                  </a:outerShdw>
                </a:effectLst>
                <a:latin typeface="Arial"/>
              </a:rPr>
              <a:t>NFF TRØNDELAG</a:t>
            </a:r>
          </a:p>
          <a:p>
            <a:pPr algn="ctr" defTabSz="914363"/>
            <a:endParaRPr lang="en-US" sz="2000"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63"/>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2" name="Diagram 1">
            <a:extLst>
              <a:ext uri="{FF2B5EF4-FFF2-40B4-BE49-F238E27FC236}">
                <a16:creationId xmlns:a16="http://schemas.microsoft.com/office/drawing/2014/main" id="{6310F7D2-6382-4E64-859A-079A5FB0FC3D}"/>
              </a:ext>
            </a:extLst>
          </p:cNvPr>
          <p:cNvGraphicFramePr/>
          <p:nvPr>
            <p:extLst>
              <p:ext uri="{D42A27DB-BD31-4B8C-83A1-F6EECF244321}">
                <p14:modId xmlns:p14="http://schemas.microsoft.com/office/powerpoint/2010/main" val="2024982544"/>
              </p:ext>
            </p:extLst>
          </p:nvPr>
        </p:nvGraphicFramePr>
        <p:xfrm>
          <a:off x="173299" y="1249247"/>
          <a:ext cx="10888277"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kstSylinder 2">
            <a:extLst>
              <a:ext uri="{FF2B5EF4-FFF2-40B4-BE49-F238E27FC236}">
                <a16:creationId xmlns:a16="http://schemas.microsoft.com/office/drawing/2014/main" id="{9C496E42-FFB8-411B-ABC4-335339E4C386}"/>
              </a:ext>
            </a:extLst>
          </p:cNvPr>
          <p:cNvSpPr txBox="1"/>
          <p:nvPr/>
        </p:nvSpPr>
        <p:spPr>
          <a:xfrm>
            <a:off x="461637" y="1834960"/>
            <a:ext cx="949911" cy="830997"/>
          </a:xfrm>
          <a:prstGeom prst="rect">
            <a:avLst/>
          </a:prstGeom>
          <a:noFill/>
        </p:spPr>
        <p:txBody>
          <a:bodyPr wrap="square" rtlCol="0">
            <a:spAutoFit/>
          </a:bodyPr>
          <a:lstStyle/>
          <a:p>
            <a:pPr algn="ctr"/>
            <a:r>
              <a:rPr lang="nb-NO" sz="4800" b="1" dirty="0">
                <a:solidFill>
                  <a:schemeClr val="accent1">
                    <a:lumMod val="50000"/>
                    <a:lumOff val="50000"/>
                  </a:schemeClr>
                </a:solidFill>
                <a:effectLst>
                  <a:outerShdw blurRad="38100" dist="38100" dir="2700000" algn="tl">
                    <a:srgbClr val="000000">
                      <a:alpha val="43137"/>
                    </a:srgbClr>
                  </a:outerShdw>
                </a:effectLst>
              </a:rPr>
              <a:t>1</a:t>
            </a:r>
          </a:p>
        </p:txBody>
      </p:sp>
      <p:sp>
        <p:nvSpPr>
          <p:cNvPr id="10" name="TekstSylinder 9">
            <a:extLst>
              <a:ext uri="{FF2B5EF4-FFF2-40B4-BE49-F238E27FC236}">
                <a16:creationId xmlns:a16="http://schemas.microsoft.com/office/drawing/2014/main" id="{4D6D35BC-9804-42DF-A6FB-0556A603B29E}"/>
              </a:ext>
            </a:extLst>
          </p:cNvPr>
          <p:cNvSpPr txBox="1"/>
          <p:nvPr/>
        </p:nvSpPr>
        <p:spPr>
          <a:xfrm>
            <a:off x="821183" y="3529235"/>
            <a:ext cx="949911" cy="830997"/>
          </a:xfrm>
          <a:prstGeom prst="rect">
            <a:avLst/>
          </a:prstGeom>
          <a:noFill/>
        </p:spPr>
        <p:txBody>
          <a:bodyPr wrap="square" rtlCol="0">
            <a:spAutoFit/>
          </a:bodyPr>
          <a:lstStyle/>
          <a:p>
            <a:pPr algn="ctr"/>
            <a:r>
              <a:rPr lang="nb-NO" sz="4800" b="1" dirty="0">
                <a:solidFill>
                  <a:schemeClr val="accent1">
                    <a:lumMod val="50000"/>
                    <a:lumOff val="50000"/>
                  </a:schemeClr>
                </a:solidFill>
                <a:effectLst>
                  <a:outerShdw blurRad="38100" dist="38100" dir="2700000" algn="tl">
                    <a:srgbClr val="000000">
                      <a:alpha val="43137"/>
                    </a:srgbClr>
                  </a:outerShdw>
                </a:effectLst>
              </a:rPr>
              <a:t>2</a:t>
            </a:r>
          </a:p>
        </p:txBody>
      </p:sp>
      <p:sp>
        <p:nvSpPr>
          <p:cNvPr id="12" name="TekstSylinder 11">
            <a:extLst>
              <a:ext uri="{FF2B5EF4-FFF2-40B4-BE49-F238E27FC236}">
                <a16:creationId xmlns:a16="http://schemas.microsoft.com/office/drawing/2014/main" id="{7B9CCD34-939D-41AD-A6D4-EB441AE749DE}"/>
              </a:ext>
            </a:extLst>
          </p:cNvPr>
          <p:cNvSpPr txBox="1"/>
          <p:nvPr/>
        </p:nvSpPr>
        <p:spPr>
          <a:xfrm>
            <a:off x="461636" y="5098574"/>
            <a:ext cx="949911" cy="830997"/>
          </a:xfrm>
          <a:prstGeom prst="rect">
            <a:avLst/>
          </a:prstGeom>
          <a:noFill/>
        </p:spPr>
        <p:txBody>
          <a:bodyPr wrap="square" rtlCol="0">
            <a:spAutoFit/>
          </a:bodyPr>
          <a:lstStyle/>
          <a:p>
            <a:pPr algn="ctr"/>
            <a:r>
              <a:rPr lang="nb-NO" sz="4800" b="1" dirty="0">
                <a:solidFill>
                  <a:schemeClr val="accent1">
                    <a:lumMod val="50000"/>
                    <a:lumOff val="50000"/>
                  </a:schemeClr>
                </a:solidFill>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40256343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alphaModFix amt="60000"/>
          </a:blip>
          <a:stretch>
            <a:fillRect/>
          </a:stretch>
        </p:blipFill>
        <p:spPr>
          <a:xfrm>
            <a:off x="-17109"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667" dirty="0">
                <a:solidFill>
                  <a:prstClr val="white"/>
                </a:solidFill>
                <a:effectLst>
                  <a:outerShdw blurRad="38100" dist="38100" dir="2700000" algn="tl">
                    <a:srgbClr val="000000">
                      <a:alpha val="43137"/>
                    </a:srgbClr>
                  </a:outerShdw>
                </a:effectLst>
                <a:latin typeface="Arial"/>
              </a:rPr>
              <a:t> DELMÅL 2022-2025</a:t>
            </a:r>
          </a:p>
          <a:p>
            <a:pPr algn="ctr" defTabSz="914363"/>
            <a:r>
              <a:rPr lang="en-US" sz="2000" b="0" dirty="0">
                <a:solidFill>
                  <a:prstClr val="white"/>
                </a:solidFill>
                <a:effectLst>
                  <a:outerShdw blurRad="38100" dist="38100" dir="2700000" algn="tl">
                    <a:srgbClr val="000000">
                      <a:alpha val="43137"/>
                    </a:srgbClr>
                  </a:outerShdw>
                </a:effectLst>
                <a:latin typeface="Arial"/>
              </a:rPr>
              <a:t>NFF TRØNDELAG</a:t>
            </a:r>
          </a:p>
          <a:p>
            <a:pPr algn="ctr" defTabSz="914363"/>
            <a:endParaRPr lang="en-US" sz="2000"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63"/>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2" name="Diagram 1">
            <a:extLst>
              <a:ext uri="{FF2B5EF4-FFF2-40B4-BE49-F238E27FC236}">
                <a16:creationId xmlns:a16="http://schemas.microsoft.com/office/drawing/2014/main" id="{6310F7D2-6382-4E64-859A-079A5FB0FC3D}"/>
              </a:ext>
            </a:extLst>
          </p:cNvPr>
          <p:cNvGraphicFramePr/>
          <p:nvPr>
            <p:extLst>
              <p:ext uri="{D42A27DB-BD31-4B8C-83A1-F6EECF244321}">
                <p14:modId xmlns:p14="http://schemas.microsoft.com/office/powerpoint/2010/main" val="2439566613"/>
              </p:ext>
            </p:extLst>
          </p:nvPr>
        </p:nvGraphicFramePr>
        <p:xfrm>
          <a:off x="173300" y="819698"/>
          <a:ext cx="10941543" cy="5861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kstSylinder 2">
            <a:extLst>
              <a:ext uri="{FF2B5EF4-FFF2-40B4-BE49-F238E27FC236}">
                <a16:creationId xmlns:a16="http://schemas.microsoft.com/office/drawing/2014/main" id="{9C496E42-FFB8-411B-ABC4-335339E4C386}"/>
              </a:ext>
            </a:extLst>
          </p:cNvPr>
          <p:cNvSpPr txBox="1"/>
          <p:nvPr/>
        </p:nvSpPr>
        <p:spPr>
          <a:xfrm>
            <a:off x="127245" y="1047241"/>
            <a:ext cx="949911" cy="584775"/>
          </a:xfrm>
          <a:prstGeom prst="rect">
            <a:avLst/>
          </a:prstGeom>
          <a:noFill/>
        </p:spPr>
        <p:txBody>
          <a:bodyPr wrap="square" rtlCol="0">
            <a:spAutoFit/>
          </a:bodyPr>
          <a:lstStyle/>
          <a:p>
            <a:pPr algn="ctr"/>
            <a:r>
              <a:rPr lang="nb-NO" sz="3200" b="1" dirty="0">
                <a:solidFill>
                  <a:schemeClr val="accent1">
                    <a:lumMod val="50000"/>
                    <a:lumOff val="50000"/>
                  </a:schemeClr>
                </a:solidFill>
                <a:effectLst>
                  <a:outerShdw blurRad="38100" dist="38100" dir="2700000" algn="tl">
                    <a:srgbClr val="000000">
                      <a:alpha val="43137"/>
                    </a:srgbClr>
                  </a:outerShdw>
                </a:effectLst>
              </a:rPr>
              <a:t>1</a:t>
            </a:r>
          </a:p>
        </p:txBody>
      </p:sp>
      <p:sp>
        <p:nvSpPr>
          <p:cNvPr id="10" name="TekstSylinder 9">
            <a:extLst>
              <a:ext uri="{FF2B5EF4-FFF2-40B4-BE49-F238E27FC236}">
                <a16:creationId xmlns:a16="http://schemas.microsoft.com/office/drawing/2014/main" id="{4D6D35BC-9804-42DF-A6FB-0556A603B29E}"/>
              </a:ext>
            </a:extLst>
          </p:cNvPr>
          <p:cNvSpPr txBox="1"/>
          <p:nvPr/>
        </p:nvSpPr>
        <p:spPr>
          <a:xfrm>
            <a:off x="602201" y="1834881"/>
            <a:ext cx="949911" cy="584775"/>
          </a:xfrm>
          <a:prstGeom prst="rect">
            <a:avLst/>
          </a:prstGeom>
          <a:noFill/>
        </p:spPr>
        <p:txBody>
          <a:bodyPr wrap="square" rtlCol="0">
            <a:spAutoFit/>
          </a:bodyPr>
          <a:lstStyle/>
          <a:p>
            <a:pPr algn="ctr"/>
            <a:r>
              <a:rPr lang="nb-NO" sz="3200" b="1" dirty="0">
                <a:solidFill>
                  <a:schemeClr val="accent1">
                    <a:lumMod val="50000"/>
                    <a:lumOff val="50000"/>
                  </a:schemeClr>
                </a:solidFill>
                <a:effectLst>
                  <a:outerShdw blurRad="38100" dist="38100" dir="2700000" algn="tl">
                    <a:srgbClr val="000000">
                      <a:alpha val="43137"/>
                    </a:srgbClr>
                  </a:outerShdw>
                </a:effectLst>
              </a:rPr>
              <a:t>2</a:t>
            </a:r>
          </a:p>
        </p:txBody>
      </p:sp>
      <p:sp>
        <p:nvSpPr>
          <p:cNvPr id="12" name="TekstSylinder 11">
            <a:extLst>
              <a:ext uri="{FF2B5EF4-FFF2-40B4-BE49-F238E27FC236}">
                <a16:creationId xmlns:a16="http://schemas.microsoft.com/office/drawing/2014/main" id="{7B9CCD34-939D-41AD-A6D4-EB441AE749DE}"/>
              </a:ext>
            </a:extLst>
          </p:cNvPr>
          <p:cNvSpPr txBox="1"/>
          <p:nvPr/>
        </p:nvSpPr>
        <p:spPr>
          <a:xfrm>
            <a:off x="852256" y="2622521"/>
            <a:ext cx="949911" cy="584775"/>
          </a:xfrm>
          <a:prstGeom prst="rect">
            <a:avLst/>
          </a:prstGeom>
          <a:noFill/>
        </p:spPr>
        <p:txBody>
          <a:bodyPr wrap="square" rtlCol="0">
            <a:spAutoFit/>
          </a:bodyPr>
          <a:lstStyle/>
          <a:p>
            <a:pPr algn="ctr"/>
            <a:r>
              <a:rPr lang="nb-NO" sz="3200" b="1" dirty="0">
                <a:solidFill>
                  <a:schemeClr val="accent1">
                    <a:lumMod val="50000"/>
                    <a:lumOff val="50000"/>
                  </a:schemeClr>
                </a:solidFill>
                <a:effectLst>
                  <a:outerShdw blurRad="38100" dist="38100" dir="2700000" algn="tl">
                    <a:srgbClr val="000000">
                      <a:alpha val="43137"/>
                    </a:srgbClr>
                  </a:outerShdw>
                </a:effectLst>
              </a:rPr>
              <a:t>3</a:t>
            </a:r>
          </a:p>
        </p:txBody>
      </p:sp>
      <p:sp>
        <p:nvSpPr>
          <p:cNvPr id="13" name="TekstSylinder 12">
            <a:extLst>
              <a:ext uri="{FF2B5EF4-FFF2-40B4-BE49-F238E27FC236}">
                <a16:creationId xmlns:a16="http://schemas.microsoft.com/office/drawing/2014/main" id="{F312E370-DA6F-4C44-BB22-A6D4AEC1C4D3}"/>
              </a:ext>
            </a:extLst>
          </p:cNvPr>
          <p:cNvSpPr txBox="1"/>
          <p:nvPr/>
        </p:nvSpPr>
        <p:spPr>
          <a:xfrm>
            <a:off x="969145" y="3429000"/>
            <a:ext cx="949911" cy="584775"/>
          </a:xfrm>
          <a:prstGeom prst="rect">
            <a:avLst/>
          </a:prstGeom>
          <a:noFill/>
        </p:spPr>
        <p:txBody>
          <a:bodyPr wrap="square" rtlCol="0">
            <a:spAutoFit/>
          </a:bodyPr>
          <a:lstStyle/>
          <a:p>
            <a:pPr algn="ctr"/>
            <a:r>
              <a:rPr lang="nb-NO" sz="3200" b="1" dirty="0">
                <a:solidFill>
                  <a:schemeClr val="accent1">
                    <a:lumMod val="50000"/>
                    <a:lumOff val="50000"/>
                  </a:schemeClr>
                </a:solidFill>
                <a:effectLst>
                  <a:outerShdw blurRad="38100" dist="38100" dir="2700000" algn="tl">
                    <a:srgbClr val="000000">
                      <a:alpha val="43137"/>
                    </a:srgbClr>
                  </a:outerShdw>
                </a:effectLst>
              </a:rPr>
              <a:t>4</a:t>
            </a:r>
          </a:p>
        </p:txBody>
      </p:sp>
      <p:sp>
        <p:nvSpPr>
          <p:cNvPr id="14" name="TekstSylinder 13">
            <a:extLst>
              <a:ext uri="{FF2B5EF4-FFF2-40B4-BE49-F238E27FC236}">
                <a16:creationId xmlns:a16="http://schemas.microsoft.com/office/drawing/2014/main" id="{8B9A82F4-512E-457F-A001-123968505F83}"/>
              </a:ext>
            </a:extLst>
          </p:cNvPr>
          <p:cNvSpPr txBox="1"/>
          <p:nvPr/>
        </p:nvSpPr>
        <p:spPr>
          <a:xfrm>
            <a:off x="852255" y="4221793"/>
            <a:ext cx="949911" cy="584775"/>
          </a:xfrm>
          <a:prstGeom prst="rect">
            <a:avLst/>
          </a:prstGeom>
          <a:noFill/>
        </p:spPr>
        <p:txBody>
          <a:bodyPr wrap="square" rtlCol="0">
            <a:spAutoFit/>
          </a:bodyPr>
          <a:lstStyle/>
          <a:p>
            <a:pPr algn="ctr"/>
            <a:r>
              <a:rPr lang="nb-NO" sz="3200" b="1" dirty="0">
                <a:solidFill>
                  <a:schemeClr val="accent1">
                    <a:lumMod val="50000"/>
                    <a:lumOff val="50000"/>
                  </a:schemeClr>
                </a:solidFill>
                <a:effectLst>
                  <a:outerShdw blurRad="38100" dist="38100" dir="2700000" algn="tl">
                    <a:srgbClr val="000000">
                      <a:alpha val="43137"/>
                    </a:srgbClr>
                  </a:outerShdw>
                </a:effectLst>
              </a:rPr>
              <a:t>5</a:t>
            </a:r>
          </a:p>
        </p:txBody>
      </p:sp>
      <p:sp>
        <p:nvSpPr>
          <p:cNvPr id="15" name="TekstSylinder 14">
            <a:extLst>
              <a:ext uri="{FF2B5EF4-FFF2-40B4-BE49-F238E27FC236}">
                <a16:creationId xmlns:a16="http://schemas.microsoft.com/office/drawing/2014/main" id="{B4E38329-2ECF-40C6-8388-0D2C7FCBD0C6}"/>
              </a:ext>
            </a:extLst>
          </p:cNvPr>
          <p:cNvSpPr txBox="1"/>
          <p:nvPr/>
        </p:nvSpPr>
        <p:spPr>
          <a:xfrm>
            <a:off x="602200" y="5036066"/>
            <a:ext cx="949911" cy="584775"/>
          </a:xfrm>
          <a:prstGeom prst="rect">
            <a:avLst/>
          </a:prstGeom>
          <a:noFill/>
        </p:spPr>
        <p:txBody>
          <a:bodyPr wrap="square" rtlCol="0">
            <a:spAutoFit/>
          </a:bodyPr>
          <a:lstStyle/>
          <a:p>
            <a:pPr algn="ctr"/>
            <a:r>
              <a:rPr lang="nb-NO" sz="3200" b="1" dirty="0">
                <a:solidFill>
                  <a:schemeClr val="accent1">
                    <a:lumMod val="50000"/>
                    <a:lumOff val="50000"/>
                  </a:schemeClr>
                </a:solidFill>
                <a:effectLst>
                  <a:outerShdw blurRad="38100" dist="38100" dir="2700000" algn="tl">
                    <a:srgbClr val="000000">
                      <a:alpha val="43137"/>
                    </a:srgbClr>
                  </a:outerShdw>
                </a:effectLst>
              </a:rPr>
              <a:t>6</a:t>
            </a:r>
          </a:p>
        </p:txBody>
      </p:sp>
      <p:sp>
        <p:nvSpPr>
          <p:cNvPr id="16" name="TekstSylinder 15">
            <a:extLst>
              <a:ext uri="{FF2B5EF4-FFF2-40B4-BE49-F238E27FC236}">
                <a16:creationId xmlns:a16="http://schemas.microsoft.com/office/drawing/2014/main" id="{918E1C21-FAC4-42F3-BD14-0D15FEC8EDB8}"/>
              </a:ext>
            </a:extLst>
          </p:cNvPr>
          <p:cNvSpPr txBox="1"/>
          <p:nvPr/>
        </p:nvSpPr>
        <p:spPr>
          <a:xfrm>
            <a:off x="127244" y="5833668"/>
            <a:ext cx="949911" cy="584775"/>
          </a:xfrm>
          <a:prstGeom prst="rect">
            <a:avLst/>
          </a:prstGeom>
          <a:noFill/>
        </p:spPr>
        <p:txBody>
          <a:bodyPr wrap="square" rtlCol="0">
            <a:spAutoFit/>
          </a:bodyPr>
          <a:lstStyle/>
          <a:p>
            <a:pPr algn="ctr"/>
            <a:r>
              <a:rPr lang="nb-NO" sz="3200" b="1" dirty="0">
                <a:solidFill>
                  <a:schemeClr val="accent1">
                    <a:lumMod val="50000"/>
                    <a:lumOff val="50000"/>
                  </a:schemeClr>
                </a:solidFill>
                <a:effectLst>
                  <a:outerShdw blurRad="38100" dist="38100" dir="2700000" algn="tl">
                    <a:srgbClr val="000000">
                      <a:alpha val="43137"/>
                    </a:srgbClr>
                  </a:outerShdw>
                </a:effectLst>
              </a:rPr>
              <a:t>7</a:t>
            </a:r>
          </a:p>
        </p:txBody>
      </p:sp>
    </p:spTree>
    <p:extLst>
      <p:ext uri="{BB962C8B-B14F-4D97-AF65-F5344CB8AC3E}">
        <p14:creationId xmlns:p14="http://schemas.microsoft.com/office/powerpoint/2010/main" val="35037170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C70838C-8629-450F-AA94-7111A348DC1D}"/>
              </a:ext>
            </a:extLst>
          </p:cNvPr>
          <p:cNvPicPr>
            <a:picLocks noChangeAspect="1"/>
          </p:cNvPicPr>
          <p:nvPr/>
        </p:nvPicPr>
        <p:blipFill>
          <a:blip r:embed="rId2">
            <a:alphaModFix amt="60000"/>
          </a:blip>
          <a:stretch>
            <a:fillRect/>
          </a:stretch>
        </p:blipFill>
        <p:spPr>
          <a:xfrm>
            <a:off x="0" y="1"/>
            <a:ext cx="12192000" cy="6863255"/>
          </a:xfrm>
          <a:prstGeom prst="rect">
            <a:avLst/>
          </a:prstGeom>
        </p:spPr>
      </p:pic>
      <p:graphicFrame>
        <p:nvGraphicFramePr>
          <p:cNvPr id="2" name="Diagram 2">
            <a:extLst>
              <a:ext uri="{FF2B5EF4-FFF2-40B4-BE49-F238E27FC236}">
                <a16:creationId xmlns:a16="http://schemas.microsoft.com/office/drawing/2014/main" id="{BF116010-C02E-448C-85EB-C5CAAB913768}"/>
              </a:ext>
            </a:extLst>
          </p:cNvPr>
          <p:cNvGraphicFramePr/>
          <p:nvPr/>
        </p:nvGraphicFramePr>
        <p:xfrm>
          <a:off x="290040" y="1368577"/>
          <a:ext cx="11606686" cy="5169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81EFDC24-EDC4-445A-84D4-EBBB4F2BD0CC}"/>
              </a:ext>
            </a:extLst>
          </p:cNvPr>
          <p:cNvSpPr txBox="1">
            <a:spLocks/>
          </p:cNvSpPr>
          <p:nvPr/>
        </p:nvSpPr>
        <p:spPr>
          <a:xfrm>
            <a:off x="2"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27"/>
            <a:r>
              <a:rPr lang="en-US" sz="2667" dirty="0">
                <a:solidFill>
                  <a:prstClr val="white"/>
                </a:solidFill>
                <a:effectLst>
                  <a:outerShdw blurRad="38100" dist="38100" dir="2700000" algn="tl">
                    <a:srgbClr val="000000">
                      <a:alpha val="43137"/>
                    </a:srgbClr>
                  </a:outerShdw>
                </a:effectLst>
                <a:latin typeface="Arial"/>
              </a:rPr>
              <a:t> TILTAK 2022-2025</a:t>
            </a:r>
          </a:p>
          <a:p>
            <a:pPr algn="ctr" defTabSz="914327"/>
            <a:r>
              <a:rPr lang="en-US" sz="2000" b="0" dirty="0">
                <a:solidFill>
                  <a:prstClr val="white"/>
                </a:solidFill>
                <a:effectLst>
                  <a:outerShdw blurRad="38100" dist="38100" dir="2700000" algn="tl">
                    <a:srgbClr val="000000">
                      <a:alpha val="43137"/>
                    </a:srgbClr>
                  </a:outerShdw>
                </a:effectLst>
                <a:latin typeface="Arial"/>
              </a:rPr>
              <a:t>NFF TRØNDELAG</a:t>
            </a:r>
          </a:p>
          <a:p>
            <a:pPr algn="ctr" defTabSz="914327"/>
            <a:endParaRPr lang="en-US" sz="2000" b="0" dirty="0">
              <a:solidFill>
                <a:prstClr val="white"/>
              </a:solidFill>
              <a:effectLst>
                <a:outerShdw blurRad="38100" dist="38100" dir="2700000" algn="tl">
                  <a:srgbClr val="000000">
                    <a:alpha val="43137"/>
                  </a:srgbClr>
                </a:outerShdw>
              </a:effectLst>
              <a:latin typeface="Arial"/>
            </a:endParaRPr>
          </a:p>
          <a:p>
            <a:pPr marL="380970" indent="-380970" algn="ctr" defTabSz="914327">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70" indent="-380970" algn="ctr" defTabSz="914327">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27"/>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24514545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C70838C-8629-450F-AA94-7111A348DC1D}"/>
              </a:ext>
            </a:extLst>
          </p:cNvPr>
          <p:cNvPicPr>
            <a:picLocks noChangeAspect="1"/>
          </p:cNvPicPr>
          <p:nvPr/>
        </p:nvPicPr>
        <p:blipFill>
          <a:blip r:embed="rId2">
            <a:alphaModFix amt="60000"/>
          </a:blip>
          <a:stretch>
            <a:fillRect/>
          </a:stretch>
        </p:blipFill>
        <p:spPr>
          <a:xfrm>
            <a:off x="0" y="1"/>
            <a:ext cx="12192000" cy="6863255"/>
          </a:xfrm>
          <a:prstGeom prst="rect">
            <a:avLst/>
          </a:prstGeom>
        </p:spPr>
      </p:pic>
      <p:graphicFrame>
        <p:nvGraphicFramePr>
          <p:cNvPr id="2" name="Diagram 2">
            <a:extLst>
              <a:ext uri="{FF2B5EF4-FFF2-40B4-BE49-F238E27FC236}">
                <a16:creationId xmlns:a16="http://schemas.microsoft.com/office/drawing/2014/main" id="{BF116010-C02E-448C-85EB-C5CAAB913768}"/>
              </a:ext>
            </a:extLst>
          </p:cNvPr>
          <p:cNvGraphicFramePr/>
          <p:nvPr/>
        </p:nvGraphicFramePr>
        <p:xfrm>
          <a:off x="467592" y="1350822"/>
          <a:ext cx="11476758" cy="5169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81EFDC24-EDC4-445A-84D4-EBBB4F2BD0CC}"/>
              </a:ext>
            </a:extLst>
          </p:cNvPr>
          <p:cNvSpPr txBox="1">
            <a:spLocks/>
          </p:cNvSpPr>
          <p:nvPr/>
        </p:nvSpPr>
        <p:spPr>
          <a:xfrm>
            <a:off x="2"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27"/>
            <a:r>
              <a:rPr lang="en-US" sz="2667" dirty="0">
                <a:solidFill>
                  <a:prstClr val="white"/>
                </a:solidFill>
                <a:effectLst>
                  <a:outerShdw blurRad="38100" dist="38100" dir="2700000" algn="tl">
                    <a:srgbClr val="000000">
                      <a:alpha val="43137"/>
                    </a:srgbClr>
                  </a:outerShdw>
                </a:effectLst>
                <a:latin typeface="Arial"/>
              </a:rPr>
              <a:t> TILTAK 2022-2025</a:t>
            </a:r>
          </a:p>
          <a:p>
            <a:pPr algn="ctr" defTabSz="914327"/>
            <a:r>
              <a:rPr lang="en-US" sz="2000" b="0" dirty="0">
                <a:solidFill>
                  <a:prstClr val="white"/>
                </a:solidFill>
                <a:effectLst>
                  <a:outerShdw blurRad="38100" dist="38100" dir="2700000" algn="tl">
                    <a:srgbClr val="000000">
                      <a:alpha val="43137"/>
                    </a:srgbClr>
                  </a:outerShdw>
                </a:effectLst>
                <a:latin typeface="Arial"/>
              </a:rPr>
              <a:t>NFF TRØNDELAG</a:t>
            </a:r>
          </a:p>
          <a:p>
            <a:pPr algn="ctr" defTabSz="914327"/>
            <a:endParaRPr lang="en-US" sz="2000" b="0" dirty="0">
              <a:solidFill>
                <a:prstClr val="white"/>
              </a:solidFill>
              <a:effectLst>
                <a:outerShdw blurRad="38100" dist="38100" dir="2700000" algn="tl">
                  <a:srgbClr val="000000">
                    <a:alpha val="43137"/>
                  </a:srgbClr>
                </a:outerShdw>
              </a:effectLst>
              <a:latin typeface="Arial"/>
            </a:endParaRPr>
          </a:p>
          <a:p>
            <a:pPr marL="380970" indent="-380970" algn="ctr" defTabSz="914327">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70" indent="-380970" algn="ctr" defTabSz="914327">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27"/>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35637097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C70838C-8629-450F-AA94-7111A348DC1D}"/>
              </a:ext>
            </a:extLst>
          </p:cNvPr>
          <p:cNvPicPr>
            <a:picLocks noChangeAspect="1"/>
          </p:cNvPicPr>
          <p:nvPr/>
        </p:nvPicPr>
        <p:blipFill>
          <a:blip r:embed="rId2">
            <a:alphaModFix amt="60000"/>
          </a:blip>
          <a:stretch>
            <a:fillRect/>
          </a:stretch>
        </p:blipFill>
        <p:spPr>
          <a:xfrm>
            <a:off x="0" y="1"/>
            <a:ext cx="12192000" cy="6863255"/>
          </a:xfrm>
          <a:prstGeom prst="rect">
            <a:avLst/>
          </a:prstGeom>
        </p:spPr>
      </p:pic>
      <p:graphicFrame>
        <p:nvGraphicFramePr>
          <p:cNvPr id="2" name="Diagram 2">
            <a:extLst>
              <a:ext uri="{FF2B5EF4-FFF2-40B4-BE49-F238E27FC236}">
                <a16:creationId xmlns:a16="http://schemas.microsoft.com/office/drawing/2014/main" id="{BF116010-C02E-448C-85EB-C5CAAB913768}"/>
              </a:ext>
            </a:extLst>
          </p:cNvPr>
          <p:cNvGraphicFramePr/>
          <p:nvPr/>
        </p:nvGraphicFramePr>
        <p:xfrm>
          <a:off x="467592" y="1350822"/>
          <a:ext cx="11476758" cy="5169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81EFDC24-EDC4-445A-84D4-EBBB4F2BD0CC}"/>
              </a:ext>
            </a:extLst>
          </p:cNvPr>
          <p:cNvSpPr txBox="1">
            <a:spLocks/>
          </p:cNvSpPr>
          <p:nvPr/>
        </p:nvSpPr>
        <p:spPr>
          <a:xfrm>
            <a:off x="2"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27"/>
            <a:r>
              <a:rPr lang="en-US" sz="2667" dirty="0">
                <a:solidFill>
                  <a:prstClr val="white"/>
                </a:solidFill>
                <a:effectLst>
                  <a:outerShdw blurRad="38100" dist="38100" dir="2700000" algn="tl">
                    <a:srgbClr val="000000">
                      <a:alpha val="43137"/>
                    </a:srgbClr>
                  </a:outerShdw>
                </a:effectLst>
                <a:latin typeface="Arial"/>
              </a:rPr>
              <a:t> TILTAK 2022-2025</a:t>
            </a:r>
          </a:p>
          <a:p>
            <a:pPr algn="ctr" defTabSz="914327"/>
            <a:r>
              <a:rPr lang="en-US" sz="2000" b="0" dirty="0">
                <a:solidFill>
                  <a:prstClr val="white"/>
                </a:solidFill>
                <a:effectLst>
                  <a:outerShdw blurRad="38100" dist="38100" dir="2700000" algn="tl">
                    <a:srgbClr val="000000">
                      <a:alpha val="43137"/>
                    </a:srgbClr>
                  </a:outerShdw>
                </a:effectLst>
                <a:latin typeface="Arial"/>
              </a:rPr>
              <a:t>NFF TRØNDELAG</a:t>
            </a:r>
          </a:p>
          <a:p>
            <a:pPr algn="ctr" defTabSz="914327"/>
            <a:endParaRPr lang="en-US" sz="2000" b="0" dirty="0">
              <a:solidFill>
                <a:prstClr val="white"/>
              </a:solidFill>
              <a:effectLst>
                <a:outerShdw blurRad="38100" dist="38100" dir="2700000" algn="tl">
                  <a:srgbClr val="000000">
                    <a:alpha val="43137"/>
                  </a:srgbClr>
                </a:outerShdw>
              </a:effectLst>
              <a:latin typeface="Arial"/>
            </a:endParaRPr>
          </a:p>
          <a:p>
            <a:pPr marL="380970" indent="-380970" algn="ctr" defTabSz="914327">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70" indent="-380970" algn="ctr" defTabSz="914327">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27"/>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531076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482860" y="1103487"/>
            <a:ext cx="5528405"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3600" dirty="0" err="1">
                <a:solidFill>
                  <a:srgbClr val="002060"/>
                </a:solidFill>
                <a:effectLst>
                  <a:outerShdw blurRad="38100" dist="38100" dir="2700000" algn="tl">
                    <a:srgbClr val="000000">
                      <a:alpha val="43137"/>
                    </a:srgbClr>
                  </a:outerShdw>
                </a:effectLst>
                <a:latin typeface="Arial"/>
              </a:rPr>
              <a:t>Hvis</a:t>
            </a:r>
            <a:r>
              <a:rPr lang="en-US" sz="3600" dirty="0">
                <a:solidFill>
                  <a:srgbClr val="002060"/>
                </a:solidFill>
                <a:effectLst>
                  <a:outerShdw blurRad="38100" dist="38100" dir="2700000" algn="tl">
                    <a:srgbClr val="000000">
                      <a:alpha val="43137"/>
                    </a:srgbClr>
                  </a:outerShdw>
                </a:effectLst>
                <a:latin typeface="Arial"/>
              </a:rPr>
              <a:t> </a:t>
            </a:r>
            <a:r>
              <a:rPr lang="en-US" sz="3600" u="sng" dirty="0">
                <a:solidFill>
                  <a:srgbClr val="002060"/>
                </a:solidFill>
                <a:effectLst>
                  <a:outerShdw blurRad="38100" dist="38100" dir="2700000" algn="tl">
                    <a:srgbClr val="000000">
                      <a:alpha val="43137"/>
                    </a:srgbClr>
                  </a:outerShdw>
                </a:effectLst>
                <a:latin typeface="Arial"/>
              </a:rPr>
              <a:t>du</a:t>
            </a:r>
            <a:r>
              <a:rPr lang="en-US" sz="3600" dirty="0">
                <a:solidFill>
                  <a:srgbClr val="002060"/>
                </a:solidFill>
                <a:effectLst>
                  <a:outerShdw blurRad="38100" dist="38100" dir="2700000" algn="tl">
                    <a:srgbClr val="000000">
                      <a:alpha val="43137"/>
                    </a:srgbClr>
                  </a:outerShdw>
                </a:effectLst>
                <a:latin typeface="Arial"/>
              </a:rPr>
              <a:t> </a:t>
            </a:r>
            <a:r>
              <a:rPr lang="en-US" sz="3600" dirty="0" err="1">
                <a:solidFill>
                  <a:srgbClr val="002060"/>
                </a:solidFill>
                <a:effectLst>
                  <a:outerShdw blurRad="38100" dist="38100" dir="2700000" algn="tl">
                    <a:srgbClr val="000000">
                      <a:alpha val="43137"/>
                    </a:srgbClr>
                  </a:outerShdw>
                </a:effectLst>
                <a:latin typeface="Arial"/>
              </a:rPr>
              <a:t>skulle</a:t>
            </a:r>
            <a:r>
              <a:rPr lang="en-US" sz="3600" dirty="0">
                <a:solidFill>
                  <a:srgbClr val="002060"/>
                </a:solidFill>
                <a:effectLst>
                  <a:outerShdw blurRad="38100" dist="38100" dir="2700000" algn="tl">
                    <a:srgbClr val="000000">
                      <a:alpha val="43137"/>
                    </a:srgbClr>
                  </a:outerShdw>
                </a:effectLst>
                <a:latin typeface="Arial"/>
              </a:rPr>
              <a:t> </a:t>
            </a:r>
            <a:r>
              <a:rPr lang="en-US" sz="3600" dirty="0" err="1">
                <a:solidFill>
                  <a:srgbClr val="002060"/>
                </a:solidFill>
                <a:effectLst>
                  <a:outerShdw blurRad="38100" dist="38100" dir="2700000" algn="tl">
                    <a:srgbClr val="000000">
                      <a:alpha val="43137"/>
                    </a:srgbClr>
                  </a:outerShdw>
                </a:effectLst>
                <a:latin typeface="Arial"/>
              </a:rPr>
              <a:t>ønske</a:t>
            </a:r>
            <a:r>
              <a:rPr lang="en-US" sz="3600" dirty="0">
                <a:solidFill>
                  <a:srgbClr val="002060"/>
                </a:solidFill>
                <a:effectLst>
                  <a:outerShdw blurRad="38100" dist="38100" dir="2700000" algn="tl">
                    <a:srgbClr val="000000">
                      <a:alpha val="43137"/>
                    </a:srgbClr>
                  </a:outerShdw>
                </a:effectLst>
                <a:latin typeface="Arial"/>
              </a:rPr>
              <a:t> deg </a:t>
            </a:r>
            <a:r>
              <a:rPr lang="en-US" sz="3600" dirty="0" err="1">
                <a:solidFill>
                  <a:srgbClr val="002060"/>
                </a:solidFill>
                <a:effectLst>
                  <a:outerShdw blurRad="38100" dist="38100" dir="2700000" algn="tl">
                    <a:srgbClr val="000000">
                      <a:alpha val="43137"/>
                    </a:srgbClr>
                  </a:outerShdw>
                </a:effectLst>
                <a:latin typeface="Arial"/>
              </a:rPr>
              <a:t>noe</a:t>
            </a:r>
            <a:r>
              <a:rPr lang="en-US" sz="3600" dirty="0">
                <a:solidFill>
                  <a:srgbClr val="002060"/>
                </a:solidFill>
                <a:effectLst>
                  <a:outerShdw blurRad="38100" dist="38100" dir="2700000" algn="tl">
                    <a:srgbClr val="000000">
                      <a:alpha val="43137"/>
                    </a:srgbClr>
                  </a:outerShdw>
                </a:effectLst>
                <a:latin typeface="Arial"/>
              </a:rPr>
              <a:t> </a:t>
            </a:r>
            <a:r>
              <a:rPr lang="en-US" sz="3600" dirty="0" err="1">
                <a:solidFill>
                  <a:srgbClr val="002060"/>
                </a:solidFill>
                <a:effectLst>
                  <a:outerShdw blurRad="38100" dist="38100" dir="2700000" algn="tl">
                    <a:srgbClr val="000000">
                      <a:alpha val="43137"/>
                    </a:srgbClr>
                  </a:outerShdw>
                </a:effectLst>
                <a:latin typeface="Arial"/>
              </a:rPr>
              <a:t>som</a:t>
            </a:r>
            <a:r>
              <a:rPr lang="en-US" sz="3600" dirty="0">
                <a:solidFill>
                  <a:srgbClr val="002060"/>
                </a:solidFill>
                <a:effectLst>
                  <a:outerShdw blurRad="38100" dist="38100" dir="2700000" algn="tl">
                    <a:srgbClr val="000000">
                      <a:alpha val="43137"/>
                    </a:srgbClr>
                  </a:outerShdw>
                </a:effectLst>
                <a:latin typeface="Arial"/>
              </a:rPr>
              <a:t> vi </a:t>
            </a:r>
            <a:r>
              <a:rPr lang="en-US" sz="3600" u="sng" dirty="0" err="1">
                <a:solidFill>
                  <a:srgbClr val="002060"/>
                </a:solidFill>
                <a:effectLst>
                  <a:outerShdw blurRad="38100" dist="38100" dir="2700000" algn="tl">
                    <a:srgbClr val="000000">
                      <a:alpha val="43137"/>
                    </a:srgbClr>
                  </a:outerShdw>
                </a:effectLst>
                <a:latin typeface="Arial"/>
              </a:rPr>
              <a:t>sammen</a:t>
            </a:r>
            <a:r>
              <a:rPr lang="en-US" sz="3600" dirty="0">
                <a:solidFill>
                  <a:srgbClr val="002060"/>
                </a:solidFill>
                <a:effectLst>
                  <a:outerShdw blurRad="38100" dist="38100" dir="2700000" algn="tl">
                    <a:srgbClr val="000000">
                      <a:alpha val="43137"/>
                    </a:srgbClr>
                  </a:outerShdw>
                </a:effectLst>
                <a:latin typeface="Arial"/>
              </a:rPr>
              <a:t> </a:t>
            </a:r>
            <a:r>
              <a:rPr lang="en-US" sz="3600" dirty="0" err="1">
                <a:solidFill>
                  <a:srgbClr val="002060"/>
                </a:solidFill>
                <a:effectLst>
                  <a:outerShdw blurRad="38100" dist="38100" dir="2700000" algn="tl">
                    <a:srgbClr val="000000">
                      <a:alpha val="43137"/>
                    </a:srgbClr>
                  </a:outerShdw>
                </a:effectLst>
                <a:latin typeface="Arial"/>
              </a:rPr>
              <a:t>må</a:t>
            </a:r>
            <a:r>
              <a:rPr lang="en-US" sz="3600" dirty="0">
                <a:solidFill>
                  <a:srgbClr val="002060"/>
                </a:solidFill>
                <a:effectLst>
                  <a:outerShdw blurRad="38100" dist="38100" dir="2700000" algn="tl">
                    <a:srgbClr val="000000">
                      <a:alpha val="43137"/>
                    </a:srgbClr>
                  </a:outerShdw>
                </a:effectLst>
                <a:latin typeface="Arial"/>
              </a:rPr>
              <a:t> </a:t>
            </a:r>
            <a:r>
              <a:rPr lang="en-US" sz="3600" dirty="0" err="1">
                <a:solidFill>
                  <a:srgbClr val="002060"/>
                </a:solidFill>
                <a:effectLst>
                  <a:outerShdw blurRad="38100" dist="38100" dir="2700000" algn="tl">
                    <a:srgbClr val="000000">
                      <a:alpha val="43137"/>
                    </a:srgbClr>
                  </a:outerShdw>
                </a:effectLst>
                <a:latin typeface="Arial"/>
              </a:rPr>
              <a:t>bli</a:t>
            </a:r>
            <a:r>
              <a:rPr lang="en-US" sz="3600" dirty="0">
                <a:solidFill>
                  <a:srgbClr val="002060"/>
                </a:solidFill>
                <a:effectLst>
                  <a:outerShdw blurRad="38100" dist="38100" dir="2700000" algn="tl">
                    <a:srgbClr val="000000">
                      <a:alpha val="43137"/>
                    </a:srgbClr>
                  </a:outerShdw>
                </a:effectLst>
                <a:latin typeface="Arial"/>
              </a:rPr>
              <a:t> </a:t>
            </a:r>
            <a:r>
              <a:rPr lang="en-US" sz="3600" dirty="0" err="1">
                <a:solidFill>
                  <a:srgbClr val="002060"/>
                </a:solidFill>
                <a:effectLst>
                  <a:outerShdw blurRad="38100" dist="38100" dir="2700000" algn="tl">
                    <a:srgbClr val="000000">
                      <a:alpha val="43137"/>
                    </a:srgbClr>
                  </a:outerShdw>
                </a:effectLst>
                <a:latin typeface="Arial"/>
              </a:rPr>
              <a:t>bedre</a:t>
            </a:r>
            <a:r>
              <a:rPr lang="en-US" sz="3600" dirty="0">
                <a:solidFill>
                  <a:srgbClr val="002060"/>
                </a:solidFill>
                <a:effectLst>
                  <a:outerShdw blurRad="38100" dist="38100" dir="2700000" algn="tl">
                    <a:srgbClr val="000000">
                      <a:alpha val="43137"/>
                    </a:srgbClr>
                  </a:outerShdw>
                </a:effectLst>
                <a:latin typeface="Arial"/>
              </a:rPr>
              <a:t> </a:t>
            </a:r>
            <a:r>
              <a:rPr lang="en-US" sz="3600" dirty="0" err="1">
                <a:solidFill>
                  <a:srgbClr val="002060"/>
                </a:solidFill>
                <a:effectLst>
                  <a:outerShdw blurRad="38100" dist="38100" dir="2700000" algn="tl">
                    <a:srgbClr val="000000">
                      <a:alpha val="43137"/>
                    </a:srgbClr>
                  </a:outerShdw>
                </a:effectLst>
                <a:latin typeface="Arial"/>
              </a:rPr>
              <a:t>på</a:t>
            </a:r>
            <a:r>
              <a:rPr lang="en-US" sz="3600" dirty="0">
                <a:solidFill>
                  <a:srgbClr val="002060"/>
                </a:solidFill>
                <a:effectLst>
                  <a:outerShdw blurRad="38100" dist="38100" dir="2700000" algn="tl">
                    <a:srgbClr val="000000">
                      <a:alpha val="43137"/>
                    </a:srgbClr>
                  </a:outerShdw>
                </a:effectLst>
                <a:latin typeface="Arial"/>
              </a:rPr>
              <a:t> </a:t>
            </a:r>
            <a:r>
              <a:rPr lang="en-US" sz="3600" dirty="0" err="1">
                <a:solidFill>
                  <a:srgbClr val="002060"/>
                </a:solidFill>
                <a:effectLst>
                  <a:outerShdw blurRad="38100" dist="38100" dir="2700000" algn="tl">
                    <a:srgbClr val="000000">
                      <a:alpha val="43137"/>
                    </a:srgbClr>
                  </a:outerShdw>
                </a:effectLst>
                <a:latin typeface="Arial"/>
              </a:rPr>
              <a:t>i</a:t>
            </a:r>
            <a:r>
              <a:rPr lang="en-US" sz="3600" dirty="0">
                <a:solidFill>
                  <a:srgbClr val="002060"/>
                </a:solidFill>
                <a:effectLst>
                  <a:outerShdw blurRad="38100" dist="38100" dir="2700000" algn="tl">
                    <a:srgbClr val="000000">
                      <a:alpha val="43137"/>
                    </a:srgbClr>
                  </a:outerShdw>
                </a:effectLst>
                <a:latin typeface="Arial"/>
              </a:rPr>
              <a:t> din sone for å </a:t>
            </a:r>
            <a:r>
              <a:rPr lang="en-US" sz="3600" u="sng" dirty="0" err="1">
                <a:solidFill>
                  <a:srgbClr val="002060"/>
                </a:solidFill>
                <a:effectLst>
                  <a:outerShdw blurRad="38100" dist="38100" dir="2700000" algn="tl">
                    <a:srgbClr val="000000">
                      <a:alpha val="43137"/>
                    </a:srgbClr>
                  </a:outerShdw>
                </a:effectLst>
                <a:latin typeface="Arial"/>
              </a:rPr>
              <a:t>styrke</a:t>
            </a:r>
            <a:r>
              <a:rPr lang="en-US" sz="3600" u="sng" dirty="0">
                <a:solidFill>
                  <a:srgbClr val="002060"/>
                </a:solidFill>
                <a:effectLst>
                  <a:outerShdw blurRad="38100" dist="38100" dir="2700000" algn="tl">
                    <a:srgbClr val="000000">
                      <a:alpha val="43137"/>
                    </a:srgbClr>
                  </a:outerShdw>
                </a:effectLst>
                <a:latin typeface="Arial"/>
              </a:rPr>
              <a:t> </a:t>
            </a:r>
            <a:r>
              <a:rPr lang="en-US" sz="3600" u="sng" dirty="0" err="1">
                <a:solidFill>
                  <a:srgbClr val="002060"/>
                </a:solidFill>
                <a:effectLst>
                  <a:outerShdw blurRad="38100" dist="38100" dir="2700000" algn="tl">
                    <a:srgbClr val="000000">
                      <a:alpha val="43137"/>
                    </a:srgbClr>
                  </a:outerShdw>
                </a:effectLst>
                <a:latin typeface="Arial"/>
              </a:rPr>
              <a:t>deltagelsen</a:t>
            </a:r>
            <a:r>
              <a:rPr lang="en-US" sz="3600" dirty="0">
                <a:solidFill>
                  <a:srgbClr val="002060"/>
                </a:solidFill>
                <a:effectLst>
                  <a:outerShdw blurRad="38100" dist="38100" dir="2700000" algn="tl">
                    <a:srgbClr val="000000">
                      <a:alpha val="43137"/>
                    </a:srgbClr>
                  </a:outerShdw>
                </a:effectLst>
                <a:latin typeface="Arial"/>
              </a:rPr>
              <a:t> I </a:t>
            </a:r>
            <a:r>
              <a:rPr lang="en-US" sz="3600" dirty="0" err="1">
                <a:solidFill>
                  <a:srgbClr val="002060"/>
                </a:solidFill>
                <a:effectLst>
                  <a:outerShdw blurRad="38100" dist="38100" dir="2700000" algn="tl">
                    <a:srgbClr val="000000">
                      <a:alpha val="43137"/>
                    </a:srgbClr>
                  </a:outerShdw>
                </a:effectLst>
                <a:latin typeface="Arial"/>
              </a:rPr>
              <a:t>fotball</a:t>
            </a:r>
            <a:r>
              <a:rPr lang="en-US" sz="3600" dirty="0">
                <a:solidFill>
                  <a:srgbClr val="002060"/>
                </a:solidFill>
                <a:effectLst>
                  <a:outerShdw blurRad="38100" dist="38100" dir="2700000" algn="tl">
                    <a:srgbClr val="000000">
                      <a:alpha val="43137"/>
                    </a:srgbClr>
                  </a:outerShdw>
                </a:effectLst>
                <a:latin typeface="Arial"/>
              </a:rPr>
              <a:t> – </a:t>
            </a:r>
          </a:p>
          <a:p>
            <a:pPr algn="ctr" defTabSz="914363"/>
            <a:endParaRPr lang="en-US" sz="3600" dirty="0">
              <a:solidFill>
                <a:srgbClr val="002060"/>
              </a:solidFill>
              <a:effectLst>
                <a:outerShdw blurRad="38100" dist="38100" dir="2700000" algn="tl">
                  <a:srgbClr val="000000">
                    <a:alpha val="43137"/>
                  </a:srgbClr>
                </a:outerShdw>
              </a:effectLst>
              <a:latin typeface="Arial"/>
            </a:endParaRPr>
          </a:p>
          <a:p>
            <a:pPr algn="ctr" defTabSz="914363"/>
            <a:r>
              <a:rPr lang="en-US" sz="3600" dirty="0" err="1">
                <a:solidFill>
                  <a:srgbClr val="002060"/>
                </a:solidFill>
                <a:effectLst>
                  <a:outerShdw blurRad="38100" dist="38100" dir="2700000" algn="tl">
                    <a:srgbClr val="000000">
                      <a:alpha val="43137"/>
                    </a:srgbClr>
                  </a:outerShdw>
                </a:effectLst>
                <a:latin typeface="Arial"/>
              </a:rPr>
              <a:t>Hva</a:t>
            </a:r>
            <a:r>
              <a:rPr lang="en-US" sz="3600" dirty="0">
                <a:solidFill>
                  <a:srgbClr val="002060"/>
                </a:solidFill>
                <a:effectLst>
                  <a:outerShdw blurRad="38100" dist="38100" dir="2700000" algn="tl">
                    <a:srgbClr val="000000">
                      <a:alpha val="43137"/>
                    </a:srgbClr>
                  </a:outerShdw>
                </a:effectLst>
                <a:latin typeface="Arial"/>
              </a:rPr>
              <a:t> </a:t>
            </a:r>
            <a:r>
              <a:rPr lang="en-US" sz="3600" dirty="0" err="1">
                <a:solidFill>
                  <a:srgbClr val="002060"/>
                </a:solidFill>
                <a:effectLst>
                  <a:outerShdw blurRad="38100" dist="38100" dir="2700000" algn="tl">
                    <a:srgbClr val="000000">
                      <a:alpha val="43137"/>
                    </a:srgbClr>
                  </a:outerShdw>
                </a:effectLst>
                <a:latin typeface="Arial"/>
              </a:rPr>
              <a:t>skulle</a:t>
            </a:r>
            <a:r>
              <a:rPr lang="en-US" sz="3600" dirty="0">
                <a:solidFill>
                  <a:srgbClr val="002060"/>
                </a:solidFill>
                <a:effectLst>
                  <a:outerShdw blurRad="38100" dist="38100" dir="2700000" algn="tl">
                    <a:srgbClr val="000000">
                      <a:alpha val="43137"/>
                    </a:srgbClr>
                  </a:outerShdw>
                </a:effectLst>
                <a:latin typeface="Arial"/>
              </a:rPr>
              <a:t> det </a:t>
            </a:r>
            <a:r>
              <a:rPr lang="en-US" sz="3600" dirty="0" err="1">
                <a:solidFill>
                  <a:srgbClr val="002060"/>
                </a:solidFill>
                <a:effectLst>
                  <a:outerShdw blurRad="38100" dist="38100" dir="2700000" algn="tl">
                    <a:srgbClr val="000000">
                      <a:alpha val="43137"/>
                    </a:srgbClr>
                  </a:outerShdw>
                </a:effectLst>
                <a:latin typeface="Arial"/>
              </a:rPr>
              <a:t>være</a:t>
            </a:r>
            <a:r>
              <a:rPr lang="en-US" sz="3600" dirty="0">
                <a:solidFill>
                  <a:srgbClr val="002060"/>
                </a:solidFill>
                <a:effectLst>
                  <a:outerShdw blurRad="38100" dist="38100" dir="2700000" algn="tl">
                    <a:srgbClr val="000000">
                      <a:alpha val="43137"/>
                    </a:srgbClr>
                  </a:outerShdw>
                </a:effectLst>
                <a:latin typeface="Arial"/>
              </a:rPr>
              <a:t> ? </a:t>
            </a:r>
            <a:endParaRPr lang="en-US" sz="3200" dirty="0">
              <a:solidFill>
                <a:srgbClr val="002060"/>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5" y="373323"/>
            <a:ext cx="1090242" cy="1410077"/>
          </a:xfrm>
          <a:prstGeom prst="rect">
            <a:avLst/>
          </a:prstGeom>
        </p:spPr>
      </p:pic>
    </p:spTree>
    <p:extLst>
      <p:ext uri="{BB962C8B-B14F-4D97-AF65-F5344CB8AC3E}">
        <p14:creationId xmlns:p14="http://schemas.microsoft.com/office/powerpoint/2010/main" val="3365447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781439" y="551743"/>
            <a:ext cx="5528405"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4000" dirty="0">
                <a:solidFill>
                  <a:srgbClr val="002060"/>
                </a:solidFill>
                <a:effectLst>
                  <a:outerShdw blurRad="38100" dist="38100" dir="2700000" algn="tl">
                    <a:srgbClr val="000000">
                      <a:alpha val="43137"/>
                    </a:srgbClr>
                  </a:outerShdw>
                </a:effectLst>
                <a:latin typeface="Arial"/>
              </a:rPr>
              <a:t>ANALYSE, </a:t>
            </a:r>
          </a:p>
          <a:p>
            <a:pPr algn="ctr" defTabSz="914363"/>
            <a:r>
              <a:rPr lang="en-US" sz="4000" dirty="0">
                <a:solidFill>
                  <a:srgbClr val="002060"/>
                </a:solidFill>
                <a:effectLst>
                  <a:outerShdw blurRad="38100" dist="38100" dir="2700000" algn="tl">
                    <a:srgbClr val="000000">
                      <a:alpha val="43137"/>
                    </a:srgbClr>
                  </a:outerShdw>
                </a:effectLst>
                <a:latin typeface="Arial"/>
              </a:rPr>
              <a:t>MÅL OG TILTAK</a:t>
            </a:r>
          </a:p>
          <a:p>
            <a:pPr algn="ctr" defTabSz="914363"/>
            <a:r>
              <a:rPr lang="en-US" sz="4000" dirty="0">
                <a:solidFill>
                  <a:srgbClr val="002060"/>
                </a:solidFill>
                <a:effectLst>
                  <a:outerShdw blurRad="38100" dist="38100" dir="2700000" algn="tl">
                    <a:srgbClr val="000000">
                      <a:alpha val="43137"/>
                    </a:srgbClr>
                  </a:outerShdw>
                </a:effectLst>
                <a:latin typeface="Arial"/>
              </a:rPr>
              <a:t>2022</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a:solidFill>
                  <a:srgbClr val="002060"/>
                </a:solidFill>
                <a:effectLst>
                  <a:outerShdw blurRad="38100" dist="38100" dir="2700000" algn="tl">
                    <a:srgbClr val="000000">
                      <a:alpha val="43137"/>
                    </a:srgbClr>
                  </a:outerShdw>
                </a:effectLst>
                <a:latin typeface="Arial"/>
              </a:rPr>
              <a:t>for</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err="1">
                <a:solidFill>
                  <a:srgbClr val="002060"/>
                </a:solidFill>
                <a:effectLst>
                  <a:outerShdw blurRad="38100" dist="38100" dir="2700000" algn="tl">
                    <a:srgbClr val="000000">
                      <a:alpha val="43137"/>
                    </a:srgbClr>
                  </a:outerShdw>
                </a:effectLst>
                <a:latin typeface="Arial"/>
              </a:rPr>
              <a:t>Klubbene</a:t>
            </a:r>
            <a:r>
              <a:rPr lang="en-US" sz="4000" dirty="0">
                <a:solidFill>
                  <a:srgbClr val="002060"/>
                </a:solidFill>
                <a:effectLst>
                  <a:outerShdw blurRad="38100" dist="38100" dir="2700000" algn="tl">
                    <a:srgbClr val="000000">
                      <a:alpha val="43137"/>
                    </a:srgbClr>
                  </a:outerShdw>
                </a:effectLst>
                <a:latin typeface="Arial"/>
              </a:rPr>
              <a:t> </a:t>
            </a:r>
            <a:r>
              <a:rPr lang="en-US" sz="4000" dirty="0" err="1">
                <a:solidFill>
                  <a:srgbClr val="002060"/>
                </a:solidFill>
                <a:effectLst>
                  <a:outerShdw blurRad="38100" dist="38100" dir="2700000" algn="tl">
                    <a:srgbClr val="000000">
                      <a:alpha val="43137"/>
                    </a:srgbClr>
                  </a:outerShdw>
                </a:effectLst>
                <a:latin typeface="Arial"/>
              </a:rPr>
              <a:t>i</a:t>
            </a:r>
            <a:r>
              <a:rPr lang="en-US" sz="4000" dirty="0">
                <a:solidFill>
                  <a:srgbClr val="002060"/>
                </a:solidFill>
                <a:effectLst>
                  <a:outerShdw blurRad="38100" dist="38100" dir="2700000" algn="tl">
                    <a:srgbClr val="000000">
                      <a:alpha val="43137"/>
                    </a:srgbClr>
                  </a:outerShdw>
                </a:effectLst>
                <a:latin typeface="Arial"/>
              </a:rPr>
              <a:t> sone</a:t>
            </a:r>
          </a:p>
          <a:p>
            <a:pPr algn="ctr" defTabSz="914363"/>
            <a:r>
              <a:rPr lang="en-US" sz="4000" dirty="0" err="1">
                <a:solidFill>
                  <a:srgbClr val="002060"/>
                </a:solidFill>
                <a:effectLst>
                  <a:outerShdw blurRad="38100" dist="38100" dir="2700000" algn="tl">
                    <a:srgbClr val="000000">
                      <a:alpha val="43137"/>
                    </a:srgbClr>
                  </a:outerShdw>
                </a:effectLst>
                <a:latin typeface="Arial"/>
              </a:rPr>
              <a:t>Ytre</a:t>
            </a:r>
            <a:r>
              <a:rPr lang="en-US" sz="4000" dirty="0">
                <a:solidFill>
                  <a:srgbClr val="002060"/>
                </a:solidFill>
                <a:effectLst>
                  <a:outerShdw blurRad="38100" dist="38100" dir="2700000" algn="tl">
                    <a:srgbClr val="000000">
                      <a:alpha val="43137"/>
                    </a:srgbClr>
                  </a:outerShdw>
                </a:effectLst>
                <a:latin typeface="Arial"/>
              </a:rPr>
              <a:t> </a:t>
            </a:r>
            <a:r>
              <a:rPr lang="en-US" sz="4000" dirty="0" err="1">
                <a:solidFill>
                  <a:srgbClr val="002060"/>
                </a:solidFill>
                <a:effectLst>
                  <a:outerShdw blurRad="38100" dist="38100" dir="2700000" algn="tl">
                    <a:srgbClr val="000000">
                      <a:alpha val="43137"/>
                    </a:srgbClr>
                  </a:outerShdw>
                </a:effectLst>
                <a:latin typeface="Arial"/>
              </a:rPr>
              <a:t>Namdal</a:t>
            </a:r>
            <a:r>
              <a:rPr lang="en-US" sz="4000" dirty="0">
                <a:solidFill>
                  <a:srgbClr val="002060"/>
                </a:solidFill>
                <a:effectLst>
                  <a:outerShdw blurRad="38100" dist="38100" dir="2700000" algn="tl">
                    <a:srgbClr val="000000">
                      <a:alpha val="43137"/>
                    </a:srgbClr>
                  </a:outerShdw>
                </a:effectLst>
                <a:latin typeface="Arial"/>
              </a:rPr>
              <a:t> og </a:t>
            </a:r>
            <a:r>
              <a:rPr lang="en-US" sz="4000" dirty="0" err="1">
                <a:solidFill>
                  <a:srgbClr val="002060"/>
                </a:solidFill>
                <a:effectLst>
                  <a:outerShdw blurRad="38100" dist="38100" dir="2700000" algn="tl">
                    <a:srgbClr val="000000">
                      <a:alpha val="43137"/>
                    </a:srgbClr>
                  </a:outerShdw>
                </a:effectLst>
                <a:latin typeface="Arial"/>
              </a:rPr>
              <a:t>Namdal</a:t>
            </a:r>
            <a:endParaRPr lang="en-US" sz="4000" dirty="0">
              <a:solidFill>
                <a:srgbClr val="002060"/>
              </a:solidFill>
              <a:effectLst>
                <a:outerShdw blurRad="38100" dist="38100" dir="2700000" algn="tl">
                  <a:srgbClr val="000000">
                    <a:alpha val="43137"/>
                  </a:srgbClr>
                </a:outerShdw>
              </a:effectLst>
              <a:latin typeface="Arial"/>
            </a:endParaRPr>
          </a:p>
          <a:p>
            <a:pPr algn="ctr" defTabSz="914363"/>
            <a:br>
              <a:rPr lang="en-US" dirty="0">
                <a:solidFill>
                  <a:srgbClr val="002060"/>
                </a:solidFill>
                <a:effectLst>
                  <a:outerShdw blurRad="38100" dist="38100" dir="2700000" algn="tl">
                    <a:srgbClr val="000000">
                      <a:alpha val="43137"/>
                    </a:srgbClr>
                  </a:outerShdw>
                </a:effectLst>
                <a:latin typeface="Arial"/>
              </a:rPr>
            </a:br>
            <a:br>
              <a:rPr lang="en-US" sz="3333" dirty="0">
                <a:solidFill>
                  <a:srgbClr val="002060"/>
                </a:solidFill>
                <a:effectLst>
                  <a:outerShdw blurRad="38100" dist="38100" dir="2700000" algn="tl">
                    <a:srgbClr val="000000">
                      <a:alpha val="43137"/>
                    </a:srgbClr>
                  </a:outerShdw>
                </a:effectLst>
                <a:latin typeface="Arial"/>
              </a:rPr>
            </a:br>
            <a:endParaRPr lang="en-US" sz="3333" dirty="0">
              <a:solidFill>
                <a:srgbClr val="002060"/>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5" y="373323"/>
            <a:ext cx="1090242" cy="1410077"/>
          </a:xfrm>
          <a:prstGeom prst="rect">
            <a:avLst/>
          </a:prstGeom>
        </p:spPr>
      </p:pic>
    </p:spTree>
    <p:extLst>
      <p:ext uri="{BB962C8B-B14F-4D97-AF65-F5344CB8AC3E}">
        <p14:creationId xmlns:p14="http://schemas.microsoft.com/office/powerpoint/2010/main" val="108556655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sp>
        <p:nvSpPr>
          <p:cNvPr id="7" name="Title 1">
            <a:extLst>
              <a:ext uri="{FF2B5EF4-FFF2-40B4-BE49-F238E27FC236}">
                <a16:creationId xmlns:a16="http://schemas.microsoft.com/office/drawing/2014/main" id="{1D0CD81D-9EA8-40B1-8580-5C54DC52F41D}"/>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667" dirty="0">
                <a:solidFill>
                  <a:prstClr val="white"/>
                </a:solidFill>
                <a:effectLst>
                  <a:outerShdw blurRad="38100" dist="38100" dir="2700000" algn="tl">
                    <a:srgbClr val="000000">
                      <a:alpha val="43137"/>
                    </a:srgbClr>
                  </a:outerShdw>
                </a:effectLst>
                <a:latin typeface="Arial"/>
              </a:rPr>
              <a:t> ANALYSE</a:t>
            </a:r>
          </a:p>
          <a:p>
            <a:pPr algn="ctr" defTabSz="914363"/>
            <a:r>
              <a:rPr lang="en-US" sz="2667" b="0" dirty="0" err="1">
                <a:solidFill>
                  <a:prstClr val="white"/>
                </a:solidFill>
                <a:effectLst>
                  <a:outerShdw blurRad="38100" dist="38100" dir="2700000" algn="tl">
                    <a:srgbClr val="000000">
                      <a:alpha val="43137"/>
                    </a:srgbClr>
                  </a:outerShdw>
                </a:effectLst>
                <a:latin typeface="Arial"/>
              </a:rPr>
              <a:t>Ytre</a:t>
            </a:r>
            <a:r>
              <a:rPr lang="en-US" sz="2667" b="0" dirty="0">
                <a:solidFill>
                  <a:prstClr val="white"/>
                </a:solidFill>
                <a:effectLst>
                  <a:outerShdw blurRad="38100" dist="38100" dir="2700000" algn="tl">
                    <a:srgbClr val="000000">
                      <a:alpha val="43137"/>
                    </a:srgbClr>
                  </a:outerShdw>
                </a:effectLst>
                <a:latin typeface="Arial"/>
              </a:rPr>
              <a:t> </a:t>
            </a:r>
            <a:r>
              <a:rPr lang="en-US" sz="2667" b="0" dirty="0" err="1">
                <a:solidFill>
                  <a:prstClr val="white"/>
                </a:solidFill>
                <a:effectLst>
                  <a:outerShdw blurRad="38100" dist="38100" dir="2700000" algn="tl">
                    <a:srgbClr val="000000">
                      <a:alpha val="43137"/>
                    </a:srgbClr>
                  </a:outerShdw>
                </a:effectLst>
                <a:latin typeface="Arial"/>
              </a:rPr>
              <a:t>Namdal</a:t>
            </a:r>
            <a:r>
              <a:rPr lang="en-US" sz="2667" b="0" dirty="0">
                <a:solidFill>
                  <a:prstClr val="white"/>
                </a:solidFill>
                <a:effectLst>
                  <a:outerShdw blurRad="38100" dist="38100" dir="2700000" algn="tl">
                    <a:srgbClr val="000000">
                      <a:alpha val="43137"/>
                    </a:srgbClr>
                  </a:outerShdw>
                </a:effectLst>
                <a:latin typeface="Arial"/>
              </a:rPr>
              <a:t>/</a:t>
            </a:r>
            <a:r>
              <a:rPr lang="en-US" sz="2667" b="0" dirty="0" err="1">
                <a:solidFill>
                  <a:prstClr val="white"/>
                </a:solidFill>
                <a:effectLst>
                  <a:outerShdw blurRad="38100" dist="38100" dir="2700000" algn="tl">
                    <a:srgbClr val="000000">
                      <a:alpha val="43137"/>
                    </a:srgbClr>
                  </a:outerShdw>
                </a:effectLst>
                <a:latin typeface="Arial"/>
              </a:rPr>
              <a:t>Namdal</a:t>
            </a:r>
            <a:endParaRPr lang="en-US" sz="2000" b="0" dirty="0">
              <a:solidFill>
                <a:prstClr val="white"/>
              </a:solidFill>
              <a:effectLst>
                <a:outerShdw blurRad="38100" dist="38100" dir="2700000" algn="tl">
                  <a:srgbClr val="000000">
                    <a:alpha val="43137"/>
                  </a:srgbClr>
                </a:outerShdw>
              </a:effectLst>
              <a:latin typeface="Arial"/>
            </a:endParaRPr>
          </a:p>
          <a:p>
            <a:pPr algn="ctr" defTabSz="914363"/>
            <a:endParaRPr lang="en-US" sz="2000"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63"/>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pic>
        <p:nvPicPr>
          <p:cNvPr id="3" name="Bilde 2">
            <a:extLst>
              <a:ext uri="{FF2B5EF4-FFF2-40B4-BE49-F238E27FC236}">
                <a16:creationId xmlns:a16="http://schemas.microsoft.com/office/drawing/2014/main" id="{761FF14A-4AAE-46BB-9A57-437C18630CA1}"/>
              </a:ext>
            </a:extLst>
          </p:cNvPr>
          <p:cNvPicPr>
            <a:picLocks noChangeAspect="1"/>
          </p:cNvPicPr>
          <p:nvPr/>
        </p:nvPicPr>
        <p:blipFill>
          <a:blip r:embed="rId5"/>
          <a:stretch>
            <a:fillRect/>
          </a:stretch>
        </p:blipFill>
        <p:spPr>
          <a:xfrm>
            <a:off x="-114300" y="3993993"/>
            <a:ext cx="12306300" cy="2712129"/>
          </a:xfrm>
          <a:prstGeom prst="rect">
            <a:avLst/>
          </a:prstGeom>
        </p:spPr>
      </p:pic>
      <p:sp>
        <p:nvSpPr>
          <p:cNvPr id="4" name="Rektangel: avrundede hjørner 3">
            <a:extLst>
              <a:ext uri="{FF2B5EF4-FFF2-40B4-BE49-F238E27FC236}">
                <a16:creationId xmlns:a16="http://schemas.microsoft.com/office/drawing/2014/main" id="{5FAD10B6-124B-45FE-84D7-4216EC7B3977}"/>
              </a:ext>
            </a:extLst>
          </p:cNvPr>
          <p:cNvSpPr/>
          <p:nvPr/>
        </p:nvSpPr>
        <p:spPr>
          <a:xfrm>
            <a:off x="123825"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r>
              <a:rPr lang="nb-NO" b="1" dirty="0"/>
              <a:t>MEDLEMSUTVIKLING </a:t>
            </a:r>
          </a:p>
          <a:p>
            <a:pPr algn="ctr"/>
            <a:r>
              <a:rPr lang="nb-NO" b="1" dirty="0"/>
              <a:t>2019-2020</a:t>
            </a:r>
          </a:p>
          <a:p>
            <a:pPr algn="ctr"/>
            <a:endParaRPr lang="nb-NO" dirty="0"/>
          </a:p>
          <a:p>
            <a:pPr lvl="0" algn="ctr"/>
            <a:r>
              <a:rPr lang="nb-NO" dirty="0"/>
              <a:t>2349 medlemmer</a:t>
            </a:r>
          </a:p>
          <a:p>
            <a:pPr lvl="0" algn="ctr"/>
            <a:r>
              <a:rPr lang="nb-NO" dirty="0">
                <a:solidFill>
                  <a:schemeClr val="accent4"/>
                </a:solidFill>
              </a:rPr>
              <a:t>217 færre medlemmer</a:t>
            </a:r>
          </a:p>
          <a:p>
            <a:pPr lvl="0" algn="ctr"/>
            <a:r>
              <a:rPr lang="nb-NO" dirty="0">
                <a:solidFill>
                  <a:schemeClr val="accent4"/>
                </a:solidFill>
              </a:rPr>
              <a:t>Minus 8,5 %                                    </a:t>
            </a:r>
            <a:r>
              <a:rPr lang="nb-NO" dirty="0"/>
              <a:t>Andel medl. i krets: 6,3 %</a:t>
            </a:r>
          </a:p>
          <a:p>
            <a:pPr lvl="0" algn="ctr"/>
            <a:r>
              <a:rPr lang="nb-NO" dirty="0"/>
              <a:t>Kvinneandel: 37,2 %</a:t>
            </a:r>
          </a:p>
          <a:p>
            <a:pPr lvl="0"/>
            <a:endParaRPr lang="nb-NO" sz="1600" dirty="0"/>
          </a:p>
          <a:p>
            <a:pPr algn="ctr"/>
            <a:endParaRPr lang="nb-NO" dirty="0"/>
          </a:p>
        </p:txBody>
      </p:sp>
      <p:sp>
        <p:nvSpPr>
          <p:cNvPr id="13" name="Rektangel: avrundede hjørner 12">
            <a:extLst>
              <a:ext uri="{FF2B5EF4-FFF2-40B4-BE49-F238E27FC236}">
                <a16:creationId xmlns:a16="http://schemas.microsoft.com/office/drawing/2014/main" id="{9B3A85BA-E6FA-42C7-B2BF-BAB8D9CF8A52}"/>
              </a:ext>
            </a:extLst>
          </p:cNvPr>
          <p:cNvSpPr/>
          <p:nvPr/>
        </p:nvSpPr>
        <p:spPr>
          <a:xfrm>
            <a:off x="4152900" y="1104899"/>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LAGSUTVIKLING </a:t>
            </a:r>
          </a:p>
          <a:p>
            <a:pPr algn="ctr"/>
            <a:r>
              <a:rPr lang="nb-NO" b="1" dirty="0"/>
              <a:t>2019-2021</a:t>
            </a:r>
          </a:p>
          <a:p>
            <a:pPr algn="ctr"/>
            <a:endParaRPr lang="nb-NO" dirty="0"/>
          </a:p>
          <a:p>
            <a:pPr lvl="0" algn="ctr"/>
            <a:r>
              <a:rPr lang="nb-NO" sz="1800" dirty="0"/>
              <a:t>194 lag</a:t>
            </a:r>
          </a:p>
          <a:p>
            <a:pPr lvl="0" algn="ctr"/>
            <a:r>
              <a:rPr lang="nb-NO" sz="1800" dirty="0">
                <a:solidFill>
                  <a:schemeClr val="accent4"/>
                </a:solidFill>
              </a:rPr>
              <a:t>Nedgang på 58 lag</a:t>
            </a:r>
          </a:p>
          <a:p>
            <a:pPr lvl="0" algn="ctr"/>
            <a:r>
              <a:rPr lang="nb-NO" sz="1800" dirty="0">
                <a:solidFill>
                  <a:schemeClr val="accent4"/>
                </a:solidFill>
              </a:rPr>
              <a:t>Minus 23,0 %</a:t>
            </a:r>
          </a:p>
          <a:p>
            <a:pPr lvl="0" algn="ctr"/>
            <a:r>
              <a:rPr lang="nb-NO" sz="1800" dirty="0"/>
              <a:t>Andel lag i krets: 8,2 %</a:t>
            </a:r>
          </a:p>
          <a:p>
            <a:pPr algn="ctr"/>
            <a:endParaRPr lang="nb-NO" dirty="0"/>
          </a:p>
        </p:txBody>
      </p:sp>
      <p:sp>
        <p:nvSpPr>
          <p:cNvPr id="14" name="Rektangel: avrundede hjørner 13">
            <a:extLst>
              <a:ext uri="{FF2B5EF4-FFF2-40B4-BE49-F238E27FC236}">
                <a16:creationId xmlns:a16="http://schemas.microsoft.com/office/drawing/2014/main" id="{18BFF0FD-4DD7-43D1-AA4B-866AF09DE737}"/>
              </a:ext>
            </a:extLst>
          </p:cNvPr>
          <p:cNvSpPr/>
          <p:nvPr/>
        </p:nvSpPr>
        <p:spPr>
          <a:xfrm>
            <a:off x="8181975" y="1124731"/>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r>
              <a:rPr lang="nb-NO" b="1" dirty="0"/>
              <a:t>DEMOGRAFISK UTVIKLING 2011-2021</a:t>
            </a:r>
          </a:p>
          <a:p>
            <a:pPr algn="ctr"/>
            <a:endParaRPr lang="nb-NO" dirty="0"/>
          </a:p>
          <a:p>
            <a:pPr lvl="0" algn="ctr"/>
            <a:r>
              <a:rPr lang="nb-NO" sz="1600" dirty="0"/>
              <a:t>Fødes færre barn</a:t>
            </a:r>
          </a:p>
          <a:p>
            <a:pPr lvl="0" algn="ctr"/>
            <a:r>
              <a:rPr lang="nb-NO" sz="1600" dirty="0"/>
              <a:t>Få voksne 30-45 år</a:t>
            </a:r>
          </a:p>
          <a:p>
            <a:pPr lvl="0" algn="ctr"/>
            <a:r>
              <a:rPr lang="nb-NO" sz="1600" dirty="0">
                <a:solidFill>
                  <a:srgbClr val="FFC000"/>
                </a:solidFill>
              </a:rPr>
              <a:t>Fraflytting fra distriktet</a:t>
            </a:r>
          </a:p>
          <a:p>
            <a:pPr lvl="0" algn="ctr"/>
            <a:r>
              <a:rPr lang="nb-NO" sz="1600" dirty="0"/>
              <a:t>Sentrale kommuner:                     Nærøysund,  Grong,                   Overhalla, Namsos</a:t>
            </a:r>
          </a:p>
          <a:p>
            <a:pPr algn="ctr"/>
            <a:endParaRPr lang="nb-NO" dirty="0"/>
          </a:p>
        </p:txBody>
      </p:sp>
    </p:spTree>
    <p:extLst>
      <p:ext uri="{BB962C8B-B14F-4D97-AF65-F5344CB8AC3E}">
        <p14:creationId xmlns:p14="http://schemas.microsoft.com/office/powerpoint/2010/main" val="39924497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667" dirty="0">
                <a:solidFill>
                  <a:prstClr val="white"/>
                </a:solidFill>
                <a:effectLst>
                  <a:outerShdw blurRad="38100" dist="38100" dir="2700000" algn="tl">
                    <a:srgbClr val="000000">
                      <a:alpha val="43137"/>
                    </a:srgbClr>
                  </a:outerShdw>
                </a:effectLst>
                <a:latin typeface="Arial"/>
              </a:rPr>
              <a:t> MÅL OG TILTAK FOR 2022</a:t>
            </a:r>
          </a:p>
          <a:p>
            <a:pPr algn="ctr" defTabSz="914363"/>
            <a:r>
              <a:rPr lang="en-US" sz="2667" b="0" dirty="0" err="1">
                <a:solidFill>
                  <a:prstClr val="white"/>
                </a:solidFill>
                <a:effectLst>
                  <a:outerShdw blurRad="38100" dist="38100" dir="2700000" algn="tl">
                    <a:srgbClr val="000000">
                      <a:alpha val="43137"/>
                    </a:srgbClr>
                  </a:outerShdw>
                </a:effectLst>
                <a:latin typeface="Arial"/>
              </a:rPr>
              <a:t>Ytre</a:t>
            </a:r>
            <a:r>
              <a:rPr lang="en-US" sz="2667" b="0" dirty="0">
                <a:solidFill>
                  <a:prstClr val="white"/>
                </a:solidFill>
                <a:effectLst>
                  <a:outerShdw blurRad="38100" dist="38100" dir="2700000" algn="tl">
                    <a:srgbClr val="000000">
                      <a:alpha val="43137"/>
                    </a:srgbClr>
                  </a:outerShdw>
                </a:effectLst>
                <a:latin typeface="Arial"/>
              </a:rPr>
              <a:t> </a:t>
            </a:r>
            <a:r>
              <a:rPr lang="en-US" sz="2667" b="0" dirty="0" err="1">
                <a:solidFill>
                  <a:prstClr val="white"/>
                </a:solidFill>
                <a:effectLst>
                  <a:outerShdw blurRad="38100" dist="38100" dir="2700000" algn="tl">
                    <a:srgbClr val="000000">
                      <a:alpha val="43137"/>
                    </a:srgbClr>
                  </a:outerShdw>
                </a:effectLst>
                <a:latin typeface="Arial"/>
              </a:rPr>
              <a:t>Namdal</a:t>
            </a:r>
            <a:r>
              <a:rPr lang="en-US" sz="2667" b="0" dirty="0">
                <a:solidFill>
                  <a:prstClr val="white"/>
                </a:solidFill>
                <a:effectLst>
                  <a:outerShdw blurRad="38100" dist="38100" dir="2700000" algn="tl">
                    <a:srgbClr val="000000">
                      <a:alpha val="43137"/>
                    </a:srgbClr>
                  </a:outerShdw>
                </a:effectLst>
                <a:latin typeface="Arial"/>
              </a:rPr>
              <a:t>/</a:t>
            </a:r>
            <a:r>
              <a:rPr lang="en-US" sz="2667" b="0" dirty="0" err="1">
                <a:solidFill>
                  <a:prstClr val="white"/>
                </a:solidFill>
                <a:effectLst>
                  <a:outerShdw blurRad="38100" dist="38100" dir="2700000" algn="tl">
                    <a:srgbClr val="000000">
                      <a:alpha val="43137"/>
                    </a:srgbClr>
                  </a:outerShdw>
                </a:effectLst>
                <a:latin typeface="Arial"/>
              </a:rPr>
              <a:t>Namdal</a:t>
            </a:r>
            <a:endParaRPr lang="en-US" sz="2000" b="0" dirty="0">
              <a:solidFill>
                <a:prstClr val="white"/>
              </a:solidFill>
              <a:effectLst>
                <a:outerShdw blurRad="38100" dist="38100" dir="2700000" algn="tl">
                  <a:srgbClr val="000000">
                    <a:alpha val="43137"/>
                  </a:srgbClr>
                </a:outerShdw>
              </a:effectLst>
              <a:latin typeface="Arial"/>
            </a:endParaRPr>
          </a:p>
          <a:p>
            <a:pPr algn="ctr" defTabSz="914363"/>
            <a:endParaRPr lang="en-US" sz="2000"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63"/>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13" name="Diagram 12">
            <a:extLst>
              <a:ext uri="{FF2B5EF4-FFF2-40B4-BE49-F238E27FC236}">
                <a16:creationId xmlns:a16="http://schemas.microsoft.com/office/drawing/2014/main" id="{CAFF3CF0-B8F6-465F-BEAC-B078DD705ABF}"/>
              </a:ext>
            </a:extLst>
          </p:cNvPr>
          <p:cNvGraphicFramePr/>
          <p:nvPr/>
        </p:nvGraphicFramePr>
        <p:xfrm>
          <a:off x="0" y="3933655"/>
          <a:ext cx="12192000" cy="29243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ktangel: avrundede hjørner 9">
            <a:extLst>
              <a:ext uri="{FF2B5EF4-FFF2-40B4-BE49-F238E27FC236}">
                <a16:creationId xmlns:a16="http://schemas.microsoft.com/office/drawing/2014/main" id="{86A45434-E627-4603-8DD5-0F473D60DAE3}"/>
              </a:ext>
            </a:extLst>
          </p:cNvPr>
          <p:cNvSpPr/>
          <p:nvPr/>
        </p:nvSpPr>
        <p:spPr>
          <a:xfrm>
            <a:off x="-1" y="1104898"/>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r>
              <a:rPr lang="nb-NO" b="1" dirty="0"/>
              <a:t>MÅL 1</a:t>
            </a:r>
          </a:p>
          <a:p>
            <a:pPr algn="ctr"/>
            <a:r>
              <a:rPr lang="nb-NO" b="1" dirty="0"/>
              <a:t>2022</a:t>
            </a:r>
          </a:p>
          <a:p>
            <a:pPr algn="ctr"/>
            <a:endParaRPr lang="nb-NO" b="1" dirty="0"/>
          </a:p>
          <a:p>
            <a:pPr algn="ctr"/>
            <a:r>
              <a:rPr lang="nb-NO" dirty="0"/>
              <a:t>Styrke lederkompetansen og det strategiske samarbeidet mellom klubbene </a:t>
            </a:r>
          </a:p>
          <a:p>
            <a:pPr algn="ctr"/>
            <a:endParaRPr lang="nb-NO" dirty="0"/>
          </a:p>
          <a:p>
            <a:pPr lvl="0"/>
            <a:endParaRPr lang="nb-NO" sz="1600" dirty="0"/>
          </a:p>
          <a:p>
            <a:pPr algn="ctr"/>
            <a:endParaRPr lang="nb-NO" dirty="0"/>
          </a:p>
        </p:txBody>
      </p:sp>
      <p:sp>
        <p:nvSpPr>
          <p:cNvPr id="12" name="Rektangel: avrundede hjørner 11">
            <a:extLst>
              <a:ext uri="{FF2B5EF4-FFF2-40B4-BE49-F238E27FC236}">
                <a16:creationId xmlns:a16="http://schemas.microsoft.com/office/drawing/2014/main" id="{E9DC7810-30F5-41A9-8F9E-1E29A04BA929}"/>
              </a:ext>
            </a:extLst>
          </p:cNvPr>
          <p:cNvSpPr/>
          <p:nvPr/>
        </p:nvSpPr>
        <p:spPr>
          <a:xfrm>
            <a:off x="4152900" y="1104899"/>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MÅL 2 </a:t>
            </a:r>
          </a:p>
          <a:p>
            <a:pPr algn="ctr"/>
            <a:r>
              <a:rPr lang="nb-NO" b="1" dirty="0"/>
              <a:t>2022</a:t>
            </a:r>
          </a:p>
          <a:p>
            <a:pPr algn="ctr"/>
            <a:endParaRPr lang="nb-NO" b="1" dirty="0"/>
          </a:p>
          <a:p>
            <a:pPr algn="ctr"/>
            <a:r>
              <a:rPr lang="nb-NO" dirty="0"/>
              <a:t>Øke barnefotballaktiviteten i alle deler av sonen</a:t>
            </a:r>
          </a:p>
          <a:p>
            <a:pPr algn="ctr"/>
            <a:endParaRPr lang="nb-NO" dirty="0"/>
          </a:p>
          <a:p>
            <a:pPr algn="ctr"/>
            <a:endParaRPr lang="nb-NO" dirty="0"/>
          </a:p>
        </p:txBody>
      </p:sp>
      <p:sp>
        <p:nvSpPr>
          <p:cNvPr id="14" name="Rektangel: avrundede hjørner 13">
            <a:extLst>
              <a:ext uri="{FF2B5EF4-FFF2-40B4-BE49-F238E27FC236}">
                <a16:creationId xmlns:a16="http://schemas.microsoft.com/office/drawing/2014/main" id="{0EB61C19-7951-4C78-8EDE-811718D73D9E}"/>
              </a:ext>
            </a:extLst>
          </p:cNvPr>
          <p:cNvSpPr/>
          <p:nvPr/>
        </p:nvSpPr>
        <p:spPr>
          <a:xfrm>
            <a:off x="8429625" y="1160272"/>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r>
              <a:rPr lang="nb-NO" b="1" dirty="0"/>
              <a:t>MÅL 3 </a:t>
            </a:r>
          </a:p>
          <a:p>
            <a:pPr algn="ctr"/>
            <a:r>
              <a:rPr lang="nb-NO" b="1" dirty="0"/>
              <a:t>2022</a:t>
            </a:r>
          </a:p>
          <a:p>
            <a:pPr algn="ctr"/>
            <a:endParaRPr lang="nb-NO" b="1" dirty="0"/>
          </a:p>
          <a:p>
            <a:pPr algn="ctr"/>
            <a:r>
              <a:rPr lang="nb-NO" dirty="0"/>
              <a:t>Styrke utdanning og utvikling av dommere i hele sonen</a:t>
            </a:r>
          </a:p>
          <a:p>
            <a:pPr algn="ctr"/>
            <a:endParaRPr lang="nb-NO" b="1" dirty="0"/>
          </a:p>
          <a:p>
            <a:pPr algn="ctr"/>
            <a:endParaRPr lang="nb-NO" dirty="0"/>
          </a:p>
          <a:p>
            <a:pPr algn="ctr"/>
            <a:endParaRPr lang="nb-NO" dirty="0"/>
          </a:p>
        </p:txBody>
      </p:sp>
    </p:spTree>
    <p:extLst>
      <p:ext uri="{BB962C8B-B14F-4D97-AF65-F5344CB8AC3E}">
        <p14:creationId xmlns:p14="http://schemas.microsoft.com/office/powerpoint/2010/main" val="418675118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781439" y="551743"/>
            <a:ext cx="5528405"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4000" dirty="0">
                <a:solidFill>
                  <a:srgbClr val="002060"/>
                </a:solidFill>
                <a:effectLst>
                  <a:outerShdw blurRad="38100" dist="38100" dir="2700000" algn="tl">
                    <a:srgbClr val="000000">
                      <a:alpha val="43137"/>
                    </a:srgbClr>
                  </a:outerShdw>
                </a:effectLst>
                <a:latin typeface="Arial"/>
              </a:rPr>
              <a:t>ANALYSE, </a:t>
            </a:r>
          </a:p>
          <a:p>
            <a:pPr algn="ctr" defTabSz="914363"/>
            <a:r>
              <a:rPr lang="en-US" sz="4000" dirty="0">
                <a:solidFill>
                  <a:srgbClr val="002060"/>
                </a:solidFill>
                <a:effectLst>
                  <a:outerShdw blurRad="38100" dist="38100" dir="2700000" algn="tl">
                    <a:srgbClr val="000000">
                      <a:alpha val="43137"/>
                    </a:srgbClr>
                  </a:outerShdw>
                </a:effectLst>
                <a:latin typeface="Arial"/>
              </a:rPr>
              <a:t>MÅL OG TILTAK</a:t>
            </a:r>
          </a:p>
          <a:p>
            <a:pPr algn="ctr" defTabSz="914363"/>
            <a:r>
              <a:rPr lang="en-US" sz="4000" dirty="0">
                <a:solidFill>
                  <a:srgbClr val="002060"/>
                </a:solidFill>
                <a:effectLst>
                  <a:outerShdw blurRad="38100" dist="38100" dir="2700000" algn="tl">
                    <a:srgbClr val="000000">
                      <a:alpha val="43137"/>
                    </a:srgbClr>
                  </a:outerShdw>
                </a:effectLst>
                <a:latin typeface="Arial"/>
              </a:rPr>
              <a:t>2022</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a:solidFill>
                  <a:srgbClr val="002060"/>
                </a:solidFill>
                <a:effectLst>
                  <a:outerShdw blurRad="38100" dist="38100" dir="2700000" algn="tl">
                    <a:srgbClr val="000000">
                      <a:alpha val="43137"/>
                    </a:srgbClr>
                  </a:outerShdw>
                </a:effectLst>
                <a:latin typeface="Arial"/>
              </a:rPr>
              <a:t>for</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err="1">
                <a:solidFill>
                  <a:srgbClr val="002060"/>
                </a:solidFill>
                <a:effectLst>
                  <a:outerShdw blurRad="38100" dist="38100" dir="2700000" algn="tl">
                    <a:srgbClr val="000000">
                      <a:alpha val="43137"/>
                    </a:srgbClr>
                  </a:outerShdw>
                </a:effectLst>
                <a:latin typeface="Arial"/>
              </a:rPr>
              <a:t>Klubbene</a:t>
            </a:r>
            <a:r>
              <a:rPr lang="en-US" sz="4000" dirty="0">
                <a:solidFill>
                  <a:srgbClr val="002060"/>
                </a:solidFill>
                <a:effectLst>
                  <a:outerShdw blurRad="38100" dist="38100" dir="2700000" algn="tl">
                    <a:srgbClr val="000000">
                      <a:alpha val="43137"/>
                    </a:srgbClr>
                  </a:outerShdw>
                </a:effectLst>
                <a:latin typeface="Arial"/>
              </a:rPr>
              <a:t> </a:t>
            </a:r>
            <a:r>
              <a:rPr lang="en-US" sz="4000" dirty="0" err="1">
                <a:solidFill>
                  <a:srgbClr val="002060"/>
                </a:solidFill>
                <a:effectLst>
                  <a:outerShdw blurRad="38100" dist="38100" dir="2700000" algn="tl">
                    <a:srgbClr val="000000">
                      <a:alpha val="43137"/>
                    </a:srgbClr>
                  </a:outerShdw>
                </a:effectLst>
                <a:latin typeface="Arial"/>
              </a:rPr>
              <a:t>i</a:t>
            </a:r>
            <a:r>
              <a:rPr lang="en-US" sz="4000" dirty="0">
                <a:solidFill>
                  <a:srgbClr val="002060"/>
                </a:solidFill>
                <a:effectLst>
                  <a:outerShdw blurRad="38100" dist="38100" dir="2700000" algn="tl">
                    <a:srgbClr val="000000">
                      <a:alpha val="43137"/>
                    </a:srgbClr>
                  </a:outerShdw>
                </a:effectLst>
                <a:latin typeface="Arial"/>
              </a:rPr>
              <a:t> </a:t>
            </a:r>
          </a:p>
          <a:p>
            <a:pPr algn="ctr" defTabSz="914363"/>
            <a:r>
              <a:rPr lang="en-US" sz="4000" dirty="0">
                <a:solidFill>
                  <a:srgbClr val="002060"/>
                </a:solidFill>
                <a:effectLst>
                  <a:outerShdw blurRad="38100" dist="38100" dir="2700000" algn="tl">
                    <a:srgbClr val="000000">
                      <a:alpha val="43137"/>
                    </a:srgbClr>
                  </a:outerShdw>
                </a:effectLst>
                <a:latin typeface="Arial"/>
              </a:rPr>
              <a:t>sone Innherred </a:t>
            </a:r>
          </a:p>
          <a:p>
            <a:pPr algn="ctr" defTabSz="914363"/>
            <a:br>
              <a:rPr lang="en-US" dirty="0">
                <a:solidFill>
                  <a:srgbClr val="002060"/>
                </a:solidFill>
                <a:effectLst>
                  <a:outerShdw blurRad="38100" dist="38100" dir="2700000" algn="tl">
                    <a:srgbClr val="000000">
                      <a:alpha val="43137"/>
                    </a:srgbClr>
                  </a:outerShdw>
                </a:effectLst>
                <a:latin typeface="Arial"/>
              </a:rPr>
            </a:br>
            <a:br>
              <a:rPr lang="en-US" sz="3333" dirty="0">
                <a:solidFill>
                  <a:srgbClr val="002060"/>
                </a:solidFill>
                <a:effectLst>
                  <a:outerShdw blurRad="38100" dist="38100" dir="2700000" algn="tl">
                    <a:srgbClr val="000000">
                      <a:alpha val="43137"/>
                    </a:srgbClr>
                  </a:outerShdw>
                </a:effectLst>
                <a:latin typeface="Arial"/>
              </a:rPr>
            </a:br>
            <a:endParaRPr lang="en-US" sz="3333" dirty="0">
              <a:solidFill>
                <a:srgbClr val="002060"/>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5" y="373323"/>
            <a:ext cx="1090242" cy="1410077"/>
          </a:xfrm>
          <a:prstGeom prst="rect">
            <a:avLst/>
          </a:prstGeom>
        </p:spPr>
      </p:pic>
    </p:spTree>
    <p:extLst>
      <p:ext uri="{BB962C8B-B14F-4D97-AF65-F5344CB8AC3E}">
        <p14:creationId xmlns:p14="http://schemas.microsoft.com/office/powerpoint/2010/main" val="124725025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espect to the fore in Denmark | Under-21 | UEFA.com">
            <a:extLst>
              <a:ext uri="{FF2B5EF4-FFF2-40B4-BE49-F238E27FC236}">
                <a16:creationId xmlns:a16="http://schemas.microsoft.com/office/drawing/2014/main" id="{1EB14050-6761-46B7-A0EC-72D3581A16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73" y="2126073"/>
            <a:ext cx="4750614" cy="26717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asismesaken vakte avsky – nå tar idretten omfattende grep - Eurosport">
            <a:extLst>
              <a:ext uri="{FF2B5EF4-FFF2-40B4-BE49-F238E27FC236}">
                <a16:creationId xmlns:a16="http://schemas.microsoft.com/office/drawing/2014/main" id="{33F95474-35D8-4B82-B522-42955240E2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5737" y="2126073"/>
            <a:ext cx="4596263" cy="2671706"/>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descr="Et bilde som inneholder tekst&#10;&#10;Automatisk generert beskrivelse">
            <a:extLst>
              <a:ext uri="{FF2B5EF4-FFF2-40B4-BE49-F238E27FC236}">
                <a16:creationId xmlns:a16="http://schemas.microsoft.com/office/drawing/2014/main" id="{E1A42C9B-9858-4788-8D9E-A12862C47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8507" y="1827692"/>
            <a:ext cx="2430247" cy="3527778"/>
          </a:xfrm>
          <a:prstGeom prst="rect">
            <a:avLst/>
          </a:prstGeom>
        </p:spPr>
      </p:pic>
      <p:sp>
        <p:nvSpPr>
          <p:cNvPr id="6" name="Title 1">
            <a:extLst>
              <a:ext uri="{FF2B5EF4-FFF2-40B4-BE49-F238E27FC236}">
                <a16:creationId xmlns:a16="http://schemas.microsoft.com/office/drawing/2014/main" id="{D504CDC5-8C50-4F1C-A83A-1A59C7C44B94}"/>
              </a:ext>
            </a:extLst>
          </p:cNvPr>
          <p:cNvSpPr>
            <a:spLocks noGrp="1"/>
          </p:cNvSpPr>
          <p:nvPr>
            <p:ph type="title"/>
          </p:nvPr>
        </p:nvSpPr>
        <p:spPr>
          <a:xfrm>
            <a:off x="1" y="467452"/>
            <a:ext cx="12184134" cy="692498"/>
          </a:xfrm>
        </p:spPr>
        <p:txBody>
          <a:bodyPr anchor="t">
            <a:noAutofit/>
          </a:bodyPr>
          <a:lstStyle/>
          <a:p>
            <a:pPr algn="ctr"/>
            <a:r>
              <a:rPr lang="en-US" sz="5000" dirty="0">
                <a:effectLst>
                  <a:outerShdw blurRad="38100" dist="38100" dir="2700000" algn="tl">
                    <a:srgbClr val="000000">
                      <a:alpha val="43137"/>
                    </a:srgbClr>
                  </a:outerShdw>
                </a:effectLst>
              </a:rPr>
              <a:t>FAIR PLAY </a:t>
            </a:r>
            <a:br>
              <a:rPr lang="en-US" sz="5000" dirty="0">
                <a:effectLst>
                  <a:outerShdw blurRad="38100" dist="38100" dir="2700000" algn="tl">
                    <a:srgbClr val="000000">
                      <a:alpha val="43137"/>
                    </a:srgbClr>
                  </a:outerShdw>
                </a:effectLst>
              </a:rPr>
            </a:br>
            <a:br>
              <a:rPr lang="en-US" sz="5000" dirty="0">
                <a:effectLst>
                  <a:outerShdw blurRad="38100" dist="38100" dir="2700000" algn="tl">
                    <a:srgbClr val="000000">
                      <a:alpha val="43137"/>
                    </a:srgbClr>
                  </a:outerShdw>
                </a:effectLst>
              </a:rPr>
            </a:br>
            <a:endParaRPr lang="en-US" sz="5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50561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a:r>
              <a:rPr lang="en-US" sz="2667" dirty="0">
                <a:solidFill>
                  <a:schemeClr val="bg1"/>
                </a:solidFill>
                <a:effectLst>
                  <a:outerShdw blurRad="38100" dist="38100" dir="2700000" algn="tl">
                    <a:srgbClr val="000000">
                      <a:alpha val="43137"/>
                    </a:srgbClr>
                  </a:outerShdw>
                </a:effectLst>
              </a:rPr>
              <a:t> ANALYSE </a:t>
            </a:r>
          </a:p>
          <a:p>
            <a:pPr algn="ctr"/>
            <a:r>
              <a:rPr lang="en-US" sz="2000" b="0" dirty="0">
                <a:solidFill>
                  <a:schemeClr val="bg1"/>
                </a:solidFill>
                <a:effectLst>
                  <a:outerShdw blurRad="38100" dist="38100" dir="2700000" algn="tl">
                    <a:srgbClr val="000000">
                      <a:alpha val="43137"/>
                    </a:srgbClr>
                  </a:outerShdw>
                </a:effectLst>
              </a:rPr>
              <a:t>Innherred</a:t>
            </a:r>
          </a:p>
          <a:p>
            <a:pPr algn="ctr"/>
            <a:endParaRPr lang="en-US" sz="2000"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algn="ctr"/>
            <a:br>
              <a:rPr lang="en-US" sz="2000" dirty="0">
                <a:solidFill>
                  <a:schemeClr val="bg1"/>
                </a:solidFill>
                <a:effectLst>
                  <a:outerShdw blurRad="38100" dist="38100" dir="2700000" algn="tl">
                    <a:srgbClr val="000000">
                      <a:alpha val="43137"/>
                    </a:srgbClr>
                  </a:outerShdw>
                </a:effectLst>
              </a:rPr>
            </a:br>
            <a:br>
              <a:rPr lang="en-US" sz="2000" dirty="0">
                <a:solidFill>
                  <a:schemeClr val="bg1"/>
                </a:solidFill>
                <a:effectLst>
                  <a:outerShdw blurRad="38100" dist="38100" dir="2700000" algn="tl">
                    <a:srgbClr val="000000">
                      <a:alpha val="43137"/>
                    </a:srgbClr>
                  </a:outerShdw>
                </a:effectLst>
              </a:rPr>
            </a:br>
            <a:endParaRPr lang="en-US" sz="2000" dirty="0">
              <a:solidFill>
                <a:schemeClr val="bg1"/>
              </a:solidFill>
              <a:effectLst>
                <a:outerShdw blurRad="38100" dist="38100" dir="2700000" algn="tl">
                  <a:srgbClr val="000000">
                    <a:alpha val="43137"/>
                  </a:srgbClr>
                </a:outerShdw>
              </a:effectLst>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4" name="Diagram 3">
            <a:extLst>
              <a:ext uri="{FF2B5EF4-FFF2-40B4-BE49-F238E27FC236}">
                <a16:creationId xmlns:a16="http://schemas.microsoft.com/office/drawing/2014/main" id="{823398B5-A788-4E7C-B7C3-5B15E948B0D8}"/>
              </a:ext>
            </a:extLst>
          </p:cNvPr>
          <p:cNvGraphicFramePr/>
          <p:nvPr>
            <p:extLst>
              <p:ext uri="{D42A27DB-BD31-4B8C-83A1-F6EECF244321}">
                <p14:modId xmlns:p14="http://schemas.microsoft.com/office/powerpoint/2010/main" val="1456118922"/>
              </p:ext>
            </p:extLst>
          </p:nvPr>
        </p:nvGraphicFramePr>
        <p:xfrm>
          <a:off x="0" y="4130157"/>
          <a:ext cx="12192000" cy="2727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Pil: høyre 11">
            <a:extLst>
              <a:ext uri="{FF2B5EF4-FFF2-40B4-BE49-F238E27FC236}">
                <a16:creationId xmlns:a16="http://schemas.microsoft.com/office/drawing/2014/main" id="{BD10DA6A-2F97-4ADD-B022-B51850BE926E}"/>
              </a:ext>
            </a:extLst>
          </p:cNvPr>
          <p:cNvSpPr/>
          <p:nvPr/>
        </p:nvSpPr>
        <p:spPr>
          <a:xfrm rot="2551636">
            <a:off x="7260066" y="3170298"/>
            <a:ext cx="620888" cy="3118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500"/>
          </a:p>
        </p:txBody>
      </p:sp>
      <p:sp>
        <p:nvSpPr>
          <p:cNvPr id="13" name="Rektangel: avrundede hjørner 12">
            <a:extLst>
              <a:ext uri="{FF2B5EF4-FFF2-40B4-BE49-F238E27FC236}">
                <a16:creationId xmlns:a16="http://schemas.microsoft.com/office/drawing/2014/main" id="{4ACAE00D-A1FD-4219-9C6D-81D77D1C9691}"/>
              </a:ext>
            </a:extLst>
          </p:cNvPr>
          <p:cNvSpPr/>
          <p:nvPr/>
        </p:nvSpPr>
        <p:spPr>
          <a:xfrm>
            <a:off x="123825"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r>
              <a:rPr lang="nb-NO" b="1" dirty="0"/>
              <a:t>MEDLEMSUTVIKLING </a:t>
            </a:r>
          </a:p>
          <a:p>
            <a:pPr algn="ctr"/>
            <a:r>
              <a:rPr lang="nb-NO" b="1" dirty="0"/>
              <a:t>2019-2020</a:t>
            </a:r>
          </a:p>
          <a:p>
            <a:pPr algn="ctr"/>
            <a:endParaRPr lang="nb-NO" dirty="0"/>
          </a:p>
          <a:p>
            <a:pPr lvl="0" algn="ctr"/>
            <a:r>
              <a:rPr lang="nb-NO" dirty="0"/>
              <a:t>6301 medlemmer</a:t>
            </a:r>
          </a:p>
          <a:p>
            <a:pPr lvl="0" algn="ctr"/>
            <a:r>
              <a:rPr lang="nb-NO" dirty="0">
                <a:solidFill>
                  <a:schemeClr val="accent4"/>
                </a:solidFill>
              </a:rPr>
              <a:t>864 færre medlemmer</a:t>
            </a:r>
          </a:p>
          <a:p>
            <a:pPr lvl="0" algn="ctr"/>
            <a:r>
              <a:rPr lang="nb-NO" dirty="0">
                <a:solidFill>
                  <a:schemeClr val="accent4"/>
                </a:solidFill>
              </a:rPr>
              <a:t>Minus 12,1 % </a:t>
            </a:r>
          </a:p>
          <a:p>
            <a:pPr lvl="0" algn="ctr"/>
            <a:r>
              <a:rPr lang="nb-NO" dirty="0"/>
              <a:t>Kvinneandel: 40,2 %</a:t>
            </a:r>
          </a:p>
          <a:p>
            <a:pPr lvl="0" algn="ctr"/>
            <a:r>
              <a:rPr lang="nb-NO" dirty="0"/>
              <a:t>Andel medl. i krets: 17,1 %</a:t>
            </a:r>
          </a:p>
          <a:p>
            <a:pPr lvl="0"/>
            <a:endParaRPr lang="nb-NO" sz="1600" dirty="0"/>
          </a:p>
          <a:p>
            <a:pPr algn="ctr"/>
            <a:endParaRPr lang="nb-NO" dirty="0"/>
          </a:p>
        </p:txBody>
      </p:sp>
      <p:sp>
        <p:nvSpPr>
          <p:cNvPr id="14" name="Rektangel: avrundede hjørner 13">
            <a:extLst>
              <a:ext uri="{FF2B5EF4-FFF2-40B4-BE49-F238E27FC236}">
                <a16:creationId xmlns:a16="http://schemas.microsoft.com/office/drawing/2014/main" id="{41E2B105-6324-44B3-BA07-39159DE167BE}"/>
              </a:ext>
            </a:extLst>
          </p:cNvPr>
          <p:cNvSpPr/>
          <p:nvPr/>
        </p:nvSpPr>
        <p:spPr>
          <a:xfrm>
            <a:off x="4142299"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LAGSUTVIKLING </a:t>
            </a:r>
          </a:p>
          <a:p>
            <a:pPr algn="ctr"/>
            <a:r>
              <a:rPr lang="nb-NO" b="1" dirty="0"/>
              <a:t>2019-2021</a:t>
            </a:r>
          </a:p>
          <a:p>
            <a:pPr algn="ctr"/>
            <a:endParaRPr lang="nb-NO" dirty="0"/>
          </a:p>
          <a:p>
            <a:pPr lvl="0" algn="ctr"/>
            <a:r>
              <a:rPr lang="nb-NO" sz="1800" dirty="0"/>
              <a:t>452 lag</a:t>
            </a:r>
          </a:p>
          <a:p>
            <a:pPr lvl="0" algn="ctr"/>
            <a:r>
              <a:rPr lang="nb-NO" sz="1800" dirty="0">
                <a:solidFill>
                  <a:schemeClr val="accent4"/>
                </a:solidFill>
              </a:rPr>
              <a:t>Nedgang på 97 lag</a:t>
            </a:r>
          </a:p>
          <a:p>
            <a:pPr lvl="0" algn="ctr"/>
            <a:r>
              <a:rPr lang="nb-NO" sz="1800" dirty="0">
                <a:solidFill>
                  <a:schemeClr val="accent4"/>
                </a:solidFill>
              </a:rPr>
              <a:t>Minus 17,7 %</a:t>
            </a:r>
          </a:p>
          <a:p>
            <a:pPr lvl="0" algn="ctr"/>
            <a:r>
              <a:rPr lang="nb-NO" sz="1800" dirty="0"/>
              <a:t>Andel lag i krets: 19,3 %</a:t>
            </a:r>
            <a:endParaRPr lang="nb-NO" dirty="0"/>
          </a:p>
          <a:p>
            <a:pPr algn="ctr"/>
            <a:endParaRPr lang="nb-NO" dirty="0"/>
          </a:p>
          <a:p>
            <a:pPr algn="ctr"/>
            <a:endParaRPr lang="nb-NO" dirty="0"/>
          </a:p>
        </p:txBody>
      </p:sp>
      <p:sp>
        <p:nvSpPr>
          <p:cNvPr id="15" name="Rektangel: avrundede hjørner 14">
            <a:extLst>
              <a:ext uri="{FF2B5EF4-FFF2-40B4-BE49-F238E27FC236}">
                <a16:creationId xmlns:a16="http://schemas.microsoft.com/office/drawing/2014/main" id="{FEBBFBA8-6A50-44CA-8A78-7F65AC946459}"/>
              </a:ext>
            </a:extLst>
          </p:cNvPr>
          <p:cNvSpPr/>
          <p:nvPr/>
        </p:nvSpPr>
        <p:spPr>
          <a:xfrm>
            <a:off x="8181975" y="1124731"/>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DEMOGRAFISK UTVIKLING 2011-2021</a:t>
            </a:r>
          </a:p>
          <a:p>
            <a:pPr algn="ctr"/>
            <a:endParaRPr lang="nb-NO" dirty="0"/>
          </a:p>
          <a:p>
            <a:pPr lvl="0" algn="ctr"/>
            <a:r>
              <a:rPr lang="nb-NO" sz="1600" dirty="0"/>
              <a:t>Fødes færre barn</a:t>
            </a:r>
          </a:p>
          <a:p>
            <a:pPr lvl="0" algn="ctr"/>
            <a:r>
              <a:rPr lang="nb-NO" sz="1600" dirty="0"/>
              <a:t>Færre voksne 30-45 år</a:t>
            </a:r>
          </a:p>
          <a:p>
            <a:pPr lvl="0" algn="ctr"/>
            <a:r>
              <a:rPr lang="nb-NO" sz="1600" dirty="0">
                <a:solidFill>
                  <a:srgbClr val="FFC000"/>
                </a:solidFill>
              </a:rPr>
              <a:t>Tilflytting fra distriktet skaper vekst</a:t>
            </a:r>
          </a:p>
          <a:p>
            <a:pPr lvl="0" algn="ctr"/>
            <a:r>
              <a:rPr lang="nb-NO" sz="1600" dirty="0"/>
              <a:t>Sentrale kommuner: Steinkjer, Levanger, Verdal, Inderøy, Frosta</a:t>
            </a:r>
          </a:p>
          <a:p>
            <a:pPr algn="ctr"/>
            <a:endParaRPr lang="nb-NO" dirty="0"/>
          </a:p>
          <a:p>
            <a:pPr algn="ctr"/>
            <a:endParaRPr lang="nb-NO" dirty="0"/>
          </a:p>
          <a:p>
            <a:pPr algn="ctr"/>
            <a:endParaRPr lang="nb-NO" dirty="0"/>
          </a:p>
        </p:txBody>
      </p:sp>
    </p:spTree>
    <p:extLst>
      <p:ext uri="{BB962C8B-B14F-4D97-AF65-F5344CB8AC3E}">
        <p14:creationId xmlns:p14="http://schemas.microsoft.com/office/powerpoint/2010/main" val="424981871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667" dirty="0">
                <a:solidFill>
                  <a:prstClr val="white"/>
                </a:solidFill>
                <a:effectLst>
                  <a:outerShdw blurRad="38100" dist="38100" dir="2700000" algn="tl">
                    <a:srgbClr val="000000">
                      <a:alpha val="43137"/>
                    </a:srgbClr>
                  </a:outerShdw>
                </a:effectLst>
                <a:latin typeface="Arial"/>
              </a:rPr>
              <a:t> MÅL OG TILTAK FOR 2022</a:t>
            </a:r>
          </a:p>
          <a:p>
            <a:pPr algn="ctr" defTabSz="914363"/>
            <a:r>
              <a:rPr lang="en-US" sz="2000" b="0" dirty="0">
                <a:solidFill>
                  <a:prstClr val="white"/>
                </a:solidFill>
                <a:effectLst>
                  <a:outerShdw blurRad="38100" dist="38100" dir="2700000" algn="tl">
                    <a:srgbClr val="000000">
                      <a:alpha val="43137"/>
                    </a:srgbClr>
                  </a:outerShdw>
                </a:effectLst>
                <a:latin typeface="Arial"/>
              </a:rPr>
              <a:t>Innherred</a:t>
            </a:r>
          </a:p>
          <a:p>
            <a:pPr algn="ctr" defTabSz="914363"/>
            <a:endParaRPr lang="en-US" sz="2000"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63"/>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13" name="Diagram 12">
            <a:extLst>
              <a:ext uri="{FF2B5EF4-FFF2-40B4-BE49-F238E27FC236}">
                <a16:creationId xmlns:a16="http://schemas.microsoft.com/office/drawing/2014/main" id="{CAFF3CF0-B8F6-465F-BEAC-B078DD705ABF}"/>
              </a:ext>
            </a:extLst>
          </p:cNvPr>
          <p:cNvGraphicFramePr/>
          <p:nvPr/>
        </p:nvGraphicFramePr>
        <p:xfrm>
          <a:off x="0" y="3933655"/>
          <a:ext cx="12192000" cy="29243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ktangel: avrundede hjørner 9">
            <a:extLst>
              <a:ext uri="{FF2B5EF4-FFF2-40B4-BE49-F238E27FC236}">
                <a16:creationId xmlns:a16="http://schemas.microsoft.com/office/drawing/2014/main" id="{AD4FD2F3-7409-4E54-A8DA-E4D96B5FE3B7}"/>
              </a:ext>
            </a:extLst>
          </p:cNvPr>
          <p:cNvSpPr/>
          <p:nvPr/>
        </p:nvSpPr>
        <p:spPr>
          <a:xfrm>
            <a:off x="-1"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r>
              <a:rPr lang="nb-NO" b="1" dirty="0"/>
              <a:t>MÅL 1  </a:t>
            </a:r>
          </a:p>
          <a:p>
            <a:pPr algn="ctr"/>
            <a:r>
              <a:rPr lang="nb-NO" b="1" dirty="0"/>
              <a:t>2022</a:t>
            </a:r>
          </a:p>
          <a:p>
            <a:pPr algn="ctr"/>
            <a:endParaRPr lang="nb-NO" b="1" dirty="0"/>
          </a:p>
          <a:p>
            <a:pPr algn="ctr"/>
            <a:r>
              <a:rPr lang="nb-NO" dirty="0"/>
              <a:t>Styrke klubbstyrene sin rolle og det strategiske samarbeidet mellom klubbene</a:t>
            </a:r>
          </a:p>
          <a:p>
            <a:pPr algn="ctr"/>
            <a:endParaRPr lang="nb-NO" dirty="0"/>
          </a:p>
          <a:p>
            <a:pPr lvl="0"/>
            <a:endParaRPr lang="nb-NO" sz="1600" dirty="0"/>
          </a:p>
          <a:p>
            <a:pPr algn="ctr"/>
            <a:endParaRPr lang="nb-NO" dirty="0"/>
          </a:p>
        </p:txBody>
      </p:sp>
      <p:sp>
        <p:nvSpPr>
          <p:cNvPr id="12" name="Rektangel: avrundede hjørner 11">
            <a:extLst>
              <a:ext uri="{FF2B5EF4-FFF2-40B4-BE49-F238E27FC236}">
                <a16:creationId xmlns:a16="http://schemas.microsoft.com/office/drawing/2014/main" id="{CE341AF1-44A5-442F-AD77-B10235EDC835}"/>
              </a:ext>
            </a:extLst>
          </p:cNvPr>
          <p:cNvSpPr/>
          <p:nvPr/>
        </p:nvSpPr>
        <p:spPr>
          <a:xfrm>
            <a:off x="4142299"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r>
              <a:rPr lang="nb-NO" b="1" dirty="0"/>
              <a:t>MÅL 2 </a:t>
            </a:r>
          </a:p>
          <a:p>
            <a:pPr algn="ctr"/>
            <a:r>
              <a:rPr lang="nb-NO" b="1" dirty="0"/>
              <a:t>2022</a:t>
            </a:r>
          </a:p>
          <a:p>
            <a:pPr algn="ctr"/>
            <a:endParaRPr lang="nb-NO" b="1" dirty="0"/>
          </a:p>
          <a:p>
            <a:pPr algn="ctr"/>
            <a:r>
              <a:rPr lang="nb-NO" dirty="0"/>
              <a:t>Styrke klubbenes rutiner </a:t>
            </a:r>
            <a:r>
              <a:rPr lang="nb-NO" dirty="0" err="1"/>
              <a:t>ifbm</a:t>
            </a:r>
            <a:r>
              <a:rPr lang="nb-NO" dirty="0"/>
              <a:t>. oppstart samt øke aktiviteten i barnefotballen</a:t>
            </a:r>
          </a:p>
          <a:p>
            <a:pPr algn="ctr"/>
            <a:endParaRPr lang="nb-NO" dirty="0"/>
          </a:p>
          <a:p>
            <a:pPr algn="ctr"/>
            <a:endParaRPr lang="nb-NO" dirty="0"/>
          </a:p>
          <a:p>
            <a:pPr algn="ctr"/>
            <a:endParaRPr lang="nb-NO" dirty="0"/>
          </a:p>
        </p:txBody>
      </p:sp>
      <p:sp>
        <p:nvSpPr>
          <p:cNvPr id="14" name="Rektangel: avrundede hjørner 13">
            <a:extLst>
              <a:ext uri="{FF2B5EF4-FFF2-40B4-BE49-F238E27FC236}">
                <a16:creationId xmlns:a16="http://schemas.microsoft.com/office/drawing/2014/main" id="{99E8558A-82CE-4979-9B13-FED21BA4747A}"/>
              </a:ext>
            </a:extLst>
          </p:cNvPr>
          <p:cNvSpPr/>
          <p:nvPr/>
        </p:nvSpPr>
        <p:spPr>
          <a:xfrm>
            <a:off x="8429625"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MÅL 3 </a:t>
            </a:r>
          </a:p>
          <a:p>
            <a:pPr algn="ctr"/>
            <a:r>
              <a:rPr lang="nb-NO" b="1" dirty="0"/>
              <a:t>2022</a:t>
            </a:r>
          </a:p>
          <a:p>
            <a:pPr algn="ctr"/>
            <a:endParaRPr lang="nb-NO" b="1" dirty="0"/>
          </a:p>
          <a:p>
            <a:pPr algn="ctr"/>
            <a:r>
              <a:rPr lang="nb-NO" dirty="0"/>
              <a:t>Øke aktiviteten blant voksne</a:t>
            </a:r>
          </a:p>
          <a:p>
            <a:pPr algn="ctr"/>
            <a:endParaRPr lang="nb-NO" dirty="0"/>
          </a:p>
          <a:p>
            <a:pPr algn="ctr"/>
            <a:endParaRPr lang="nb-NO" dirty="0"/>
          </a:p>
          <a:p>
            <a:pPr algn="ctr"/>
            <a:endParaRPr lang="nb-NO" dirty="0"/>
          </a:p>
          <a:p>
            <a:pPr algn="ctr"/>
            <a:endParaRPr lang="nb-NO" dirty="0"/>
          </a:p>
        </p:txBody>
      </p:sp>
    </p:spTree>
    <p:extLst>
      <p:ext uri="{BB962C8B-B14F-4D97-AF65-F5344CB8AC3E}">
        <p14:creationId xmlns:p14="http://schemas.microsoft.com/office/powerpoint/2010/main" val="179378668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781439" y="551743"/>
            <a:ext cx="5528405"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4000" dirty="0">
                <a:solidFill>
                  <a:srgbClr val="002060"/>
                </a:solidFill>
                <a:effectLst>
                  <a:outerShdw blurRad="38100" dist="38100" dir="2700000" algn="tl">
                    <a:srgbClr val="000000">
                      <a:alpha val="43137"/>
                    </a:srgbClr>
                  </a:outerShdw>
                </a:effectLst>
                <a:latin typeface="Arial"/>
              </a:rPr>
              <a:t>ANALYSE, </a:t>
            </a:r>
          </a:p>
          <a:p>
            <a:pPr algn="ctr" defTabSz="914363"/>
            <a:r>
              <a:rPr lang="en-US" sz="4000" dirty="0">
                <a:solidFill>
                  <a:srgbClr val="002060"/>
                </a:solidFill>
                <a:effectLst>
                  <a:outerShdw blurRad="38100" dist="38100" dir="2700000" algn="tl">
                    <a:srgbClr val="000000">
                      <a:alpha val="43137"/>
                    </a:srgbClr>
                  </a:outerShdw>
                </a:effectLst>
                <a:latin typeface="Arial"/>
              </a:rPr>
              <a:t>MÅL OG TILTAK</a:t>
            </a:r>
          </a:p>
          <a:p>
            <a:pPr algn="ctr" defTabSz="914363"/>
            <a:r>
              <a:rPr lang="en-US" sz="4000" dirty="0">
                <a:solidFill>
                  <a:srgbClr val="002060"/>
                </a:solidFill>
                <a:effectLst>
                  <a:outerShdw blurRad="38100" dist="38100" dir="2700000" algn="tl">
                    <a:srgbClr val="000000">
                      <a:alpha val="43137"/>
                    </a:srgbClr>
                  </a:outerShdw>
                </a:effectLst>
                <a:latin typeface="Arial"/>
              </a:rPr>
              <a:t>2022</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a:solidFill>
                  <a:srgbClr val="002060"/>
                </a:solidFill>
                <a:effectLst>
                  <a:outerShdw blurRad="38100" dist="38100" dir="2700000" algn="tl">
                    <a:srgbClr val="000000">
                      <a:alpha val="43137"/>
                    </a:srgbClr>
                  </a:outerShdw>
                </a:effectLst>
                <a:latin typeface="Arial"/>
              </a:rPr>
              <a:t>for</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err="1">
                <a:solidFill>
                  <a:srgbClr val="002060"/>
                </a:solidFill>
                <a:effectLst>
                  <a:outerShdw blurRad="38100" dist="38100" dir="2700000" algn="tl">
                    <a:srgbClr val="000000">
                      <a:alpha val="43137"/>
                    </a:srgbClr>
                  </a:outerShdw>
                </a:effectLst>
                <a:latin typeface="Arial"/>
              </a:rPr>
              <a:t>Klubbene</a:t>
            </a:r>
            <a:r>
              <a:rPr lang="en-US" sz="4000" dirty="0">
                <a:solidFill>
                  <a:srgbClr val="002060"/>
                </a:solidFill>
                <a:effectLst>
                  <a:outerShdw blurRad="38100" dist="38100" dir="2700000" algn="tl">
                    <a:srgbClr val="000000">
                      <a:alpha val="43137"/>
                    </a:srgbClr>
                  </a:outerShdw>
                </a:effectLst>
                <a:latin typeface="Arial"/>
              </a:rPr>
              <a:t> </a:t>
            </a:r>
            <a:r>
              <a:rPr lang="en-US" sz="4000" dirty="0" err="1">
                <a:solidFill>
                  <a:srgbClr val="002060"/>
                </a:solidFill>
                <a:effectLst>
                  <a:outerShdw blurRad="38100" dist="38100" dir="2700000" algn="tl">
                    <a:srgbClr val="000000">
                      <a:alpha val="43137"/>
                    </a:srgbClr>
                  </a:outerShdw>
                </a:effectLst>
                <a:latin typeface="Arial"/>
              </a:rPr>
              <a:t>i</a:t>
            </a:r>
            <a:r>
              <a:rPr lang="en-US" sz="4000" dirty="0">
                <a:solidFill>
                  <a:srgbClr val="002060"/>
                </a:solidFill>
                <a:effectLst>
                  <a:outerShdw blurRad="38100" dist="38100" dir="2700000" algn="tl">
                    <a:srgbClr val="000000">
                      <a:alpha val="43137"/>
                    </a:srgbClr>
                  </a:outerShdw>
                </a:effectLst>
                <a:latin typeface="Arial"/>
              </a:rPr>
              <a:t> </a:t>
            </a:r>
          </a:p>
          <a:p>
            <a:pPr algn="ctr" defTabSz="914363"/>
            <a:r>
              <a:rPr lang="en-US" sz="4000" dirty="0">
                <a:solidFill>
                  <a:srgbClr val="002060"/>
                </a:solidFill>
                <a:effectLst>
                  <a:outerShdw blurRad="38100" dist="38100" dir="2700000" algn="tl">
                    <a:srgbClr val="000000">
                      <a:alpha val="43137"/>
                    </a:srgbClr>
                  </a:outerShdw>
                </a:effectLst>
                <a:latin typeface="Arial"/>
              </a:rPr>
              <a:t>sone Stjørdal</a:t>
            </a:r>
          </a:p>
          <a:p>
            <a:pPr algn="ctr" defTabSz="914363"/>
            <a:br>
              <a:rPr lang="en-US" dirty="0">
                <a:solidFill>
                  <a:srgbClr val="002060"/>
                </a:solidFill>
                <a:effectLst>
                  <a:outerShdw blurRad="38100" dist="38100" dir="2700000" algn="tl">
                    <a:srgbClr val="000000">
                      <a:alpha val="43137"/>
                    </a:srgbClr>
                  </a:outerShdw>
                </a:effectLst>
                <a:latin typeface="Arial"/>
              </a:rPr>
            </a:br>
            <a:br>
              <a:rPr lang="en-US" sz="3333" dirty="0">
                <a:solidFill>
                  <a:srgbClr val="002060"/>
                </a:solidFill>
                <a:effectLst>
                  <a:outerShdw blurRad="38100" dist="38100" dir="2700000" algn="tl">
                    <a:srgbClr val="000000">
                      <a:alpha val="43137"/>
                    </a:srgbClr>
                  </a:outerShdw>
                </a:effectLst>
                <a:latin typeface="Arial"/>
              </a:rPr>
            </a:br>
            <a:endParaRPr lang="en-US" sz="3333" dirty="0">
              <a:solidFill>
                <a:srgbClr val="002060"/>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5" y="373323"/>
            <a:ext cx="1090242" cy="1410077"/>
          </a:xfrm>
          <a:prstGeom prst="rect">
            <a:avLst/>
          </a:prstGeom>
        </p:spPr>
      </p:pic>
    </p:spTree>
    <p:extLst>
      <p:ext uri="{BB962C8B-B14F-4D97-AF65-F5344CB8AC3E}">
        <p14:creationId xmlns:p14="http://schemas.microsoft.com/office/powerpoint/2010/main" val="34039558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a:r>
              <a:rPr lang="en-US" sz="2667" dirty="0">
                <a:solidFill>
                  <a:schemeClr val="bg1"/>
                </a:solidFill>
                <a:effectLst>
                  <a:outerShdw blurRad="38100" dist="38100" dir="2700000" algn="tl">
                    <a:srgbClr val="000000">
                      <a:alpha val="43137"/>
                    </a:srgbClr>
                  </a:outerShdw>
                </a:effectLst>
              </a:rPr>
              <a:t> ANALYSE </a:t>
            </a:r>
          </a:p>
          <a:p>
            <a:pPr algn="ctr"/>
            <a:r>
              <a:rPr lang="en-US" sz="2000" b="0" dirty="0">
                <a:solidFill>
                  <a:schemeClr val="bg1"/>
                </a:solidFill>
                <a:effectLst>
                  <a:outerShdw blurRad="38100" dist="38100" dir="2700000" algn="tl">
                    <a:srgbClr val="000000">
                      <a:alpha val="43137"/>
                    </a:srgbClr>
                  </a:outerShdw>
                </a:effectLst>
              </a:rPr>
              <a:t>Stjørdal</a:t>
            </a:r>
          </a:p>
          <a:p>
            <a:pPr algn="ctr"/>
            <a:endParaRPr lang="en-US" sz="2000"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algn="ctr"/>
            <a:br>
              <a:rPr lang="en-US" sz="2000" dirty="0">
                <a:solidFill>
                  <a:schemeClr val="bg1"/>
                </a:solidFill>
                <a:effectLst>
                  <a:outerShdw blurRad="38100" dist="38100" dir="2700000" algn="tl">
                    <a:srgbClr val="000000">
                      <a:alpha val="43137"/>
                    </a:srgbClr>
                  </a:outerShdw>
                </a:effectLst>
              </a:rPr>
            </a:br>
            <a:br>
              <a:rPr lang="en-US" sz="2000" dirty="0">
                <a:solidFill>
                  <a:schemeClr val="bg1"/>
                </a:solidFill>
                <a:effectLst>
                  <a:outerShdw blurRad="38100" dist="38100" dir="2700000" algn="tl">
                    <a:srgbClr val="000000">
                      <a:alpha val="43137"/>
                    </a:srgbClr>
                  </a:outerShdw>
                </a:effectLst>
              </a:rPr>
            </a:br>
            <a:endParaRPr lang="en-US" sz="2000" dirty="0">
              <a:solidFill>
                <a:schemeClr val="bg1"/>
              </a:solidFill>
              <a:effectLst>
                <a:outerShdw blurRad="38100" dist="38100" dir="2700000" algn="tl">
                  <a:srgbClr val="000000">
                    <a:alpha val="43137"/>
                  </a:srgbClr>
                </a:outerShdw>
              </a:effectLst>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4" name="Diagram 3">
            <a:extLst>
              <a:ext uri="{FF2B5EF4-FFF2-40B4-BE49-F238E27FC236}">
                <a16:creationId xmlns:a16="http://schemas.microsoft.com/office/drawing/2014/main" id="{823398B5-A788-4E7C-B7C3-5B15E948B0D8}"/>
              </a:ext>
            </a:extLst>
          </p:cNvPr>
          <p:cNvGraphicFramePr/>
          <p:nvPr/>
        </p:nvGraphicFramePr>
        <p:xfrm>
          <a:off x="0" y="3996789"/>
          <a:ext cx="12192000" cy="2727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Rektangel: avrundede hjørner 12">
            <a:extLst>
              <a:ext uri="{FF2B5EF4-FFF2-40B4-BE49-F238E27FC236}">
                <a16:creationId xmlns:a16="http://schemas.microsoft.com/office/drawing/2014/main" id="{B303F2BB-EBA0-4E74-B1A8-3692B6DB1A31}"/>
              </a:ext>
            </a:extLst>
          </p:cNvPr>
          <p:cNvSpPr/>
          <p:nvPr/>
        </p:nvSpPr>
        <p:spPr>
          <a:xfrm>
            <a:off x="123825"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r>
              <a:rPr lang="nb-NO" b="1" dirty="0"/>
              <a:t>MEDLEMSUTVIKLING </a:t>
            </a:r>
          </a:p>
          <a:p>
            <a:pPr algn="ctr"/>
            <a:r>
              <a:rPr lang="nb-NO" b="1" dirty="0"/>
              <a:t>2019-2020</a:t>
            </a:r>
          </a:p>
          <a:p>
            <a:pPr algn="ctr"/>
            <a:endParaRPr lang="nb-NO" dirty="0"/>
          </a:p>
          <a:p>
            <a:pPr lvl="0" algn="ctr"/>
            <a:r>
              <a:rPr lang="nb-NO" dirty="0"/>
              <a:t>3668 medlemmer</a:t>
            </a:r>
          </a:p>
          <a:p>
            <a:pPr lvl="0" algn="ctr"/>
            <a:r>
              <a:rPr lang="nb-NO" dirty="0">
                <a:solidFill>
                  <a:srgbClr val="339933"/>
                </a:solidFill>
              </a:rPr>
              <a:t>127 flere medlemmer</a:t>
            </a:r>
          </a:p>
          <a:p>
            <a:pPr lvl="0" algn="ctr"/>
            <a:r>
              <a:rPr lang="nb-NO" dirty="0">
                <a:solidFill>
                  <a:srgbClr val="339933"/>
                </a:solidFill>
              </a:rPr>
              <a:t>Pluss 3,6 % </a:t>
            </a:r>
          </a:p>
          <a:p>
            <a:pPr lvl="0" algn="ctr"/>
            <a:r>
              <a:rPr lang="nb-NO" dirty="0"/>
              <a:t>Kvinneandel: 37,1 %</a:t>
            </a:r>
          </a:p>
          <a:p>
            <a:pPr lvl="0" algn="ctr"/>
            <a:r>
              <a:rPr lang="nb-NO" dirty="0"/>
              <a:t>Andel medl. i krets: 9,9 %</a:t>
            </a:r>
          </a:p>
          <a:p>
            <a:pPr lvl="0"/>
            <a:endParaRPr lang="nb-NO" sz="1600" dirty="0"/>
          </a:p>
          <a:p>
            <a:pPr algn="ctr"/>
            <a:endParaRPr lang="nb-NO" dirty="0"/>
          </a:p>
        </p:txBody>
      </p:sp>
      <p:sp>
        <p:nvSpPr>
          <p:cNvPr id="14" name="Rektangel: avrundede hjørner 13">
            <a:extLst>
              <a:ext uri="{FF2B5EF4-FFF2-40B4-BE49-F238E27FC236}">
                <a16:creationId xmlns:a16="http://schemas.microsoft.com/office/drawing/2014/main" id="{B35C98A3-1DEC-4986-A04A-EF7BE7DE4E06}"/>
              </a:ext>
            </a:extLst>
          </p:cNvPr>
          <p:cNvSpPr/>
          <p:nvPr/>
        </p:nvSpPr>
        <p:spPr>
          <a:xfrm>
            <a:off x="4142299"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r>
              <a:rPr lang="nb-NO" b="1" dirty="0"/>
              <a:t>LAGSUTVIKLING </a:t>
            </a:r>
          </a:p>
          <a:p>
            <a:pPr algn="ctr"/>
            <a:r>
              <a:rPr lang="nb-NO" b="1" dirty="0"/>
              <a:t>2019-2021</a:t>
            </a:r>
          </a:p>
          <a:p>
            <a:pPr algn="ctr"/>
            <a:endParaRPr lang="nb-NO" dirty="0"/>
          </a:p>
          <a:p>
            <a:pPr lvl="0" algn="ctr"/>
            <a:r>
              <a:rPr lang="nb-NO" sz="1800" dirty="0"/>
              <a:t>245 lag</a:t>
            </a:r>
          </a:p>
          <a:p>
            <a:pPr lvl="0" algn="ctr"/>
            <a:r>
              <a:rPr lang="nb-NO" sz="1800" dirty="0">
                <a:solidFill>
                  <a:schemeClr val="accent4"/>
                </a:solidFill>
              </a:rPr>
              <a:t>Nedgang på 57 lag</a:t>
            </a:r>
          </a:p>
          <a:p>
            <a:pPr lvl="0" algn="ctr"/>
            <a:r>
              <a:rPr lang="nb-NO" sz="1800" dirty="0">
                <a:solidFill>
                  <a:schemeClr val="accent4"/>
                </a:solidFill>
              </a:rPr>
              <a:t>Minus 18,9 %</a:t>
            </a:r>
          </a:p>
          <a:p>
            <a:pPr lvl="0" algn="ctr"/>
            <a:r>
              <a:rPr lang="nb-NO" sz="1800" dirty="0">
                <a:solidFill>
                  <a:schemeClr val="bg1"/>
                </a:solidFill>
              </a:rPr>
              <a:t>Andel lag i krets: 10,4 %</a:t>
            </a:r>
          </a:p>
          <a:p>
            <a:pPr algn="ctr"/>
            <a:endParaRPr lang="nb-NO" dirty="0"/>
          </a:p>
          <a:p>
            <a:pPr algn="ctr"/>
            <a:endParaRPr lang="nb-NO" dirty="0"/>
          </a:p>
        </p:txBody>
      </p:sp>
      <p:sp>
        <p:nvSpPr>
          <p:cNvPr id="15" name="Rektangel: avrundede hjørner 14">
            <a:extLst>
              <a:ext uri="{FF2B5EF4-FFF2-40B4-BE49-F238E27FC236}">
                <a16:creationId xmlns:a16="http://schemas.microsoft.com/office/drawing/2014/main" id="{C7A6E632-D512-4D47-B712-0F50AAEDF94F}"/>
              </a:ext>
            </a:extLst>
          </p:cNvPr>
          <p:cNvSpPr/>
          <p:nvPr/>
        </p:nvSpPr>
        <p:spPr>
          <a:xfrm>
            <a:off x="8181975" y="1124731"/>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DEMOGRAFISK UTVIKLING 2011-2021</a:t>
            </a:r>
          </a:p>
          <a:p>
            <a:pPr algn="ctr"/>
            <a:endParaRPr lang="nb-NO" dirty="0"/>
          </a:p>
          <a:p>
            <a:pPr lvl="0" algn="ctr"/>
            <a:r>
              <a:rPr lang="nb-NO" sz="1600" dirty="0"/>
              <a:t>Fødes færre barn</a:t>
            </a:r>
          </a:p>
          <a:p>
            <a:pPr lvl="0" algn="ctr"/>
            <a:r>
              <a:rPr lang="nb-NO" sz="1600" dirty="0"/>
              <a:t>Færre voksne 30-45 år</a:t>
            </a:r>
          </a:p>
          <a:p>
            <a:pPr lvl="0" algn="ctr"/>
            <a:r>
              <a:rPr lang="nb-NO" sz="1600" dirty="0">
                <a:solidFill>
                  <a:srgbClr val="FFC000"/>
                </a:solidFill>
              </a:rPr>
              <a:t>Tilflytting fra distriktet skaper vekst</a:t>
            </a:r>
          </a:p>
          <a:p>
            <a:pPr lvl="0" algn="ctr"/>
            <a:r>
              <a:rPr lang="nb-NO" sz="1600" dirty="0"/>
              <a:t>Sentrale kommuner: Stjørdal, Selbu, Meråker, Malvik, Tydal, </a:t>
            </a:r>
          </a:p>
          <a:p>
            <a:pPr algn="ctr"/>
            <a:endParaRPr lang="nb-NO" dirty="0"/>
          </a:p>
          <a:p>
            <a:pPr algn="ctr"/>
            <a:endParaRPr lang="nb-NO" dirty="0"/>
          </a:p>
          <a:p>
            <a:pPr algn="ctr"/>
            <a:endParaRPr lang="nb-NO" dirty="0"/>
          </a:p>
        </p:txBody>
      </p:sp>
    </p:spTree>
    <p:extLst>
      <p:ext uri="{BB962C8B-B14F-4D97-AF65-F5344CB8AC3E}">
        <p14:creationId xmlns:p14="http://schemas.microsoft.com/office/powerpoint/2010/main" val="28859819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667" dirty="0">
                <a:solidFill>
                  <a:prstClr val="white"/>
                </a:solidFill>
                <a:effectLst>
                  <a:outerShdw blurRad="38100" dist="38100" dir="2700000" algn="tl">
                    <a:srgbClr val="000000">
                      <a:alpha val="43137"/>
                    </a:srgbClr>
                  </a:outerShdw>
                </a:effectLst>
                <a:latin typeface="Arial"/>
              </a:rPr>
              <a:t> MÅL OG TILTAK FOR 2022</a:t>
            </a:r>
          </a:p>
          <a:p>
            <a:pPr algn="ctr" defTabSz="914363"/>
            <a:r>
              <a:rPr lang="en-US" sz="2000" b="0" dirty="0">
                <a:solidFill>
                  <a:prstClr val="white"/>
                </a:solidFill>
                <a:effectLst>
                  <a:outerShdw blurRad="38100" dist="38100" dir="2700000" algn="tl">
                    <a:srgbClr val="000000">
                      <a:alpha val="43137"/>
                    </a:srgbClr>
                  </a:outerShdw>
                </a:effectLst>
                <a:latin typeface="Arial"/>
              </a:rPr>
              <a:t>Stjørdal</a:t>
            </a:r>
          </a:p>
          <a:p>
            <a:pPr algn="ctr" defTabSz="914363"/>
            <a:endParaRPr lang="en-US" sz="2000"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63"/>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13" name="Diagram 12">
            <a:extLst>
              <a:ext uri="{FF2B5EF4-FFF2-40B4-BE49-F238E27FC236}">
                <a16:creationId xmlns:a16="http://schemas.microsoft.com/office/drawing/2014/main" id="{CAFF3CF0-B8F6-465F-BEAC-B078DD705ABF}"/>
              </a:ext>
            </a:extLst>
          </p:cNvPr>
          <p:cNvGraphicFramePr/>
          <p:nvPr>
            <p:extLst>
              <p:ext uri="{D42A27DB-BD31-4B8C-83A1-F6EECF244321}">
                <p14:modId xmlns:p14="http://schemas.microsoft.com/office/powerpoint/2010/main" val="1654731998"/>
              </p:ext>
            </p:extLst>
          </p:nvPr>
        </p:nvGraphicFramePr>
        <p:xfrm>
          <a:off x="0" y="3933655"/>
          <a:ext cx="12192000" cy="29243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ktangel: avrundede hjørner 9">
            <a:extLst>
              <a:ext uri="{FF2B5EF4-FFF2-40B4-BE49-F238E27FC236}">
                <a16:creationId xmlns:a16="http://schemas.microsoft.com/office/drawing/2014/main" id="{96E6BC37-E528-444D-8319-89F4CAFA15A3}"/>
              </a:ext>
            </a:extLst>
          </p:cNvPr>
          <p:cNvSpPr/>
          <p:nvPr/>
        </p:nvSpPr>
        <p:spPr>
          <a:xfrm>
            <a:off x="0"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r>
              <a:rPr lang="nb-NO" b="1" dirty="0"/>
              <a:t>MÅL 1 </a:t>
            </a:r>
          </a:p>
          <a:p>
            <a:pPr algn="ctr"/>
            <a:r>
              <a:rPr lang="nb-NO" b="1" dirty="0"/>
              <a:t>2022</a:t>
            </a:r>
          </a:p>
          <a:p>
            <a:pPr algn="ctr"/>
            <a:endParaRPr lang="nb-NO" b="1" dirty="0"/>
          </a:p>
          <a:p>
            <a:pPr algn="ctr"/>
            <a:r>
              <a:rPr lang="nb-NO" dirty="0"/>
              <a:t>Styrke jente/kvinnefotballen – flere spillere, kvinnelige trenere og utvikling av gode lag</a:t>
            </a:r>
          </a:p>
          <a:p>
            <a:pPr algn="ctr"/>
            <a:endParaRPr lang="nb-NO" dirty="0"/>
          </a:p>
          <a:p>
            <a:pPr lvl="0"/>
            <a:endParaRPr lang="nb-NO" sz="1600" dirty="0"/>
          </a:p>
          <a:p>
            <a:pPr algn="ctr"/>
            <a:endParaRPr lang="nb-NO" dirty="0"/>
          </a:p>
        </p:txBody>
      </p:sp>
      <p:sp>
        <p:nvSpPr>
          <p:cNvPr id="12" name="Rektangel: avrundede hjørner 11">
            <a:extLst>
              <a:ext uri="{FF2B5EF4-FFF2-40B4-BE49-F238E27FC236}">
                <a16:creationId xmlns:a16="http://schemas.microsoft.com/office/drawing/2014/main" id="{425D8294-6980-4945-BDA7-DC629A1A4E6C}"/>
              </a:ext>
            </a:extLst>
          </p:cNvPr>
          <p:cNvSpPr/>
          <p:nvPr/>
        </p:nvSpPr>
        <p:spPr>
          <a:xfrm>
            <a:off x="4142299"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r>
              <a:rPr lang="nb-NO" b="1" dirty="0"/>
              <a:t>MÅL 2  </a:t>
            </a:r>
          </a:p>
          <a:p>
            <a:pPr algn="ctr"/>
            <a:r>
              <a:rPr lang="nb-NO" b="1" dirty="0"/>
              <a:t>2022</a:t>
            </a:r>
          </a:p>
          <a:p>
            <a:pPr algn="ctr"/>
            <a:endParaRPr lang="nb-NO" b="1" dirty="0"/>
          </a:p>
          <a:p>
            <a:pPr algn="ctr"/>
            <a:r>
              <a:rPr lang="nb-NO" dirty="0"/>
              <a:t>Redusere frafall blant </a:t>
            </a:r>
            <a:r>
              <a:rPr lang="nb-NO" dirty="0" err="1"/>
              <a:t>ungdommmer</a:t>
            </a:r>
            <a:endParaRPr lang="nb-NO" dirty="0"/>
          </a:p>
          <a:p>
            <a:pPr algn="ctr"/>
            <a:endParaRPr lang="nb-NO" dirty="0"/>
          </a:p>
          <a:p>
            <a:pPr algn="ctr"/>
            <a:endParaRPr lang="nb-NO" dirty="0"/>
          </a:p>
          <a:p>
            <a:pPr algn="ctr"/>
            <a:endParaRPr lang="nb-NO" dirty="0"/>
          </a:p>
        </p:txBody>
      </p:sp>
      <p:sp>
        <p:nvSpPr>
          <p:cNvPr id="14" name="Rektangel: avrundede hjørner 13">
            <a:extLst>
              <a:ext uri="{FF2B5EF4-FFF2-40B4-BE49-F238E27FC236}">
                <a16:creationId xmlns:a16="http://schemas.microsoft.com/office/drawing/2014/main" id="{84F64200-589B-4EEF-9702-BC5AA39755E4}"/>
              </a:ext>
            </a:extLst>
          </p:cNvPr>
          <p:cNvSpPr/>
          <p:nvPr/>
        </p:nvSpPr>
        <p:spPr>
          <a:xfrm>
            <a:off x="8429625" y="1104899"/>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MÅL 3 </a:t>
            </a:r>
          </a:p>
          <a:p>
            <a:pPr algn="ctr"/>
            <a:r>
              <a:rPr lang="nb-NO" b="1" dirty="0"/>
              <a:t>2022</a:t>
            </a:r>
          </a:p>
          <a:p>
            <a:pPr algn="ctr"/>
            <a:endParaRPr lang="nb-NO" b="1" dirty="0"/>
          </a:p>
          <a:p>
            <a:pPr algn="ctr"/>
            <a:r>
              <a:rPr lang="nb-NO" dirty="0"/>
              <a:t>Få flere voksne med i fotballen som aktive spillere</a:t>
            </a:r>
          </a:p>
          <a:p>
            <a:pPr algn="ctr"/>
            <a:endParaRPr lang="nb-NO" dirty="0"/>
          </a:p>
          <a:p>
            <a:pPr algn="ctr"/>
            <a:endParaRPr lang="nb-NO" dirty="0"/>
          </a:p>
          <a:p>
            <a:pPr algn="ctr"/>
            <a:endParaRPr lang="nb-NO" dirty="0"/>
          </a:p>
          <a:p>
            <a:pPr algn="ctr"/>
            <a:endParaRPr lang="nb-NO" dirty="0"/>
          </a:p>
        </p:txBody>
      </p:sp>
    </p:spTree>
    <p:extLst>
      <p:ext uri="{BB962C8B-B14F-4D97-AF65-F5344CB8AC3E}">
        <p14:creationId xmlns:p14="http://schemas.microsoft.com/office/powerpoint/2010/main" val="8870091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781439" y="551743"/>
            <a:ext cx="5528405"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4000" dirty="0">
                <a:solidFill>
                  <a:srgbClr val="002060"/>
                </a:solidFill>
                <a:effectLst>
                  <a:outerShdw blurRad="38100" dist="38100" dir="2700000" algn="tl">
                    <a:srgbClr val="000000">
                      <a:alpha val="43137"/>
                    </a:srgbClr>
                  </a:outerShdw>
                </a:effectLst>
                <a:latin typeface="Arial"/>
              </a:rPr>
              <a:t>ANALYSE, </a:t>
            </a:r>
          </a:p>
          <a:p>
            <a:pPr algn="ctr" defTabSz="914363"/>
            <a:r>
              <a:rPr lang="en-US" sz="4000" dirty="0">
                <a:solidFill>
                  <a:srgbClr val="002060"/>
                </a:solidFill>
                <a:effectLst>
                  <a:outerShdw blurRad="38100" dist="38100" dir="2700000" algn="tl">
                    <a:srgbClr val="000000">
                      <a:alpha val="43137"/>
                    </a:srgbClr>
                  </a:outerShdw>
                </a:effectLst>
                <a:latin typeface="Arial"/>
              </a:rPr>
              <a:t>MÅL OG TILTAK</a:t>
            </a:r>
          </a:p>
          <a:p>
            <a:pPr algn="ctr" defTabSz="914363"/>
            <a:r>
              <a:rPr lang="en-US" sz="4000" dirty="0">
                <a:solidFill>
                  <a:srgbClr val="002060"/>
                </a:solidFill>
                <a:effectLst>
                  <a:outerShdw blurRad="38100" dist="38100" dir="2700000" algn="tl">
                    <a:srgbClr val="000000">
                      <a:alpha val="43137"/>
                    </a:srgbClr>
                  </a:outerShdw>
                </a:effectLst>
                <a:latin typeface="Arial"/>
              </a:rPr>
              <a:t>2022</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a:solidFill>
                  <a:srgbClr val="002060"/>
                </a:solidFill>
                <a:effectLst>
                  <a:outerShdw blurRad="38100" dist="38100" dir="2700000" algn="tl">
                    <a:srgbClr val="000000">
                      <a:alpha val="43137"/>
                    </a:srgbClr>
                  </a:outerShdw>
                </a:effectLst>
                <a:latin typeface="Arial"/>
              </a:rPr>
              <a:t>for</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err="1">
                <a:solidFill>
                  <a:srgbClr val="002060"/>
                </a:solidFill>
                <a:effectLst>
                  <a:outerShdw blurRad="38100" dist="38100" dir="2700000" algn="tl">
                    <a:srgbClr val="000000">
                      <a:alpha val="43137"/>
                    </a:srgbClr>
                  </a:outerShdw>
                </a:effectLst>
                <a:latin typeface="Arial"/>
              </a:rPr>
              <a:t>Klubbene</a:t>
            </a:r>
            <a:r>
              <a:rPr lang="en-US" sz="4000" dirty="0">
                <a:solidFill>
                  <a:srgbClr val="002060"/>
                </a:solidFill>
                <a:effectLst>
                  <a:outerShdw blurRad="38100" dist="38100" dir="2700000" algn="tl">
                    <a:srgbClr val="000000">
                      <a:alpha val="43137"/>
                    </a:srgbClr>
                  </a:outerShdw>
                </a:effectLst>
                <a:latin typeface="Arial"/>
              </a:rPr>
              <a:t> </a:t>
            </a:r>
            <a:r>
              <a:rPr lang="en-US" sz="4000" dirty="0" err="1">
                <a:solidFill>
                  <a:srgbClr val="002060"/>
                </a:solidFill>
                <a:effectLst>
                  <a:outerShdw blurRad="38100" dist="38100" dir="2700000" algn="tl">
                    <a:srgbClr val="000000">
                      <a:alpha val="43137"/>
                    </a:srgbClr>
                  </a:outerShdw>
                </a:effectLst>
                <a:latin typeface="Arial"/>
              </a:rPr>
              <a:t>i</a:t>
            </a:r>
            <a:r>
              <a:rPr lang="en-US" sz="4000" dirty="0">
                <a:solidFill>
                  <a:srgbClr val="002060"/>
                </a:solidFill>
                <a:effectLst>
                  <a:outerShdw blurRad="38100" dist="38100" dir="2700000" algn="tl">
                    <a:srgbClr val="000000">
                      <a:alpha val="43137"/>
                    </a:srgbClr>
                  </a:outerShdw>
                </a:effectLst>
                <a:latin typeface="Arial"/>
              </a:rPr>
              <a:t> sone</a:t>
            </a:r>
          </a:p>
          <a:p>
            <a:pPr algn="ctr" defTabSz="914363"/>
            <a:r>
              <a:rPr lang="en-US" sz="4000" dirty="0">
                <a:solidFill>
                  <a:srgbClr val="002060"/>
                </a:solidFill>
                <a:effectLst>
                  <a:outerShdw blurRad="38100" dist="38100" dir="2700000" algn="tl">
                    <a:srgbClr val="000000">
                      <a:alpha val="43137"/>
                    </a:srgbClr>
                  </a:outerShdw>
                </a:effectLst>
                <a:latin typeface="Arial"/>
              </a:rPr>
              <a:t>Trondheim</a:t>
            </a:r>
          </a:p>
          <a:p>
            <a:pPr algn="ctr" defTabSz="914363"/>
            <a:br>
              <a:rPr lang="en-US" dirty="0">
                <a:solidFill>
                  <a:srgbClr val="002060"/>
                </a:solidFill>
                <a:effectLst>
                  <a:outerShdw blurRad="38100" dist="38100" dir="2700000" algn="tl">
                    <a:srgbClr val="000000">
                      <a:alpha val="43137"/>
                    </a:srgbClr>
                  </a:outerShdw>
                </a:effectLst>
                <a:latin typeface="Arial"/>
              </a:rPr>
            </a:br>
            <a:br>
              <a:rPr lang="en-US" sz="3333" dirty="0">
                <a:solidFill>
                  <a:srgbClr val="002060"/>
                </a:solidFill>
                <a:effectLst>
                  <a:outerShdw blurRad="38100" dist="38100" dir="2700000" algn="tl">
                    <a:srgbClr val="000000">
                      <a:alpha val="43137"/>
                    </a:srgbClr>
                  </a:outerShdw>
                </a:effectLst>
                <a:latin typeface="Arial"/>
              </a:rPr>
            </a:br>
            <a:endParaRPr lang="en-US" sz="3333" dirty="0">
              <a:solidFill>
                <a:srgbClr val="002060"/>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5" y="373323"/>
            <a:ext cx="1090242" cy="1410077"/>
          </a:xfrm>
          <a:prstGeom prst="rect">
            <a:avLst/>
          </a:prstGeom>
        </p:spPr>
      </p:pic>
    </p:spTree>
    <p:extLst>
      <p:ext uri="{BB962C8B-B14F-4D97-AF65-F5344CB8AC3E}">
        <p14:creationId xmlns:p14="http://schemas.microsoft.com/office/powerpoint/2010/main" val="303749552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a:r>
              <a:rPr lang="en-US" sz="2667" dirty="0">
                <a:solidFill>
                  <a:schemeClr val="bg1"/>
                </a:solidFill>
                <a:effectLst>
                  <a:outerShdw blurRad="38100" dist="38100" dir="2700000" algn="tl">
                    <a:srgbClr val="000000">
                      <a:alpha val="43137"/>
                    </a:srgbClr>
                  </a:outerShdw>
                </a:effectLst>
              </a:rPr>
              <a:t> ANALYSE </a:t>
            </a:r>
          </a:p>
          <a:p>
            <a:pPr algn="ctr"/>
            <a:r>
              <a:rPr lang="en-US" sz="2000" b="0" dirty="0">
                <a:solidFill>
                  <a:schemeClr val="bg1"/>
                </a:solidFill>
                <a:effectLst>
                  <a:outerShdw blurRad="38100" dist="38100" dir="2700000" algn="tl">
                    <a:srgbClr val="000000">
                      <a:alpha val="43137"/>
                    </a:srgbClr>
                  </a:outerShdw>
                </a:effectLst>
              </a:rPr>
              <a:t>Trondheim</a:t>
            </a:r>
          </a:p>
          <a:p>
            <a:pPr algn="ctr"/>
            <a:endParaRPr lang="en-US" sz="2000"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algn="ctr"/>
            <a:br>
              <a:rPr lang="en-US" sz="2000" dirty="0">
                <a:solidFill>
                  <a:schemeClr val="bg1"/>
                </a:solidFill>
                <a:effectLst>
                  <a:outerShdw blurRad="38100" dist="38100" dir="2700000" algn="tl">
                    <a:srgbClr val="000000">
                      <a:alpha val="43137"/>
                    </a:srgbClr>
                  </a:outerShdw>
                </a:effectLst>
              </a:rPr>
            </a:br>
            <a:br>
              <a:rPr lang="en-US" sz="2000" dirty="0">
                <a:solidFill>
                  <a:schemeClr val="bg1"/>
                </a:solidFill>
                <a:effectLst>
                  <a:outerShdw blurRad="38100" dist="38100" dir="2700000" algn="tl">
                    <a:srgbClr val="000000">
                      <a:alpha val="43137"/>
                    </a:srgbClr>
                  </a:outerShdw>
                </a:effectLst>
              </a:rPr>
            </a:br>
            <a:endParaRPr lang="en-US" sz="2000" dirty="0">
              <a:solidFill>
                <a:schemeClr val="bg1"/>
              </a:solidFill>
              <a:effectLst>
                <a:outerShdw blurRad="38100" dist="38100" dir="2700000" algn="tl">
                  <a:srgbClr val="000000">
                    <a:alpha val="43137"/>
                  </a:srgbClr>
                </a:outerShdw>
              </a:effectLst>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4" name="Diagram 3">
            <a:extLst>
              <a:ext uri="{FF2B5EF4-FFF2-40B4-BE49-F238E27FC236}">
                <a16:creationId xmlns:a16="http://schemas.microsoft.com/office/drawing/2014/main" id="{823398B5-A788-4E7C-B7C3-5B15E948B0D8}"/>
              </a:ext>
            </a:extLst>
          </p:cNvPr>
          <p:cNvGraphicFramePr/>
          <p:nvPr/>
        </p:nvGraphicFramePr>
        <p:xfrm>
          <a:off x="0" y="3996789"/>
          <a:ext cx="12192000" cy="2727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Rektangel: avrundede hjørner 12">
            <a:extLst>
              <a:ext uri="{FF2B5EF4-FFF2-40B4-BE49-F238E27FC236}">
                <a16:creationId xmlns:a16="http://schemas.microsoft.com/office/drawing/2014/main" id="{32593D63-D6F5-4457-B68F-50ED12BFEE4E}"/>
              </a:ext>
            </a:extLst>
          </p:cNvPr>
          <p:cNvSpPr/>
          <p:nvPr/>
        </p:nvSpPr>
        <p:spPr>
          <a:xfrm>
            <a:off x="123825"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endParaRPr lang="nb-NO" b="1" dirty="0"/>
          </a:p>
          <a:p>
            <a:pPr algn="ctr"/>
            <a:r>
              <a:rPr lang="nb-NO" b="1" dirty="0"/>
              <a:t>MEDLEMSUTVIKLING </a:t>
            </a:r>
          </a:p>
          <a:p>
            <a:pPr algn="ctr"/>
            <a:r>
              <a:rPr lang="nb-NO" b="1" dirty="0"/>
              <a:t>2019-2020</a:t>
            </a:r>
          </a:p>
          <a:p>
            <a:pPr algn="ctr"/>
            <a:endParaRPr lang="nb-NO" b="1" dirty="0"/>
          </a:p>
          <a:p>
            <a:pPr lvl="0" algn="ctr"/>
            <a:r>
              <a:rPr lang="nb-NO" sz="1800" dirty="0"/>
              <a:t>13761 medlemmer</a:t>
            </a:r>
          </a:p>
          <a:p>
            <a:pPr lvl="0" algn="ctr"/>
            <a:r>
              <a:rPr lang="nb-NO" sz="1800" dirty="0">
                <a:solidFill>
                  <a:srgbClr val="FFC000"/>
                </a:solidFill>
              </a:rPr>
              <a:t>356 færre medlemmer</a:t>
            </a:r>
          </a:p>
          <a:p>
            <a:pPr lvl="0" algn="ctr"/>
            <a:r>
              <a:rPr lang="nb-NO" sz="1800" dirty="0">
                <a:solidFill>
                  <a:srgbClr val="FFC000"/>
                </a:solidFill>
              </a:rPr>
              <a:t>Minus 2,5 % </a:t>
            </a:r>
            <a:endParaRPr lang="nb-NO" sz="2400" dirty="0">
              <a:solidFill>
                <a:srgbClr val="FFC000"/>
              </a:solidFill>
            </a:endParaRPr>
          </a:p>
          <a:p>
            <a:pPr lvl="0" algn="ctr"/>
            <a:r>
              <a:rPr lang="nb-NO" sz="1800" dirty="0"/>
              <a:t>Kvinneandel: 37 %</a:t>
            </a:r>
            <a:endParaRPr lang="nb-NO" sz="2000" dirty="0"/>
          </a:p>
          <a:p>
            <a:pPr lvl="0" algn="ctr"/>
            <a:r>
              <a:rPr lang="nb-NO" sz="1800" dirty="0"/>
              <a:t>Andel medl. i krets: 37,4 %</a:t>
            </a:r>
            <a:endParaRPr lang="nb-NO" b="1" dirty="0"/>
          </a:p>
          <a:p>
            <a:pPr algn="ctr"/>
            <a:endParaRPr lang="nb-NO" dirty="0"/>
          </a:p>
          <a:p>
            <a:pPr lvl="0"/>
            <a:endParaRPr lang="nb-NO" sz="1600" dirty="0"/>
          </a:p>
          <a:p>
            <a:pPr algn="ctr"/>
            <a:endParaRPr lang="nb-NO" dirty="0"/>
          </a:p>
        </p:txBody>
      </p:sp>
      <p:sp>
        <p:nvSpPr>
          <p:cNvPr id="14" name="Rektangel: avrundede hjørner 13">
            <a:extLst>
              <a:ext uri="{FF2B5EF4-FFF2-40B4-BE49-F238E27FC236}">
                <a16:creationId xmlns:a16="http://schemas.microsoft.com/office/drawing/2014/main" id="{DAD1026C-DA51-4951-8C34-04BDA908DD7B}"/>
              </a:ext>
            </a:extLst>
          </p:cNvPr>
          <p:cNvSpPr/>
          <p:nvPr/>
        </p:nvSpPr>
        <p:spPr>
          <a:xfrm>
            <a:off x="4142299"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r>
              <a:rPr lang="nb-NO" b="1" dirty="0"/>
              <a:t>LAGSUTVIKLING </a:t>
            </a:r>
          </a:p>
          <a:p>
            <a:pPr algn="ctr"/>
            <a:r>
              <a:rPr lang="nb-NO" b="1" dirty="0"/>
              <a:t>2019-2021</a:t>
            </a:r>
          </a:p>
          <a:p>
            <a:pPr algn="ctr"/>
            <a:endParaRPr lang="nb-NO" dirty="0"/>
          </a:p>
          <a:p>
            <a:pPr lvl="0" algn="ctr"/>
            <a:r>
              <a:rPr lang="nb-NO" sz="1800" dirty="0"/>
              <a:t>1114 lag</a:t>
            </a:r>
          </a:p>
          <a:p>
            <a:pPr lvl="0" algn="ctr"/>
            <a:r>
              <a:rPr lang="nb-NO" sz="1800" dirty="0">
                <a:solidFill>
                  <a:srgbClr val="FFC000"/>
                </a:solidFill>
              </a:rPr>
              <a:t>Nedgang på 126 lag</a:t>
            </a:r>
          </a:p>
          <a:p>
            <a:pPr lvl="0" algn="ctr"/>
            <a:r>
              <a:rPr lang="nb-NO" sz="1800" dirty="0">
                <a:solidFill>
                  <a:srgbClr val="FFC000"/>
                </a:solidFill>
              </a:rPr>
              <a:t>Minus 10,2 %</a:t>
            </a:r>
          </a:p>
          <a:p>
            <a:pPr lvl="0" algn="ctr"/>
            <a:r>
              <a:rPr lang="nb-NO" sz="1800" dirty="0"/>
              <a:t>Andel lag i krets: 47,6 %</a:t>
            </a:r>
          </a:p>
          <a:p>
            <a:pPr algn="ctr"/>
            <a:endParaRPr lang="nb-NO" dirty="0"/>
          </a:p>
          <a:p>
            <a:pPr algn="ctr"/>
            <a:endParaRPr lang="nb-NO" dirty="0"/>
          </a:p>
        </p:txBody>
      </p:sp>
      <p:sp>
        <p:nvSpPr>
          <p:cNvPr id="15" name="Rektangel: avrundede hjørner 14">
            <a:extLst>
              <a:ext uri="{FF2B5EF4-FFF2-40B4-BE49-F238E27FC236}">
                <a16:creationId xmlns:a16="http://schemas.microsoft.com/office/drawing/2014/main" id="{DB880E9D-F301-43AC-9EFC-2B3B8CB04BF8}"/>
              </a:ext>
            </a:extLst>
          </p:cNvPr>
          <p:cNvSpPr/>
          <p:nvPr/>
        </p:nvSpPr>
        <p:spPr>
          <a:xfrm>
            <a:off x="8181975" y="1124731"/>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DEMOGRAFISK UTVIKLING 2011-2021</a:t>
            </a:r>
          </a:p>
          <a:p>
            <a:pPr algn="ctr"/>
            <a:endParaRPr lang="nb-NO" b="1" dirty="0"/>
          </a:p>
          <a:p>
            <a:pPr lvl="0" algn="ctr"/>
            <a:r>
              <a:rPr lang="nb-NO" sz="1600" dirty="0"/>
              <a:t>Fødes færre barn </a:t>
            </a:r>
            <a:r>
              <a:rPr lang="nb-NO" sz="1600" dirty="0" err="1"/>
              <a:t>pr.voksen</a:t>
            </a:r>
            <a:endParaRPr lang="nb-NO" sz="1600" dirty="0"/>
          </a:p>
          <a:p>
            <a:pPr lvl="0" algn="ctr"/>
            <a:r>
              <a:rPr lang="nb-NO" sz="1600" dirty="0"/>
              <a:t>Stabilt antall voksne 30-45 år</a:t>
            </a:r>
          </a:p>
          <a:p>
            <a:pPr lvl="0" algn="ctr"/>
            <a:r>
              <a:rPr lang="nb-NO" sz="1600" dirty="0"/>
              <a:t>Stor studentmasse i befolkningen</a:t>
            </a:r>
          </a:p>
          <a:p>
            <a:pPr lvl="0" algn="ctr"/>
            <a:r>
              <a:rPr lang="nb-NO" sz="1600" dirty="0">
                <a:solidFill>
                  <a:srgbClr val="00B050"/>
                </a:solidFill>
              </a:rPr>
              <a:t>Stor vekst - tilflytting fra distriktet</a:t>
            </a:r>
          </a:p>
          <a:p>
            <a:pPr lvl="0" algn="ctr"/>
            <a:r>
              <a:rPr lang="nb-NO" sz="1600" dirty="0"/>
              <a:t>Sentrale kommuner:                  Trondheim, Malvik</a:t>
            </a:r>
          </a:p>
          <a:p>
            <a:pPr algn="ctr"/>
            <a:endParaRPr lang="nb-NO" dirty="0"/>
          </a:p>
          <a:p>
            <a:pPr algn="ctr"/>
            <a:endParaRPr lang="nb-NO" dirty="0"/>
          </a:p>
          <a:p>
            <a:pPr algn="ctr"/>
            <a:endParaRPr lang="nb-NO" dirty="0"/>
          </a:p>
        </p:txBody>
      </p:sp>
    </p:spTree>
    <p:extLst>
      <p:ext uri="{BB962C8B-B14F-4D97-AF65-F5344CB8AC3E}">
        <p14:creationId xmlns:p14="http://schemas.microsoft.com/office/powerpoint/2010/main" val="135982968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667" dirty="0">
                <a:solidFill>
                  <a:prstClr val="white"/>
                </a:solidFill>
                <a:effectLst>
                  <a:outerShdw blurRad="38100" dist="38100" dir="2700000" algn="tl">
                    <a:srgbClr val="000000">
                      <a:alpha val="43137"/>
                    </a:srgbClr>
                  </a:outerShdw>
                </a:effectLst>
                <a:latin typeface="Arial"/>
              </a:rPr>
              <a:t> MÅL OG TILTAK FOR 2022</a:t>
            </a:r>
          </a:p>
          <a:p>
            <a:pPr algn="ctr" defTabSz="914363"/>
            <a:r>
              <a:rPr lang="en-US" sz="2000" b="0" dirty="0">
                <a:solidFill>
                  <a:prstClr val="white"/>
                </a:solidFill>
                <a:effectLst>
                  <a:outerShdw blurRad="38100" dist="38100" dir="2700000" algn="tl">
                    <a:srgbClr val="000000">
                      <a:alpha val="43137"/>
                    </a:srgbClr>
                  </a:outerShdw>
                </a:effectLst>
                <a:latin typeface="Arial"/>
              </a:rPr>
              <a:t>Trondheim</a:t>
            </a:r>
          </a:p>
          <a:p>
            <a:pPr algn="ctr" defTabSz="914363"/>
            <a:endParaRPr lang="en-US" sz="2000"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63"/>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13" name="Diagram 12">
            <a:extLst>
              <a:ext uri="{FF2B5EF4-FFF2-40B4-BE49-F238E27FC236}">
                <a16:creationId xmlns:a16="http://schemas.microsoft.com/office/drawing/2014/main" id="{CAFF3CF0-B8F6-465F-BEAC-B078DD705ABF}"/>
              </a:ext>
            </a:extLst>
          </p:cNvPr>
          <p:cNvGraphicFramePr/>
          <p:nvPr/>
        </p:nvGraphicFramePr>
        <p:xfrm>
          <a:off x="0" y="3933655"/>
          <a:ext cx="12192000" cy="29243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ktangel: avrundede hjørner 9">
            <a:extLst>
              <a:ext uri="{FF2B5EF4-FFF2-40B4-BE49-F238E27FC236}">
                <a16:creationId xmlns:a16="http://schemas.microsoft.com/office/drawing/2014/main" id="{D83332E1-A2A6-4923-AC4D-E04D4CD059D9}"/>
              </a:ext>
            </a:extLst>
          </p:cNvPr>
          <p:cNvSpPr/>
          <p:nvPr/>
        </p:nvSpPr>
        <p:spPr>
          <a:xfrm>
            <a:off x="-1" y="1124731"/>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endParaRPr lang="nb-NO" b="1" dirty="0"/>
          </a:p>
          <a:p>
            <a:pPr algn="ctr"/>
            <a:r>
              <a:rPr lang="nb-NO" b="1" dirty="0"/>
              <a:t>MÅL 1 </a:t>
            </a:r>
          </a:p>
          <a:p>
            <a:pPr algn="ctr"/>
            <a:r>
              <a:rPr lang="nb-NO" b="1" dirty="0"/>
              <a:t>2022</a:t>
            </a:r>
          </a:p>
          <a:p>
            <a:pPr algn="ctr"/>
            <a:endParaRPr lang="nb-NO" b="1" dirty="0"/>
          </a:p>
          <a:p>
            <a:pPr algn="ctr"/>
            <a:r>
              <a:rPr lang="nb-NO" dirty="0"/>
              <a:t>Styrke det politiske lederskapet i klubbene – økt kompetanse og kontinuitet </a:t>
            </a:r>
          </a:p>
          <a:p>
            <a:pPr algn="ctr"/>
            <a:endParaRPr lang="nb-NO" b="1" dirty="0"/>
          </a:p>
          <a:p>
            <a:pPr algn="ctr"/>
            <a:endParaRPr lang="nb-NO" dirty="0"/>
          </a:p>
          <a:p>
            <a:pPr lvl="0"/>
            <a:endParaRPr lang="nb-NO" sz="1600" dirty="0"/>
          </a:p>
          <a:p>
            <a:pPr algn="ctr"/>
            <a:endParaRPr lang="nb-NO" dirty="0"/>
          </a:p>
        </p:txBody>
      </p:sp>
      <p:sp>
        <p:nvSpPr>
          <p:cNvPr id="12" name="Rektangel: avrundede hjørner 11">
            <a:extLst>
              <a:ext uri="{FF2B5EF4-FFF2-40B4-BE49-F238E27FC236}">
                <a16:creationId xmlns:a16="http://schemas.microsoft.com/office/drawing/2014/main" id="{B20CC0A8-2C4C-435F-A86E-F2F3CE6728B3}"/>
              </a:ext>
            </a:extLst>
          </p:cNvPr>
          <p:cNvSpPr/>
          <p:nvPr/>
        </p:nvSpPr>
        <p:spPr>
          <a:xfrm>
            <a:off x="4142299"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r>
              <a:rPr lang="nb-NO" b="1" dirty="0"/>
              <a:t>MÅL 2  </a:t>
            </a:r>
          </a:p>
          <a:p>
            <a:pPr algn="ctr"/>
            <a:r>
              <a:rPr lang="nb-NO" b="1" dirty="0"/>
              <a:t>2022</a:t>
            </a:r>
          </a:p>
          <a:p>
            <a:pPr algn="ctr"/>
            <a:endParaRPr lang="nb-NO" b="1" dirty="0"/>
          </a:p>
          <a:p>
            <a:pPr algn="ctr"/>
            <a:r>
              <a:rPr lang="nb-NO" dirty="0"/>
              <a:t>Økt aktivitet for </a:t>
            </a:r>
          </a:p>
          <a:p>
            <a:pPr algn="ctr"/>
            <a:r>
              <a:rPr lang="nb-NO" dirty="0"/>
              <a:t>barn og ungdom</a:t>
            </a:r>
          </a:p>
          <a:p>
            <a:pPr algn="ctr"/>
            <a:endParaRPr lang="nb-NO" dirty="0"/>
          </a:p>
          <a:p>
            <a:pPr algn="ctr"/>
            <a:endParaRPr lang="nb-NO" dirty="0"/>
          </a:p>
        </p:txBody>
      </p:sp>
      <p:sp>
        <p:nvSpPr>
          <p:cNvPr id="14" name="Rektangel: avrundede hjørner 13">
            <a:extLst>
              <a:ext uri="{FF2B5EF4-FFF2-40B4-BE49-F238E27FC236}">
                <a16:creationId xmlns:a16="http://schemas.microsoft.com/office/drawing/2014/main" id="{0FC69A51-28DB-4E71-9924-93385F052282}"/>
              </a:ext>
            </a:extLst>
          </p:cNvPr>
          <p:cNvSpPr/>
          <p:nvPr/>
        </p:nvSpPr>
        <p:spPr>
          <a:xfrm>
            <a:off x="8429625" y="1124731"/>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endParaRPr lang="nb-NO" b="1" dirty="0"/>
          </a:p>
          <a:p>
            <a:pPr algn="ctr"/>
            <a:endParaRPr lang="nb-NO" b="1" dirty="0"/>
          </a:p>
          <a:p>
            <a:pPr algn="ctr"/>
            <a:r>
              <a:rPr lang="nb-NO" b="1" dirty="0"/>
              <a:t>MÅL 3 </a:t>
            </a:r>
          </a:p>
          <a:p>
            <a:pPr algn="ctr"/>
            <a:r>
              <a:rPr lang="nb-NO" b="1" dirty="0"/>
              <a:t>2022</a:t>
            </a:r>
          </a:p>
          <a:p>
            <a:pPr algn="ctr"/>
            <a:endParaRPr lang="nb-NO" b="1" dirty="0"/>
          </a:p>
          <a:p>
            <a:pPr algn="ctr"/>
            <a:r>
              <a:rPr lang="nb-NO" dirty="0"/>
              <a:t>Økt aktivitet for voksne samt få studentene tilbake i egen organisasjon</a:t>
            </a:r>
          </a:p>
          <a:p>
            <a:pPr algn="ctr"/>
            <a:endParaRPr lang="nb-NO" b="1" dirty="0"/>
          </a:p>
          <a:p>
            <a:pPr algn="ctr"/>
            <a:endParaRPr lang="nb-NO" dirty="0"/>
          </a:p>
          <a:p>
            <a:pPr algn="ctr"/>
            <a:endParaRPr lang="nb-NO" dirty="0"/>
          </a:p>
          <a:p>
            <a:pPr algn="ctr"/>
            <a:endParaRPr lang="nb-NO" dirty="0"/>
          </a:p>
        </p:txBody>
      </p:sp>
    </p:spTree>
    <p:extLst>
      <p:ext uri="{BB962C8B-B14F-4D97-AF65-F5344CB8AC3E}">
        <p14:creationId xmlns:p14="http://schemas.microsoft.com/office/powerpoint/2010/main" val="288565020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743339" y="551743"/>
            <a:ext cx="5528405"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4000" dirty="0">
                <a:solidFill>
                  <a:srgbClr val="002060"/>
                </a:solidFill>
                <a:effectLst>
                  <a:outerShdw blurRad="38100" dist="38100" dir="2700000" algn="tl">
                    <a:srgbClr val="000000">
                      <a:alpha val="43137"/>
                    </a:srgbClr>
                  </a:outerShdw>
                </a:effectLst>
                <a:latin typeface="Arial"/>
              </a:rPr>
              <a:t>ANALYSE, </a:t>
            </a:r>
          </a:p>
          <a:p>
            <a:pPr algn="ctr" defTabSz="914363"/>
            <a:r>
              <a:rPr lang="en-US" sz="4000" dirty="0">
                <a:solidFill>
                  <a:srgbClr val="002060"/>
                </a:solidFill>
                <a:effectLst>
                  <a:outerShdw blurRad="38100" dist="38100" dir="2700000" algn="tl">
                    <a:srgbClr val="000000">
                      <a:alpha val="43137"/>
                    </a:srgbClr>
                  </a:outerShdw>
                </a:effectLst>
                <a:latin typeface="Arial"/>
              </a:rPr>
              <a:t>MÅL OG TILTAK</a:t>
            </a:r>
          </a:p>
          <a:p>
            <a:pPr algn="ctr" defTabSz="914363"/>
            <a:r>
              <a:rPr lang="en-US" sz="4000" dirty="0">
                <a:solidFill>
                  <a:srgbClr val="002060"/>
                </a:solidFill>
                <a:effectLst>
                  <a:outerShdw blurRad="38100" dist="38100" dir="2700000" algn="tl">
                    <a:srgbClr val="000000">
                      <a:alpha val="43137"/>
                    </a:srgbClr>
                  </a:outerShdw>
                </a:effectLst>
                <a:latin typeface="Arial"/>
              </a:rPr>
              <a:t>2022</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a:solidFill>
                  <a:srgbClr val="002060"/>
                </a:solidFill>
                <a:effectLst>
                  <a:outerShdw blurRad="38100" dist="38100" dir="2700000" algn="tl">
                    <a:srgbClr val="000000">
                      <a:alpha val="43137"/>
                    </a:srgbClr>
                  </a:outerShdw>
                </a:effectLst>
                <a:latin typeface="Arial"/>
              </a:rPr>
              <a:t>for</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err="1">
                <a:solidFill>
                  <a:srgbClr val="002060"/>
                </a:solidFill>
                <a:effectLst>
                  <a:outerShdw blurRad="38100" dist="38100" dir="2700000" algn="tl">
                    <a:srgbClr val="000000">
                      <a:alpha val="43137"/>
                    </a:srgbClr>
                  </a:outerShdw>
                </a:effectLst>
                <a:latin typeface="Arial"/>
              </a:rPr>
              <a:t>Klubbene</a:t>
            </a:r>
            <a:r>
              <a:rPr lang="en-US" sz="4000" dirty="0">
                <a:solidFill>
                  <a:srgbClr val="002060"/>
                </a:solidFill>
                <a:effectLst>
                  <a:outerShdw blurRad="38100" dist="38100" dir="2700000" algn="tl">
                    <a:srgbClr val="000000">
                      <a:alpha val="43137"/>
                    </a:srgbClr>
                  </a:outerShdw>
                </a:effectLst>
                <a:latin typeface="Arial"/>
              </a:rPr>
              <a:t> </a:t>
            </a:r>
            <a:r>
              <a:rPr lang="en-US" sz="4000" dirty="0" err="1">
                <a:solidFill>
                  <a:srgbClr val="002060"/>
                </a:solidFill>
                <a:effectLst>
                  <a:outerShdw blurRad="38100" dist="38100" dir="2700000" algn="tl">
                    <a:srgbClr val="000000">
                      <a:alpha val="43137"/>
                    </a:srgbClr>
                  </a:outerShdw>
                </a:effectLst>
                <a:latin typeface="Arial"/>
              </a:rPr>
              <a:t>i</a:t>
            </a:r>
            <a:r>
              <a:rPr lang="en-US" sz="4000" dirty="0">
                <a:solidFill>
                  <a:srgbClr val="002060"/>
                </a:solidFill>
                <a:effectLst>
                  <a:outerShdw blurRad="38100" dist="38100" dir="2700000" algn="tl">
                    <a:srgbClr val="000000">
                      <a:alpha val="43137"/>
                    </a:srgbClr>
                  </a:outerShdw>
                </a:effectLst>
                <a:latin typeface="Arial"/>
              </a:rPr>
              <a:t> </a:t>
            </a:r>
          </a:p>
          <a:p>
            <a:pPr algn="ctr" defTabSz="914363"/>
            <a:r>
              <a:rPr lang="en-US" sz="4000" dirty="0">
                <a:solidFill>
                  <a:srgbClr val="002060"/>
                </a:solidFill>
                <a:effectLst>
                  <a:outerShdw blurRad="38100" dist="38100" dir="2700000" algn="tl">
                    <a:srgbClr val="000000">
                      <a:alpha val="43137"/>
                    </a:srgbClr>
                  </a:outerShdw>
                </a:effectLst>
                <a:latin typeface="Arial"/>
              </a:rPr>
              <a:t>sone </a:t>
            </a:r>
            <a:r>
              <a:rPr lang="en-US" sz="4000" dirty="0" err="1">
                <a:solidFill>
                  <a:srgbClr val="002060"/>
                </a:solidFill>
                <a:effectLst>
                  <a:outerShdw blurRad="38100" dist="38100" dir="2700000" algn="tl">
                    <a:srgbClr val="000000">
                      <a:alpha val="43137"/>
                    </a:srgbClr>
                  </a:outerShdw>
                </a:effectLst>
                <a:latin typeface="Arial"/>
              </a:rPr>
              <a:t>Fosen</a:t>
            </a:r>
            <a:endParaRPr lang="en-US" sz="4000" dirty="0">
              <a:solidFill>
                <a:srgbClr val="002060"/>
              </a:solidFill>
              <a:effectLst>
                <a:outerShdw blurRad="38100" dist="38100" dir="2700000" algn="tl">
                  <a:srgbClr val="000000">
                    <a:alpha val="43137"/>
                  </a:srgbClr>
                </a:outerShdw>
              </a:effectLst>
              <a:latin typeface="Arial"/>
            </a:endParaRPr>
          </a:p>
          <a:p>
            <a:pPr algn="ctr" defTabSz="914363"/>
            <a:br>
              <a:rPr lang="en-US" dirty="0">
                <a:solidFill>
                  <a:srgbClr val="002060"/>
                </a:solidFill>
                <a:effectLst>
                  <a:outerShdw blurRad="38100" dist="38100" dir="2700000" algn="tl">
                    <a:srgbClr val="000000">
                      <a:alpha val="43137"/>
                    </a:srgbClr>
                  </a:outerShdw>
                </a:effectLst>
                <a:latin typeface="Arial"/>
              </a:rPr>
            </a:br>
            <a:br>
              <a:rPr lang="en-US" sz="3333" dirty="0">
                <a:solidFill>
                  <a:srgbClr val="002060"/>
                </a:solidFill>
                <a:effectLst>
                  <a:outerShdw blurRad="38100" dist="38100" dir="2700000" algn="tl">
                    <a:srgbClr val="000000">
                      <a:alpha val="43137"/>
                    </a:srgbClr>
                  </a:outerShdw>
                </a:effectLst>
                <a:latin typeface="Arial"/>
              </a:rPr>
            </a:br>
            <a:endParaRPr lang="en-US" sz="3333" dirty="0">
              <a:solidFill>
                <a:srgbClr val="002060"/>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5" y="373323"/>
            <a:ext cx="1090242" cy="1410077"/>
          </a:xfrm>
          <a:prstGeom prst="rect">
            <a:avLst/>
          </a:prstGeom>
        </p:spPr>
      </p:pic>
    </p:spTree>
    <p:extLst>
      <p:ext uri="{BB962C8B-B14F-4D97-AF65-F5344CB8AC3E}">
        <p14:creationId xmlns:p14="http://schemas.microsoft.com/office/powerpoint/2010/main" val="104476075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a:r>
              <a:rPr lang="en-US" sz="2667" dirty="0">
                <a:solidFill>
                  <a:schemeClr val="bg1"/>
                </a:solidFill>
                <a:effectLst>
                  <a:outerShdw blurRad="38100" dist="38100" dir="2700000" algn="tl">
                    <a:srgbClr val="000000">
                      <a:alpha val="43137"/>
                    </a:srgbClr>
                  </a:outerShdw>
                </a:effectLst>
              </a:rPr>
              <a:t> ANALYSE </a:t>
            </a:r>
          </a:p>
          <a:p>
            <a:pPr algn="ctr"/>
            <a:r>
              <a:rPr lang="en-US" sz="2000" b="0" dirty="0" err="1">
                <a:solidFill>
                  <a:schemeClr val="bg1"/>
                </a:solidFill>
                <a:effectLst>
                  <a:outerShdw blurRad="38100" dist="38100" dir="2700000" algn="tl">
                    <a:srgbClr val="000000">
                      <a:alpha val="43137"/>
                    </a:srgbClr>
                  </a:outerShdw>
                </a:effectLst>
              </a:rPr>
              <a:t>Fosen</a:t>
            </a:r>
            <a:endParaRPr lang="en-US" sz="2000" b="0" dirty="0">
              <a:solidFill>
                <a:schemeClr val="bg1"/>
              </a:solidFill>
              <a:effectLst>
                <a:outerShdw blurRad="38100" dist="38100" dir="2700000" algn="tl">
                  <a:srgbClr val="000000">
                    <a:alpha val="43137"/>
                  </a:srgbClr>
                </a:outerShdw>
              </a:effectLst>
            </a:endParaRPr>
          </a:p>
          <a:p>
            <a:pPr algn="ctr"/>
            <a:endParaRPr lang="en-US" sz="2000"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algn="ctr"/>
            <a:br>
              <a:rPr lang="en-US" sz="2000" dirty="0">
                <a:solidFill>
                  <a:schemeClr val="bg1"/>
                </a:solidFill>
                <a:effectLst>
                  <a:outerShdw blurRad="38100" dist="38100" dir="2700000" algn="tl">
                    <a:srgbClr val="000000">
                      <a:alpha val="43137"/>
                    </a:srgbClr>
                  </a:outerShdw>
                </a:effectLst>
              </a:rPr>
            </a:br>
            <a:br>
              <a:rPr lang="en-US" sz="2000" dirty="0">
                <a:solidFill>
                  <a:schemeClr val="bg1"/>
                </a:solidFill>
                <a:effectLst>
                  <a:outerShdw blurRad="38100" dist="38100" dir="2700000" algn="tl">
                    <a:srgbClr val="000000">
                      <a:alpha val="43137"/>
                    </a:srgbClr>
                  </a:outerShdw>
                </a:effectLst>
              </a:rPr>
            </a:br>
            <a:endParaRPr lang="en-US" sz="2000" dirty="0">
              <a:solidFill>
                <a:schemeClr val="bg1"/>
              </a:solidFill>
              <a:effectLst>
                <a:outerShdw blurRad="38100" dist="38100" dir="2700000" algn="tl">
                  <a:srgbClr val="000000">
                    <a:alpha val="43137"/>
                  </a:srgbClr>
                </a:outerShdw>
              </a:effectLst>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4" name="Diagram 3">
            <a:extLst>
              <a:ext uri="{FF2B5EF4-FFF2-40B4-BE49-F238E27FC236}">
                <a16:creationId xmlns:a16="http://schemas.microsoft.com/office/drawing/2014/main" id="{823398B5-A788-4E7C-B7C3-5B15E948B0D8}"/>
              </a:ext>
            </a:extLst>
          </p:cNvPr>
          <p:cNvGraphicFramePr/>
          <p:nvPr/>
        </p:nvGraphicFramePr>
        <p:xfrm>
          <a:off x="0" y="3996789"/>
          <a:ext cx="12192000" cy="2727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Pil: høyre 11">
            <a:extLst>
              <a:ext uri="{FF2B5EF4-FFF2-40B4-BE49-F238E27FC236}">
                <a16:creationId xmlns:a16="http://schemas.microsoft.com/office/drawing/2014/main" id="{260F7BD2-6657-4004-ACEF-588994417371}"/>
              </a:ext>
            </a:extLst>
          </p:cNvPr>
          <p:cNvSpPr/>
          <p:nvPr/>
        </p:nvSpPr>
        <p:spPr>
          <a:xfrm rot="2551636">
            <a:off x="7163742" y="3170298"/>
            <a:ext cx="620888" cy="3118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500"/>
          </a:p>
        </p:txBody>
      </p:sp>
      <p:sp>
        <p:nvSpPr>
          <p:cNvPr id="13" name="Rektangel: avrundede hjørner 12">
            <a:extLst>
              <a:ext uri="{FF2B5EF4-FFF2-40B4-BE49-F238E27FC236}">
                <a16:creationId xmlns:a16="http://schemas.microsoft.com/office/drawing/2014/main" id="{478E276D-3407-43E5-B004-6C09DE18C8DC}"/>
              </a:ext>
            </a:extLst>
          </p:cNvPr>
          <p:cNvSpPr/>
          <p:nvPr/>
        </p:nvSpPr>
        <p:spPr>
          <a:xfrm>
            <a:off x="123825"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endParaRPr lang="nb-NO" b="1" dirty="0"/>
          </a:p>
          <a:p>
            <a:pPr algn="ctr"/>
            <a:r>
              <a:rPr lang="nb-NO" b="1" dirty="0"/>
              <a:t>MEDLEMSUTVIKLING </a:t>
            </a:r>
          </a:p>
          <a:p>
            <a:pPr algn="ctr"/>
            <a:r>
              <a:rPr lang="nb-NO" b="1" dirty="0"/>
              <a:t>2019-2020</a:t>
            </a:r>
          </a:p>
          <a:p>
            <a:pPr algn="ctr"/>
            <a:endParaRPr lang="nb-NO" b="1" dirty="0"/>
          </a:p>
          <a:p>
            <a:pPr lvl="0" algn="ctr"/>
            <a:r>
              <a:rPr lang="nb-NO" dirty="0"/>
              <a:t>1691 medlemmer</a:t>
            </a:r>
          </a:p>
          <a:p>
            <a:pPr lvl="0" algn="ctr"/>
            <a:r>
              <a:rPr lang="nb-NO" dirty="0">
                <a:solidFill>
                  <a:srgbClr val="FFC000"/>
                </a:solidFill>
              </a:rPr>
              <a:t>59 færre medlemmer</a:t>
            </a:r>
          </a:p>
          <a:p>
            <a:pPr lvl="0" algn="ctr"/>
            <a:r>
              <a:rPr lang="nb-NO" dirty="0">
                <a:solidFill>
                  <a:srgbClr val="FFC000"/>
                </a:solidFill>
              </a:rPr>
              <a:t>Minus 3,4 % </a:t>
            </a:r>
          </a:p>
          <a:p>
            <a:pPr lvl="0" algn="ctr"/>
            <a:r>
              <a:rPr lang="nb-NO" dirty="0"/>
              <a:t>Kvinneandel: 37,1 %</a:t>
            </a:r>
          </a:p>
          <a:p>
            <a:pPr lvl="0" algn="ctr"/>
            <a:r>
              <a:rPr lang="nb-NO" dirty="0"/>
              <a:t>Andel medl. i krets: 4,5 % </a:t>
            </a:r>
          </a:p>
          <a:p>
            <a:pPr algn="ctr"/>
            <a:endParaRPr lang="nb-NO" dirty="0"/>
          </a:p>
          <a:p>
            <a:pPr lvl="0"/>
            <a:endParaRPr lang="nb-NO" sz="1600" dirty="0"/>
          </a:p>
          <a:p>
            <a:pPr algn="ctr"/>
            <a:endParaRPr lang="nb-NO" dirty="0"/>
          </a:p>
        </p:txBody>
      </p:sp>
      <p:sp>
        <p:nvSpPr>
          <p:cNvPr id="14" name="Rektangel: avrundede hjørner 13">
            <a:extLst>
              <a:ext uri="{FF2B5EF4-FFF2-40B4-BE49-F238E27FC236}">
                <a16:creationId xmlns:a16="http://schemas.microsoft.com/office/drawing/2014/main" id="{E1EB683B-D7E5-4AF5-84FB-61713924BD27}"/>
              </a:ext>
            </a:extLst>
          </p:cNvPr>
          <p:cNvSpPr/>
          <p:nvPr/>
        </p:nvSpPr>
        <p:spPr>
          <a:xfrm>
            <a:off x="4142299"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r>
              <a:rPr lang="nb-NO" b="1" dirty="0"/>
              <a:t>LAGSUTVIKLING </a:t>
            </a:r>
          </a:p>
          <a:p>
            <a:pPr algn="ctr"/>
            <a:r>
              <a:rPr lang="nb-NO" b="1" dirty="0"/>
              <a:t>2019-2021</a:t>
            </a:r>
          </a:p>
          <a:p>
            <a:pPr algn="ctr"/>
            <a:endParaRPr lang="nb-NO" dirty="0"/>
          </a:p>
          <a:p>
            <a:pPr lvl="0" algn="ctr"/>
            <a:r>
              <a:rPr lang="nb-NO" sz="1800" dirty="0"/>
              <a:t>123 lag</a:t>
            </a:r>
          </a:p>
          <a:p>
            <a:pPr lvl="0" algn="ctr"/>
            <a:r>
              <a:rPr lang="nb-NO" sz="1800" dirty="0">
                <a:solidFill>
                  <a:srgbClr val="FFC000"/>
                </a:solidFill>
              </a:rPr>
              <a:t>Nedgang på 24 lag</a:t>
            </a:r>
          </a:p>
          <a:p>
            <a:pPr lvl="0" algn="ctr"/>
            <a:r>
              <a:rPr lang="nb-NO" sz="1800" dirty="0">
                <a:solidFill>
                  <a:srgbClr val="FFC000"/>
                </a:solidFill>
              </a:rPr>
              <a:t>Minus 16,3 %</a:t>
            </a:r>
          </a:p>
          <a:p>
            <a:pPr lvl="0" algn="ctr"/>
            <a:r>
              <a:rPr lang="nb-NO" sz="1800" dirty="0"/>
              <a:t>Andel lag i krets: 5,2 %</a:t>
            </a:r>
            <a:endParaRPr lang="nb-NO" dirty="0"/>
          </a:p>
          <a:p>
            <a:pPr algn="ctr"/>
            <a:endParaRPr lang="nb-NO" dirty="0"/>
          </a:p>
          <a:p>
            <a:pPr algn="ctr"/>
            <a:endParaRPr lang="nb-NO" dirty="0"/>
          </a:p>
        </p:txBody>
      </p:sp>
      <p:sp>
        <p:nvSpPr>
          <p:cNvPr id="15" name="Rektangel: avrundede hjørner 14">
            <a:extLst>
              <a:ext uri="{FF2B5EF4-FFF2-40B4-BE49-F238E27FC236}">
                <a16:creationId xmlns:a16="http://schemas.microsoft.com/office/drawing/2014/main" id="{9A74115B-82A7-4E1B-A2BC-91136440EC0F}"/>
              </a:ext>
            </a:extLst>
          </p:cNvPr>
          <p:cNvSpPr/>
          <p:nvPr/>
        </p:nvSpPr>
        <p:spPr>
          <a:xfrm>
            <a:off x="8181975" y="1124731"/>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DEMOGRAFISK UTVIKLING 2011-2021</a:t>
            </a:r>
          </a:p>
          <a:p>
            <a:pPr algn="ctr"/>
            <a:endParaRPr lang="nb-NO" b="1" dirty="0"/>
          </a:p>
          <a:p>
            <a:pPr lvl="0" algn="ctr"/>
            <a:r>
              <a:rPr lang="nb-NO" sz="1600" dirty="0"/>
              <a:t>Fødes færre barn</a:t>
            </a:r>
          </a:p>
          <a:p>
            <a:pPr lvl="0" algn="ctr"/>
            <a:r>
              <a:rPr lang="nb-NO" sz="1600" dirty="0"/>
              <a:t>Få voksne 30-45 år</a:t>
            </a:r>
          </a:p>
          <a:p>
            <a:pPr lvl="0" algn="ctr"/>
            <a:r>
              <a:rPr lang="nb-NO" sz="1600" dirty="0">
                <a:solidFill>
                  <a:srgbClr val="FFC000"/>
                </a:solidFill>
              </a:rPr>
              <a:t>Fraflytting fra utkantkommunene og «lekkasje» til Trondheim.                   Ørland styrker seg </a:t>
            </a:r>
          </a:p>
          <a:p>
            <a:pPr lvl="0" algn="ctr"/>
            <a:r>
              <a:rPr lang="nb-NO" sz="1600" dirty="0"/>
              <a:t>Sentrale kommuner: Indre Fosen, Åfjord, Ørland, Roan</a:t>
            </a:r>
            <a:endParaRPr lang="nb-NO" dirty="0"/>
          </a:p>
          <a:p>
            <a:pPr algn="ctr"/>
            <a:endParaRPr lang="nb-NO" dirty="0"/>
          </a:p>
          <a:p>
            <a:pPr algn="ctr"/>
            <a:endParaRPr lang="nb-NO" dirty="0"/>
          </a:p>
        </p:txBody>
      </p:sp>
    </p:spTree>
    <p:extLst>
      <p:ext uri="{BB962C8B-B14F-4D97-AF65-F5344CB8AC3E}">
        <p14:creationId xmlns:p14="http://schemas.microsoft.com/office/powerpoint/2010/main" val="234748026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DF67C21A-ECD9-464D-8ED8-130B60EE9CF2}"/>
              </a:ext>
            </a:extLst>
          </p:cNvPr>
          <p:cNvSpPr txBox="1"/>
          <p:nvPr/>
        </p:nvSpPr>
        <p:spPr>
          <a:xfrm>
            <a:off x="0" y="303577"/>
            <a:ext cx="12192000" cy="2400850"/>
          </a:xfrm>
          <a:prstGeom prst="rect">
            <a:avLst/>
          </a:prstGeom>
          <a:noFill/>
        </p:spPr>
        <p:txBody>
          <a:bodyPr wrap="square" rtlCol="0">
            <a:spAutoFit/>
          </a:bodyPr>
          <a:lstStyle/>
          <a:p>
            <a:pPr algn="ctr"/>
            <a:r>
              <a:rPr lang="nb-NO" sz="3667" b="1" dirty="0">
                <a:solidFill>
                  <a:srgbClr val="002060"/>
                </a:solidFill>
              </a:rPr>
              <a:t>SANKSJONER – UØNSKEDE HENDELSER</a:t>
            </a:r>
          </a:p>
          <a:p>
            <a:pPr algn="ctr"/>
            <a:endParaRPr lang="nb-NO" sz="3667" b="1" dirty="0">
              <a:solidFill>
                <a:srgbClr val="002060"/>
              </a:solidFill>
            </a:endParaRPr>
          </a:p>
          <a:p>
            <a:pPr algn="ctr"/>
            <a:endParaRPr lang="nb-NO" sz="2000" b="1" dirty="0">
              <a:solidFill>
                <a:srgbClr val="002060"/>
              </a:solidFill>
            </a:endParaRPr>
          </a:p>
          <a:p>
            <a:pPr algn="ctr"/>
            <a:endParaRPr lang="nb-NO" sz="2000" b="1" dirty="0">
              <a:solidFill>
                <a:srgbClr val="002060"/>
              </a:solidFill>
            </a:endParaRPr>
          </a:p>
          <a:p>
            <a:pPr algn="ctr"/>
            <a:endParaRPr lang="nb-NO" sz="3667" dirty="0">
              <a:solidFill>
                <a:srgbClr val="002060"/>
              </a:solidFill>
            </a:endParaRPr>
          </a:p>
        </p:txBody>
      </p:sp>
      <p:pic>
        <p:nvPicPr>
          <p:cNvPr id="3" name="Bilde 2">
            <a:extLst>
              <a:ext uri="{FF2B5EF4-FFF2-40B4-BE49-F238E27FC236}">
                <a16:creationId xmlns:a16="http://schemas.microsoft.com/office/drawing/2014/main" id="{DC1D392C-5306-493C-850A-F7E2D3F9FDF8}"/>
              </a:ext>
            </a:extLst>
          </p:cNvPr>
          <p:cNvPicPr>
            <a:picLocks noChangeAspect="1"/>
          </p:cNvPicPr>
          <p:nvPr/>
        </p:nvPicPr>
        <p:blipFill>
          <a:blip r:embed="rId2"/>
          <a:stretch>
            <a:fillRect/>
          </a:stretch>
        </p:blipFill>
        <p:spPr>
          <a:xfrm>
            <a:off x="1416539" y="1347691"/>
            <a:ext cx="9417538" cy="5061388"/>
          </a:xfrm>
          <a:prstGeom prst="rect">
            <a:avLst/>
          </a:prstGeom>
          <a:ln>
            <a:solidFill>
              <a:schemeClr val="accent1"/>
            </a:solidFill>
          </a:ln>
        </p:spPr>
      </p:pic>
    </p:spTree>
    <p:extLst>
      <p:ext uri="{BB962C8B-B14F-4D97-AF65-F5344CB8AC3E}">
        <p14:creationId xmlns:p14="http://schemas.microsoft.com/office/powerpoint/2010/main" val="31602938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667" dirty="0">
                <a:solidFill>
                  <a:prstClr val="white"/>
                </a:solidFill>
                <a:effectLst>
                  <a:outerShdw blurRad="38100" dist="38100" dir="2700000" algn="tl">
                    <a:srgbClr val="000000">
                      <a:alpha val="43137"/>
                    </a:srgbClr>
                  </a:outerShdw>
                </a:effectLst>
                <a:latin typeface="Arial"/>
              </a:rPr>
              <a:t> MÅL OG TILTAK FOR 2022</a:t>
            </a:r>
          </a:p>
          <a:p>
            <a:pPr algn="ctr" defTabSz="914363"/>
            <a:r>
              <a:rPr lang="en-US" sz="2000" b="0" dirty="0" err="1">
                <a:solidFill>
                  <a:prstClr val="white"/>
                </a:solidFill>
                <a:effectLst>
                  <a:outerShdw blurRad="38100" dist="38100" dir="2700000" algn="tl">
                    <a:srgbClr val="000000">
                      <a:alpha val="43137"/>
                    </a:srgbClr>
                  </a:outerShdw>
                </a:effectLst>
                <a:latin typeface="Arial"/>
              </a:rPr>
              <a:t>Fosen</a:t>
            </a:r>
            <a:endParaRPr lang="en-US" sz="2000" b="0" dirty="0">
              <a:solidFill>
                <a:prstClr val="white"/>
              </a:solidFill>
              <a:effectLst>
                <a:outerShdw blurRad="38100" dist="38100" dir="2700000" algn="tl">
                  <a:srgbClr val="000000">
                    <a:alpha val="43137"/>
                  </a:srgbClr>
                </a:outerShdw>
              </a:effectLst>
              <a:latin typeface="Arial"/>
            </a:endParaRPr>
          </a:p>
          <a:p>
            <a:pPr algn="ctr" defTabSz="914363"/>
            <a:endParaRPr lang="en-US" sz="2000"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63"/>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13" name="Diagram 12">
            <a:extLst>
              <a:ext uri="{FF2B5EF4-FFF2-40B4-BE49-F238E27FC236}">
                <a16:creationId xmlns:a16="http://schemas.microsoft.com/office/drawing/2014/main" id="{CAFF3CF0-B8F6-465F-BEAC-B078DD705ABF}"/>
              </a:ext>
            </a:extLst>
          </p:cNvPr>
          <p:cNvGraphicFramePr/>
          <p:nvPr/>
        </p:nvGraphicFramePr>
        <p:xfrm>
          <a:off x="0" y="3933655"/>
          <a:ext cx="12192000" cy="29243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ktangel: avrundede hjørner 9">
            <a:extLst>
              <a:ext uri="{FF2B5EF4-FFF2-40B4-BE49-F238E27FC236}">
                <a16:creationId xmlns:a16="http://schemas.microsoft.com/office/drawing/2014/main" id="{60466E86-15CD-49E2-B7FF-CFFEE0275A66}"/>
              </a:ext>
            </a:extLst>
          </p:cNvPr>
          <p:cNvSpPr/>
          <p:nvPr/>
        </p:nvSpPr>
        <p:spPr>
          <a:xfrm>
            <a:off x="0"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r>
              <a:rPr lang="nb-NO" b="1" dirty="0"/>
              <a:t>MÅL 1 </a:t>
            </a:r>
          </a:p>
          <a:p>
            <a:pPr algn="ctr"/>
            <a:r>
              <a:rPr lang="nb-NO" b="1" dirty="0"/>
              <a:t>2022</a:t>
            </a:r>
          </a:p>
          <a:p>
            <a:pPr algn="ctr"/>
            <a:endParaRPr lang="nb-NO" b="1" dirty="0"/>
          </a:p>
          <a:p>
            <a:pPr lvl="0" algn="ctr"/>
            <a:r>
              <a:rPr lang="nb-NO" dirty="0"/>
              <a:t>Økt aktivitet innen barnefotballag og sikre et høyere antall kamper alle barnefotballag i sonen</a:t>
            </a:r>
          </a:p>
          <a:p>
            <a:pPr algn="ctr"/>
            <a:endParaRPr lang="nb-NO" dirty="0"/>
          </a:p>
          <a:p>
            <a:pPr lvl="0"/>
            <a:endParaRPr lang="nb-NO" sz="1600" dirty="0"/>
          </a:p>
          <a:p>
            <a:pPr algn="ctr"/>
            <a:endParaRPr lang="nb-NO" dirty="0"/>
          </a:p>
        </p:txBody>
      </p:sp>
      <p:sp>
        <p:nvSpPr>
          <p:cNvPr id="14" name="Rektangel: avrundede hjørner 13">
            <a:extLst>
              <a:ext uri="{FF2B5EF4-FFF2-40B4-BE49-F238E27FC236}">
                <a16:creationId xmlns:a16="http://schemas.microsoft.com/office/drawing/2014/main" id="{85FCAF5F-6699-4D97-8E91-61FD286EB0B7}"/>
              </a:ext>
            </a:extLst>
          </p:cNvPr>
          <p:cNvSpPr/>
          <p:nvPr/>
        </p:nvSpPr>
        <p:spPr>
          <a:xfrm>
            <a:off x="4142299"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endParaRPr lang="nb-NO" b="1" dirty="0"/>
          </a:p>
          <a:p>
            <a:pPr algn="ctr"/>
            <a:r>
              <a:rPr lang="nb-NO" b="1" dirty="0"/>
              <a:t>MÅL 2</a:t>
            </a:r>
          </a:p>
          <a:p>
            <a:pPr algn="ctr"/>
            <a:r>
              <a:rPr lang="nb-NO" b="1" dirty="0"/>
              <a:t>2022</a:t>
            </a:r>
          </a:p>
          <a:p>
            <a:pPr algn="ctr"/>
            <a:endParaRPr lang="nb-NO" dirty="0"/>
          </a:p>
          <a:p>
            <a:pPr lvl="0" algn="ctr"/>
            <a:r>
              <a:rPr lang="nb-NO" sz="1800" dirty="0"/>
              <a:t>Få 2-3 klubber inn i prosess for å bli </a:t>
            </a:r>
            <a:r>
              <a:rPr lang="nb-NO" sz="1800" dirty="0" err="1"/>
              <a:t>sertifsert</a:t>
            </a:r>
            <a:r>
              <a:rPr lang="nb-NO" sz="1800" dirty="0"/>
              <a:t> som NFF Kvalitetsklubb samt øke rekrutteringen til lederroller i klubbene</a:t>
            </a:r>
          </a:p>
          <a:p>
            <a:pPr algn="ctr"/>
            <a:endParaRPr lang="nb-NO" dirty="0"/>
          </a:p>
          <a:p>
            <a:pPr algn="ctr"/>
            <a:endParaRPr lang="nb-NO" dirty="0"/>
          </a:p>
        </p:txBody>
      </p:sp>
      <p:sp>
        <p:nvSpPr>
          <p:cNvPr id="15" name="Rektangel: avrundede hjørner 14">
            <a:extLst>
              <a:ext uri="{FF2B5EF4-FFF2-40B4-BE49-F238E27FC236}">
                <a16:creationId xmlns:a16="http://schemas.microsoft.com/office/drawing/2014/main" id="{C4621FD5-B7F0-45F6-8D33-B9450C041990}"/>
              </a:ext>
            </a:extLst>
          </p:cNvPr>
          <p:cNvSpPr/>
          <p:nvPr/>
        </p:nvSpPr>
        <p:spPr>
          <a:xfrm>
            <a:off x="8429625"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MÅL 3</a:t>
            </a:r>
          </a:p>
          <a:p>
            <a:pPr algn="ctr"/>
            <a:r>
              <a:rPr lang="nb-NO" b="1" dirty="0"/>
              <a:t>2022</a:t>
            </a:r>
          </a:p>
          <a:p>
            <a:pPr algn="ctr"/>
            <a:endParaRPr lang="nb-NO" b="1" dirty="0"/>
          </a:p>
          <a:p>
            <a:pPr lvl="0" algn="ctr"/>
            <a:r>
              <a:rPr lang="nb-NO" sz="1600" dirty="0"/>
              <a:t>Økt deltagelse i Futsal i ungdomsfotballen i sonen – dette vil positivt påvirke deltagensen i fotball</a:t>
            </a:r>
          </a:p>
          <a:p>
            <a:pPr algn="ctr"/>
            <a:endParaRPr lang="nb-NO" dirty="0"/>
          </a:p>
          <a:p>
            <a:pPr algn="ctr"/>
            <a:endParaRPr lang="nb-NO" dirty="0"/>
          </a:p>
        </p:txBody>
      </p:sp>
    </p:spTree>
    <p:extLst>
      <p:ext uri="{BB962C8B-B14F-4D97-AF65-F5344CB8AC3E}">
        <p14:creationId xmlns:p14="http://schemas.microsoft.com/office/powerpoint/2010/main" val="6813703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781439" y="551743"/>
            <a:ext cx="5528405"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4000" dirty="0">
                <a:solidFill>
                  <a:srgbClr val="002060"/>
                </a:solidFill>
                <a:effectLst>
                  <a:outerShdw blurRad="38100" dist="38100" dir="2700000" algn="tl">
                    <a:srgbClr val="000000">
                      <a:alpha val="43137"/>
                    </a:srgbClr>
                  </a:outerShdw>
                </a:effectLst>
                <a:latin typeface="Arial"/>
              </a:rPr>
              <a:t>ANALYSE, </a:t>
            </a:r>
          </a:p>
          <a:p>
            <a:pPr algn="ctr" defTabSz="914363"/>
            <a:r>
              <a:rPr lang="en-US" sz="4000" dirty="0">
                <a:solidFill>
                  <a:srgbClr val="002060"/>
                </a:solidFill>
                <a:effectLst>
                  <a:outerShdw blurRad="38100" dist="38100" dir="2700000" algn="tl">
                    <a:srgbClr val="000000">
                      <a:alpha val="43137"/>
                    </a:srgbClr>
                  </a:outerShdw>
                </a:effectLst>
                <a:latin typeface="Arial"/>
              </a:rPr>
              <a:t>MÅL OG TILTAK</a:t>
            </a:r>
          </a:p>
          <a:p>
            <a:pPr algn="ctr" defTabSz="914363"/>
            <a:r>
              <a:rPr lang="en-US" sz="4000" dirty="0">
                <a:solidFill>
                  <a:srgbClr val="002060"/>
                </a:solidFill>
                <a:effectLst>
                  <a:outerShdw blurRad="38100" dist="38100" dir="2700000" algn="tl">
                    <a:srgbClr val="000000">
                      <a:alpha val="43137"/>
                    </a:srgbClr>
                  </a:outerShdw>
                </a:effectLst>
                <a:latin typeface="Arial"/>
              </a:rPr>
              <a:t>2022</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a:solidFill>
                  <a:srgbClr val="002060"/>
                </a:solidFill>
                <a:effectLst>
                  <a:outerShdw blurRad="38100" dist="38100" dir="2700000" algn="tl">
                    <a:srgbClr val="000000">
                      <a:alpha val="43137"/>
                    </a:srgbClr>
                  </a:outerShdw>
                </a:effectLst>
                <a:latin typeface="Arial"/>
              </a:rPr>
              <a:t>for</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err="1">
                <a:solidFill>
                  <a:srgbClr val="002060"/>
                </a:solidFill>
                <a:effectLst>
                  <a:outerShdw blurRad="38100" dist="38100" dir="2700000" algn="tl">
                    <a:srgbClr val="000000">
                      <a:alpha val="43137"/>
                    </a:srgbClr>
                  </a:outerShdw>
                </a:effectLst>
                <a:latin typeface="Arial"/>
              </a:rPr>
              <a:t>Klubbene</a:t>
            </a:r>
            <a:r>
              <a:rPr lang="en-US" sz="4000" dirty="0">
                <a:solidFill>
                  <a:srgbClr val="002060"/>
                </a:solidFill>
                <a:effectLst>
                  <a:outerShdw blurRad="38100" dist="38100" dir="2700000" algn="tl">
                    <a:srgbClr val="000000">
                      <a:alpha val="43137"/>
                    </a:srgbClr>
                  </a:outerShdw>
                </a:effectLst>
                <a:latin typeface="Arial"/>
              </a:rPr>
              <a:t> </a:t>
            </a:r>
            <a:r>
              <a:rPr lang="en-US" sz="4000" dirty="0" err="1">
                <a:solidFill>
                  <a:srgbClr val="002060"/>
                </a:solidFill>
                <a:effectLst>
                  <a:outerShdw blurRad="38100" dist="38100" dir="2700000" algn="tl">
                    <a:srgbClr val="000000">
                      <a:alpha val="43137"/>
                    </a:srgbClr>
                  </a:outerShdw>
                </a:effectLst>
                <a:latin typeface="Arial"/>
              </a:rPr>
              <a:t>i</a:t>
            </a:r>
            <a:r>
              <a:rPr lang="en-US" sz="4000" dirty="0">
                <a:solidFill>
                  <a:srgbClr val="002060"/>
                </a:solidFill>
                <a:effectLst>
                  <a:outerShdw blurRad="38100" dist="38100" dir="2700000" algn="tl">
                    <a:srgbClr val="000000">
                      <a:alpha val="43137"/>
                    </a:srgbClr>
                  </a:outerShdw>
                </a:effectLst>
                <a:latin typeface="Arial"/>
              </a:rPr>
              <a:t> </a:t>
            </a:r>
          </a:p>
          <a:p>
            <a:pPr algn="ctr" defTabSz="914363"/>
            <a:r>
              <a:rPr lang="en-US" sz="4000" dirty="0">
                <a:solidFill>
                  <a:srgbClr val="002060"/>
                </a:solidFill>
                <a:effectLst>
                  <a:outerShdw blurRad="38100" dist="38100" dir="2700000" algn="tl">
                    <a:srgbClr val="000000">
                      <a:alpha val="43137"/>
                    </a:srgbClr>
                  </a:outerShdw>
                </a:effectLst>
                <a:latin typeface="Arial"/>
              </a:rPr>
              <a:t>sone </a:t>
            </a:r>
            <a:r>
              <a:rPr lang="en-US" sz="4000" dirty="0" err="1">
                <a:solidFill>
                  <a:srgbClr val="002060"/>
                </a:solidFill>
                <a:effectLst>
                  <a:outerShdw blurRad="38100" dist="38100" dir="2700000" algn="tl">
                    <a:srgbClr val="000000">
                      <a:alpha val="43137"/>
                    </a:srgbClr>
                  </a:outerShdw>
                </a:effectLst>
                <a:latin typeface="Arial"/>
              </a:rPr>
              <a:t>Orkdal</a:t>
            </a:r>
            <a:endParaRPr lang="en-US" sz="4000" dirty="0">
              <a:solidFill>
                <a:srgbClr val="002060"/>
              </a:solidFill>
              <a:effectLst>
                <a:outerShdw blurRad="38100" dist="38100" dir="2700000" algn="tl">
                  <a:srgbClr val="000000">
                    <a:alpha val="43137"/>
                  </a:srgbClr>
                </a:outerShdw>
              </a:effectLst>
              <a:latin typeface="Arial"/>
            </a:endParaRPr>
          </a:p>
          <a:p>
            <a:pPr algn="ctr" defTabSz="914363"/>
            <a:br>
              <a:rPr lang="en-US" dirty="0">
                <a:solidFill>
                  <a:srgbClr val="002060"/>
                </a:solidFill>
                <a:effectLst>
                  <a:outerShdw blurRad="38100" dist="38100" dir="2700000" algn="tl">
                    <a:srgbClr val="000000">
                      <a:alpha val="43137"/>
                    </a:srgbClr>
                  </a:outerShdw>
                </a:effectLst>
                <a:latin typeface="Arial"/>
              </a:rPr>
            </a:br>
            <a:br>
              <a:rPr lang="en-US" sz="3333" dirty="0">
                <a:solidFill>
                  <a:srgbClr val="002060"/>
                </a:solidFill>
                <a:effectLst>
                  <a:outerShdw blurRad="38100" dist="38100" dir="2700000" algn="tl">
                    <a:srgbClr val="000000">
                      <a:alpha val="43137"/>
                    </a:srgbClr>
                  </a:outerShdw>
                </a:effectLst>
                <a:latin typeface="Arial"/>
              </a:rPr>
            </a:br>
            <a:endParaRPr lang="en-US" sz="3333" dirty="0">
              <a:solidFill>
                <a:srgbClr val="002060"/>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5" y="373323"/>
            <a:ext cx="1090242" cy="1410077"/>
          </a:xfrm>
          <a:prstGeom prst="rect">
            <a:avLst/>
          </a:prstGeom>
        </p:spPr>
      </p:pic>
    </p:spTree>
    <p:extLst>
      <p:ext uri="{BB962C8B-B14F-4D97-AF65-F5344CB8AC3E}">
        <p14:creationId xmlns:p14="http://schemas.microsoft.com/office/powerpoint/2010/main" val="197973725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a:r>
              <a:rPr lang="en-US" sz="2667" dirty="0">
                <a:solidFill>
                  <a:schemeClr val="bg1"/>
                </a:solidFill>
                <a:effectLst>
                  <a:outerShdw blurRad="38100" dist="38100" dir="2700000" algn="tl">
                    <a:srgbClr val="000000">
                      <a:alpha val="43137"/>
                    </a:srgbClr>
                  </a:outerShdw>
                </a:effectLst>
              </a:rPr>
              <a:t> ANALYSE </a:t>
            </a:r>
          </a:p>
          <a:p>
            <a:pPr algn="ctr"/>
            <a:r>
              <a:rPr lang="en-US" sz="2000" b="0" dirty="0" err="1">
                <a:solidFill>
                  <a:schemeClr val="bg1"/>
                </a:solidFill>
                <a:effectLst>
                  <a:outerShdw blurRad="38100" dist="38100" dir="2700000" algn="tl">
                    <a:srgbClr val="000000">
                      <a:alpha val="43137"/>
                    </a:srgbClr>
                  </a:outerShdw>
                </a:effectLst>
              </a:rPr>
              <a:t>Orkdal</a:t>
            </a:r>
            <a:endParaRPr lang="en-US" sz="2000" b="0" dirty="0">
              <a:solidFill>
                <a:schemeClr val="bg1"/>
              </a:solidFill>
              <a:effectLst>
                <a:outerShdw blurRad="38100" dist="38100" dir="2700000" algn="tl">
                  <a:srgbClr val="000000">
                    <a:alpha val="43137"/>
                  </a:srgbClr>
                </a:outerShdw>
              </a:effectLst>
            </a:endParaRPr>
          </a:p>
          <a:p>
            <a:pPr algn="ctr"/>
            <a:endParaRPr lang="en-US" sz="2000"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algn="ctr"/>
            <a:br>
              <a:rPr lang="en-US" sz="2000" dirty="0">
                <a:solidFill>
                  <a:schemeClr val="bg1"/>
                </a:solidFill>
                <a:effectLst>
                  <a:outerShdw blurRad="38100" dist="38100" dir="2700000" algn="tl">
                    <a:srgbClr val="000000">
                      <a:alpha val="43137"/>
                    </a:srgbClr>
                  </a:outerShdw>
                </a:effectLst>
              </a:rPr>
            </a:br>
            <a:br>
              <a:rPr lang="en-US" sz="2000" dirty="0">
                <a:solidFill>
                  <a:schemeClr val="bg1"/>
                </a:solidFill>
                <a:effectLst>
                  <a:outerShdw blurRad="38100" dist="38100" dir="2700000" algn="tl">
                    <a:srgbClr val="000000">
                      <a:alpha val="43137"/>
                    </a:srgbClr>
                  </a:outerShdw>
                </a:effectLst>
              </a:rPr>
            </a:br>
            <a:endParaRPr lang="en-US" sz="2000" dirty="0">
              <a:solidFill>
                <a:schemeClr val="bg1"/>
              </a:solidFill>
              <a:effectLst>
                <a:outerShdw blurRad="38100" dist="38100" dir="2700000" algn="tl">
                  <a:srgbClr val="000000">
                    <a:alpha val="43137"/>
                  </a:srgbClr>
                </a:outerShdw>
              </a:effectLst>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4" name="Diagram 3">
            <a:extLst>
              <a:ext uri="{FF2B5EF4-FFF2-40B4-BE49-F238E27FC236}">
                <a16:creationId xmlns:a16="http://schemas.microsoft.com/office/drawing/2014/main" id="{823398B5-A788-4E7C-B7C3-5B15E948B0D8}"/>
              </a:ext>
            </a:extLst>
          </p:cNvPr>
          <p:cNvGraphicFramePr/>
          <p:nvPr/>
        </p:nvGraphicFramePr>
        <p:xfrm>
          <a:off x="0" y="3996789"/>
          <a:ext cx="12192000" cy="2727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Pil: høyre 11">
            <a:extLst>
              <a:ext uri="{FF2B5EF4-FFF2-40B4-BE49-F238E27FC236}">
                <a16:creationId xmlns:a16="http://schemas.microsoft.com/office/drawing/2014/main" id="{194F8EED-1B2B-4978-BEC6-714C4AA1A418}"/>
              </a:ext>
            </a:extLst>
          </p:cNvPr>
          <p:cNvSpPr/>
          <p:nvPr/>
        </p:nvSpPr>
        <p:spPr>
          <a:xfrm rot="2551636">
            <a:off x="7182555" y="3170298"/>
            <a:ext cx="620888" cy="3118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500"/>
          </a:p>
        </p:txBody>
      </p:sp>
      <p:sp>
        <p:nvSpPr>
          <p:cNvPr id="13" name="Rektangel: avrundede hjørner 12">
            <a:extLst>
              <a:ext uri="{FF2B5EF4-FFF2-40B4-BE49-F238E27FC236}">
                <a16:creationId xmlns:a16="http://schemas.microsoft.com/office/drawing/2014/main" id="{1B1E3FBE-6249-4E08-B225-DE0D4D034557}"/>
              </a:ext>
            </a:extLst>
          </p:cNvPr>
          <p:cNvSpPr/>
          <p:nvPr/>
        </p:nvSpPr>
        <p:spPr>
          <a:xfrm>
            <a:off x="123825"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endParaRPr lang="nb-NO" b="1" dirty="0"/>
          </a:p>
          <a:p>
            <a:pPr algn="ctr"/>
            <a:r>
              <a:rPr lang="nb-NO" b="1" dirty="0"/>
              <a:t>MEDLEMSUTVIKLING </a:t>
            </a:r>
          </a:p>
          <a:p>
            <a:pPr algn="ctr"/>
            <a:r>
              <a:rPr lang="nb-NO" b="1" dirty="0"/>
              <a:t>2019-2020</a:t>
            </a:r>
          </a:p>
          <a:p>
            <a:pPr algn="ctr"/>
            <a:endParaRPr lang="nb-NO" b="1" dirty="0"/>
          </a:p>
          <a:p>
            <a:pPr lvl="0" algn="ctr"/>
            <a:r>
              <a:rPr lang="nb-NO" dirty="0"/>
              <a:t>3421 medlemmer</a:t>
            </a:r>
          </a:p>
          <a:p>
            <a:pPr lvl="0" algn="ctr"/>
            <a:r>
              <a:rPr lang="nb-NO" dirty="0">
                <a:solidFill>
                  <a:srgbClr val="FFC000"/>
                </a:solidFill>
              </a:rPr>
              <a:t>144 færre medlemmer</a:t>
            </a:r>
          </a:p>
          <a:p>
            <a:pPr lvl="0" algn="ctr"/>
            <a:r>
              <a:rPr lang="nb-NO" dirty="0">
                <a:solidFill>
                  <a:srgbClr val="FFC000"/>
                </a:solidFill>
              </a:rPr>
              <a:t>Minus 4,0 % </a:t>
            </a:r>
          </a:p>
          <a:p>
            <a:pPr lvl="0" algn="ctr"/>
            <a:r>
              <a:rPr lang="nb-NO" dirty="0"/>
              <a:t>Kvinneandel: 37,7 %</a:t>
            </a:r>
          </a:p>
          <a:p>
            <a:pPr lvl="0" algn="ctr"/>
            <a:r>
              <a:rPr lang="nb-NO" dirty="0"/>
              <a:t>Andel medl. i krets: 9,2 % </a:t>
            </a:r>
          </a:p>
          <a:p>
            <a:pPr algn="ctr"/>
            <a:endParaRPr lang="nb-NO" dirty="0"/>
          </a:p>
          <a:p>
            <a:pPr lvl="0"/>
            <a:endParaRPr lang="nb-NO" sz="1600" dirty="0"/>
          </a:p>
          <a:p>
            <a:pPr algn="ctr"/>
            <a:endParaRPr lang="nb-NO" dirty="0"/>
          </a:p>
        </p:txBody>
      </p:sp>
      <p:sp>
        <p:nvSpPr>
          <p:cNvPr id="14" name="Rektangel: avrundede hjørner 13">
            <a:extLst>
              <a:ext uri="{FF2B5EF4-FFF2-40B4-BE49-F238E27FC236}">
                <a16:creationId xmlns:a16="http://schemas.microsoft.com/office/drawing/2014/main" id="{95D473AD-A18A-4828-A1C9-F58F528E9B0F}"/>
              </a:ext>
            </a:extLst>
          </p:cNvPr>
          <p:cNvSpPr/>
          <p:nvPr/>
        </p:nvSpPr>
        <p:spPr>
          <a:xfrm>
            <a:off x="4142299"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r>
              <a:rPr lang="nb-NO" b="1" dirty="0"/>
              <a:t>LAGSUTVIKLING </a:t>
            </a:r>
          </a:p>
          <a:p>
            <a:pPr algn="ctr"/>
            <a:r>
              <a:rPr lang="nb-NO" b="1" dirty="0"/>
              <a:t>2019-2021</a:t>
            </a:r>
          </a:p>
          <a:p>
            <a:pPr algn="ctr"/>
            <a:endParaRPr lang="nb-NO" dirty="0"/>
          </a:p>
          <a:p>
            <a:pPr lvl="0" algn="ctr"/>
            <a:r>
              <a:rPr lang="nb-NO" sz="1800" dirty="0"/>
              <a:t>250 lag</a:t>
            </a:r>
          </a:p>
          <a:p>
            <a:pPr lvl="0" algn="ctr"/>
            <a:r>
              <a:rPr lang="nb-NO" sz="1800" dirty="0">
                <a:solidFill>
                  <a:srgbClr val="FFC000"/>
                </a:solidFill>
              </a:rPr>
              <a:t>Nedgang på 3 lag</a:t>
            </a:r>
          </a:p>
          <a:p>
            <a:pPr lvl="0" algn="ctr"/>
            <a:r>
              <a:rPr lang="nb-NO" sz="1800" dirty="0">
                <a:solidFill>
                  <a:srgbClr val="FFC000"/>
                </a:solidFill>
              </a:rPr>
              <a:t>Minus 1,2 %</a:t>
            </a:r>
          </a:p>
          <a:p>
            <a:pPr lvl="0" algn="ctr"/>
            <a:r>
              <a:rPr lang="nb-NO" sz="1800" dirty="0"/>
              <a:t>Andel lag i krets: 10,6 %</a:t>
            </a:r>
          </a:p>
          <a:p>
            <a:pPr algn="ctr"/>
            <a:endParaRPr lang="nb-NO" dirty="0"/>
          </a:p>
          <a:p>
            <a:pPr algn="ctr"/>
            <a:endParaRPr lang="nb-NO" dirty="0"/>
          </a:p>
        </p:txBody>
      </p:sp>
      <p:sp>
        <p:nvSpPr>
          <p:cNvPr id="15" name="Rektangel: avrundede hjørner 14">
            <a:extLst>
              <a:ext uri="{FF2B5EF4-FFF2-40B4-BE49-F238E27FC236}">
                <a16:creationId xmlns:a16="http://schemas.microsoft.com/office/drawing/2014/main" id="{BC8BDB33-5DD3-4BBC-A01E-4BA726B27CAC}"/>
              </a:ext>
            </a:extLst>
          </p:cNvPr>
          <p:cNvSpPr/>
          <p:nvPr/>
        </p:nvSpPr>
        <p:spPr>
          <a:xfrm>
            <a:off x="8181975" y="1124731"/>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DEMOGRAFISK UTVIKLING 2011-2021</a:t>
            </a:r>
          </a:p>
          <a:p>
            <a:pPr algn="ctr"/>
            <a:endParaRPr lang="nb-NO" b="1" dirty="0"/>
          </a:p>
          <a:p>
            <a:pPr lvl="0" algn="ctr"/>
            <a:r>
              <a:rPr lang="nb-NO" sz="1600" dirty="0"/>
              <a:t>Fødes færre barn </a:t>
            </a:r>
          </a:p>
          <a:p>
            <a:pPr lvl="0" algn="ctr"/>
            <a:r>
              <a:rPr lang="nb-NO" sz="1600" dirty="0"/>
              <a:t>Få voksne 30-45 år</a:t>
            </a:r>
          </a:p>
          <a:p>
            <a:pPr lvl="0" algn="ctr"/>
            <a:r>
              <a:rPr lang="nb-NO" sz="1600" dirty="0">
                <a:solidFill>
                  <a:srgbClr val="FFC000"/>
                </a:solidFill>
              </a:rPr>
              <a:t>Fraflytting fra en del utkantkommuner. Vekst i Skaun, Orkland og kystkommunene</a:t>
            </a:r>
          </a:p>
          <a:p>
            <a:pPr lvl="0" algn="ctr"/>
            <a:r>
              <a:rPr lang="nb-NO" sz="1600" dirty="0"/>
              <a:t>Sentrale kommuner: Orkland, Heim, Hitra, Frøya, Skaun</a:t>
            </a:r>
          </a:p>
          <a:p>
            <a:pPr algn="ctr"/>
            <a:endParaRPr lang="nb-NO" dirty="0"/>
          </a:p>
          <a:p>
            <a:pPr algn="ctr"/>
            <a:endParaRPr lang="nb-NO" dirty="0"/>
          </a:p>
        </p:txBody>
      </p:sp>
    </p:spTree>
    <p:extLst>
      <p:ext uri="{BB962C8B-B14F-4D97-AF65-F5344CB8AC3E}">
        <p14:creationId xmlns:p14="http://schemas.microsoft.com/office/powerpoint/2010/main" val="169103769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667" dirty="0">
                <a:solidFill>
                  <a:prstClr val="white"/>
                </a:solidFill>
                <a:effectLst>
                  <a:outerShdw blurRad="38100" dist="38100" dir="2700000" algn="tl">
                    <a:srgbClr val="000000">
                      <a:alpha val="43137"/>
                    </a:srgbClr>
                  </a:outerShdw>
                </a:effectLst>
                <a:latin typeface="Arial"/>
              </a:rPr>
              <a:t> MÅL OG TILTAK FOR 2022</a:t>
            </a:r>
          </a:p>
          <a:p>
            <a:pPr algn="ctr" defTabSz="914363"/>
            <a:r>
              <a:rPr lang="en-US" sz="2000" b="0" dirty="0" err="1">
                <a:solidFill>
                  <a:prstClr val="white"/>
                </a:solidFill>
                <a:effectLst>
                  <a:outerShdw blurRad="38100" dist="38100" dir="2700000" algn="tl">
                    <a:srgbClr val="000000">
                      <a:alpha val="43137"/>
                    </a:srgbClr>
                  </a:outerShdw>
                </a:effectLst>
                <a:latin typeface="Arial"/>
              </a:rPr>
              <a:t>Orkdal</a:t>
            </a:r>
            <a:endParaRPr lang="en-US" sz="2000" b="0" dirty="0">
              <a:solidFill>
                <a:prstClr val="white"/>
              </a:solidFill>
              <a:effectLst>
                <a:outerShdw blurRad="38100" dist="38100" dir="2700000" algn="tl">
                  <a:srgbClr val="000000">
                    <a:alpha val="43137"/>
                  </a:srgbClr>
                </a:outerShdw>
              </a:effectLst>
              <a:latin typeface="Arial"/>
            </a:endParaRPr>
          </a:p>
          <a:p>
            <a:pPr algn="ctr" defTabSz="914363"/>
            <a:endParaRPr lang="en-US" sz="2000"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63"/>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13" name="Diagram 12">
            <a:extLst>
              <a:ext uri="{FF2B5EF4-FFF2-40B4-BE49-F238E27FC236}">
                <a16:creationId xmlns:a16="http://schemas.microsoft.com/office/drawing/2014/main" id="{CAFF3CF0-B8F6-465F-BEAC-B078DD705ABF}"/>
              </a:ext>
            </a:extLst>
          </p:cNvPr>
          <p:cNvGraphicFramePr/>
          <p:nvPr/>
        </p:nvGraphicFramePr>
        <p:xfrm>
          <a:off x="0" y="3933655"/>
          <a:ext cx="12192000" cy="29243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ktangel: avrundede hjørner 9">
            <a:extLst>
              <a:ext uri="{FF2B5EF4-FFF2-40B4-BE49-F238E27FC236}">
                <a16:creationId xmlns:a16="http://schemas.microsoft.com/office/drawing/2014/main" id="{9BD0C48A-908C-4440-8D34-F3BF431C3DD1}"/>
              </a:ext>
            </a:extLst>
          </p:cNvPr>
          <p:cNvSpPr/>
          <p:nvPr/>
        </p:nvSpPr>
        <p:spPr>
          <a:xfrm>
            <a:off x="0"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endParaRPr lang="nb-NO" b="1" dirty="0"/>
          </a:p>
          <a:p>
            <a:pPr algn="ctr"/>
            <a:r>
              <a:rPr lang="nb-NO" b="1" dirty="0"/>
              <a:t>MÅL 1  </a:t>
            </a:r>
          </a:p>
          <a:p>
            <a:pPr algn="ctr"/>
            <a:r>
              <a:rPr lang="nb-NO" b="1" dirty="0"/>
              <a:t>2022</a:t>
            </a:r>
          </a:p>
          <a:p>
            <a:pPr algn="ctr"/>
            <a:endParaRPr lang="nb-NO" b="1" dirty="0"/>
          </a:p>
          <a:p>
            <a:pPr algn="ctr"/>
            <a:r>
              <a:rPr lang="nb-NO" dirty="0"/>
              <a:t>Styrke lederskapet i klubbene gjennom nyrekruttering og forsterket oppfølging av ledere</a:t>
            </a:r>
          </a:p>
          <a:p>
            <a:pPr algn="ctr"/>
            <a:endParaRPr lang="nb-NO" b="1" dirty="0"/>
          </a:p>
          <a:p>
            <a:pPr algn="ctr"/>
            <a:endParaRPr lang="nb-NO" dirty="0"/>
          </a:p>
          <a:p>
            <a:pPr lvl="0"/>
            <a:endParaRPr lang="nb-NO" sz="1600" dirty="0"/>
          </a:p>
          <a:p>
            <a:pPr algn="ctr"/>
            <a:endParaRPr lang="nb-NO" dirty="0"/>
          </a:p>
        </p:txBody>
      </p:sp>
      <p:sp>
        <p:nvSpPr>
          <p:cNvPr id="12" name="Rektangel: avrundede hjørner 11">
            <a:extLst>
              <a:ext uri="{FF2B5EF4-FFF2-40B4-BE49-F238E27FC236}">
                <a16:creationId xmlns:a16="http://schemas.microsoft.com/office/drawing/2014/main" id="{3C525C76-27AF-443C-900D-80B0FFED580D}"/>
              </a:ext>
            </a:extLst>
          </p:cNvPr>
          <p:cNvSpPr/>
          <p:nvPr/>
        </p:nvSpPr>
        <p:spPr>
          <a:xfrm>
            <a:off x="4142299"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endParaRPr lang="nb-NO" b="1" dirty="0"/>
          </a:p>
          <a:p>
            <a:pPr algn="ctr"/>
            <a:endParaRPr lang="nb-NO" b="1" dirty="0"/>
          </a:p>
          <a:p>
            <a:pPr algn="ctr"/>
            <a:r>
              <a:rPr lang="nb-NO" b="1" dirty="0"/>
              <a:t>MÅL 2  </a:t>
            </a:r>
          </a:p>
          <a:p>
            <a:pPr algn="ctr"/>
            <a:r>
              <a:rPr lang="nb-NO" b="1" dirty="0"/>
              <a:t>2022</a:t>
            </a:r>
          </a:p>
          <a:p>
            <a:pPr algn="ctr"/>
            <a:endParaRPr lang="nb-NO" b="1" dirty="0"/>
          </a:p>
          <a:p>
            <a:pPr algn="ctr"/>
            <a:r>
              <a:rPr lang="nb-NO" dirty="0"/>
              <a:t>Styrke samspill og kommunikasjonen mellom klubbene</a:t>
            </a:r>
          </a:p>
          <a:p>
            <a:pPr algn="ctr"/>
            <a:endParaRPr lang="nb-NO" dirty="0"/>
          </a:p>
          <a:p>
            <a:pPr algn="ctr"/>
            <a:endParaRPr lang="nb-NO" dirty="0"/>
          </a:p>
          <a:p>
            <a:pPr algn="ctr"/>
            <a:endParaRPr lang="nb-NO" dirty="0"/>
          </a:p>
        </p:txBody>
      </p:sp>
      <p:sp>
        <p:nvSpPr>
          <p:cNvPr id="14" name="Rektangel: avrundede hjørner 13">
            <a:extLst>
              <a:ext uri="{FF2B5EF4-FFF2-40B4-BE49-F238E27FC236}">
                <a16:creationId xmlns:a16="http://schemas.microsoft.com/office/drawing/2014/main" id="{6BB95F7D-853E-4B02-BB06-9A7C63BD7678}"/>
              </a:ext>
            </a:extLst>
          </p:cNvPr>
          <p:cNvSpPr/>
          <p:nvPr/>
        </p:nvSpPr>
        <p:spPr>
          <a:xfrm>
            <a:off x="8429625"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MÅL 3 </a:t>
            </a:r>
          </a:p>
          <a:p>
            <a:pPr algn="ctr"/>
            <a:r>
              <a:rPr lang="nb-NO" b="1" dirty="0"/>
              <a:t>2022</a:t>
            </a:r>
          </a:p>
          <a:p>
            <a:pPr algn="ctr"/>
            <a:endParaRPr lang="nb-NO" b="1" dirty="0"/>
          </a:p>
          <a:p>
            <a:pPr algn="ctr"/>
            <a:r>
              <a:rPr lang="nb-NO" dirty="0"/>
              <a:t>Utvikle nye og sterke møteplasser for faglig utvikling</a:t>
            </a:r>
          </a:p>
          <a:p>
            <a:pPr algn="ctr"/>
            <a:endParaRPr lang="nb-NO" b="1" dirty="0"/>
          </a:p>
          <a:p>
            <a:pPr algn="ctr"/>
            <a:endParaRPr lang="nb-NO" dirty="0"/>
          </a:p>
          <a:p>
            <a:pPr algn="ctr"/>
            <a:endParaRPr lang="nb-NO" dirty="0"/>
          </a:p>
        </p:txBody>
      </p:sp>
    </p:spTree>
    <p:extLst>
      <p:ext uri="{BB962C8B-B14F-4D97-AF65-F5344CB8AC3E}">
        <p14:creationId xmlns:p14="http://schemas.microsoft.com/office/powerpoint/2010/main" val="243443537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781439" y="551743"/>
            <a:ext cx="5528405"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4000" dirty="0">
                <a:solidFill>
                  <a:srgbClr val="002060"/>
                </a:solidFill>
                <a:effectLst>
                  <a:outerShdw blurRad="38100" dist="38100" dir="2700000" algn="tl">
                    <a:srgbClr val="000000">
                      <a:alpha val="43137"/>
                    </a:srgbClr>
                  </a:outerShdw>
                </a:effectLst>
                <a:latin typeface="Arial"/>
              </a:rPr>
              <a:t>ANALYSE, </a:t>
            </a:r>
          </a:p>
          <a:p>
            <a:pPr algn="ctr" defTabSz="914363"/>
            <a:r>
              <a:rPr lang="en-US" sz="4000" dirty="0">
                <a:solidFill>
                  <a:srgbClr val="002060"/>
                </a:solidFill>
                <a:effectLst>
                  <a:outerShdw blurRad="38100" dist="38100" dir="2700000" algn="tl">
                    <a:srgbClr val="000000">
                      <a:alpha val="43137"/>
                    </a:srgbClr>
                  </a:outerShdw>
                </a:effectLst>
                <a:latin typeface="Arial"/>
              </a:rPr>
              <a:t>MÅL OG TILTAK</a:t>
            </a:r>
          </a:p>
          <a:p>
            <a:pPr algn="ctr" defTabSz="914363"/>
            <a:r>
              <a:rPr lang="en-US" sz="4000" dirty="0">
                <a:solidFill>
                  <a:srgbClr val="002060"/>
                </a:solidFill>
                <a:effectLst>
                  <a:outerShdw blurRad="38100" dist="38100" dir="2700000" algn="tl">
                    <a:srgbClr val="000000">
                      <a:alpha val="43137"/>
                    </a:srgbClr>
                  </a:outerShdw>
                </a:effectLst>
                <a:latin typeface="Arial"/>
              </a:rPr>
              <a:t>2022</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a:solidFill>
                  <a:srgbClr val="002060"/>
                </a:solidFill>
                <a:effectLst>
                  <a:outerShdw blurRad="38100" dist="38100" dir="2700000" algn="tl">
                    <a:srgbClr val="000000">
                      <a:alpha val="43137"/>
                    </a:srgbClr>
                  </a:outerShdw>
                </a:effectLst>
                <a:latin typeface="Arial"/>
              </a:rPr>
              <a:t>for</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err="1">
                <a:solidFill>
                  <a:srgbClr val="002060"/>
                </a:solidFill>
                <a:effectLst>
                  <a:outerShdw blurRad="38100" dist="38100" dir="2700000" algn="tl">
                    <a:srgbClr val="000000">
                      <a:alpha val="43137"/>
                    </a:srgbClr>
                  </a:outerShdw>
                </a:effectLst>
                <a:latin typeface="Arial"/>
              </a:rPr>
              <a:t>Klubbene</a:t>
            </a:r>
            <a:r>
              <a:rPr lang="en-US" sz="4000" dirty="0">
                <a:solidFill>
                  <a:srgbClr val="002060"/>
                </a:solidFill>
                <a:effectLst>
                  <a:outerShdw blurRad="38100" dist="38100" dir="2700000" algn="tl">
                    <a:srgbClr val="000000">
                      <a:alpha val="43137"/>
                    </a:srgbClr>
                  </a:outerShdw>
                </a:effectLst>
                <a:latin typeface="Arial"/>
              </a:rPr>
              <a:t> </a:t>
            </a:r>
            <a:r>
              <a:rPr lang="en-US" sz="4000" dirty="0" err="1">
                <a:solidFill>
                  <a:srgbClr val="002060"/>
                </a:solidFill>
                <a:effectLst>
                  <a:outerShdw blurRad="38100" dist="38100" dir="2700000" algn="tl">
                    <a:srgbClr val="000000">
                      <a:alpha val="43137"/>
                    </a:srgbClr>
                  </a:outerShdw>
                </a:effectLst>
                <a:latin typeface="Arial"/>
              </a:rPr>
              <a:t>i</a:t>
            </a:r>
            <a:r>
              <a:rPr lang="en-US" sz="4000" dirty="0">
                <a:solidFill>
                  <a:srgbClr val="002060"/>
                </a:solidFill>
                <a:effectLst>
                  <a:outerShdw blurRad="38100" dist="38100" dir="2700000" algn="tl">
                    <a:srgbClr val="000000">
                      <a:alpha val="43137"/>
                    </a:srgbClr>
                  </a:outerShdw>
                </a:effectLst>
                <a:latin typeface="Arial"/>
              </a:rPr>
              <a:t> </a:t>
            </a:r>
          </a:p>
          <a:p>
            <a:pPr algn="ctr" defTabSz="914363"/>
            <a:r>
              <a:rPr lang="en-US" sz="4000" dirty="0">
                <a:solidFill>
                  <a:srgbClr val="002060"/>
                </a:solidFill>
                <a:effectLst>
                  <a:outerShdw blurRad="38100" dist="38100" dir="2700000" algn="tl">
                    <a:srgbClr val="000000">
                      <a:alpha val="43137"/>
                    </a:srgbClr>
                  </a:outerShdw>
                </a:effectLst>
                <a:latin typeface="Arial"/>
              </a:rPr>
              <a:t>sone Gauldal</a:t>
            </a:r>
          </a:p>
          <a:p>
            <a:pPr algn="ctr" defTabSz="914363"/>
            <a:br>
              <a:rPr lang="en-US" dirty="0">
                <a:solidFill>
                  <a:srgbClr val="002060"/>
                </a:solidFill>
                <a:effectLst>
                  <a:outerShdw blurRad="38100" dist="38100" dir="2700000" algn="tl">
                    <a:srgbClr val="000000">
                      <a:alpha val="43137"/>
                    </a:srgbClr>
                  </a:outerShdw>
                </a:effectLst>
                <a:latin typeface="Arial"/>
              </a:rPr>
            </a:br>
            <a:br>
              <a:rPr lang="en-US" sz="3333" dirty="0">
                <a:solidFill>
                  <a:srgbClr val="002060"/>
                </a:solidFill>
                <a:effectLst>
                  <a:outerShdw blurRad="38100" dist="38100" dir="2700000" algn="tl">
                    <a:srgbClr val="000000">
                      <a:alpha val="43137"/>
                    </a:srgbClr>
                  </a:outerShdw>
                </a:effectLst>
                <a:latin typeface="Arial"/>
              </a:rPr>
            </a:br>
            <a:endParaRPr lang="en-US" sz="3333" dirty="0">
              <a:solidFill>
                <a:srgbClr val="002060"/>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5" y="373323"/>
            <a:ext cx="1090242" cy="1410077"/>
          </a:xfrm>
          <a:prstGeom prst="rect">
            <a:avLst/>
          </a:prstGeom>
        </p:spPr>
      </p:pic>
    </p:spTree>
    <p:extLst>
      <p:ext uri="{BB962C8B-B14F-4D97-AF65-F5344CB8AC3E}">
        <p14:creationId xmlns:p14="http://schemas.microsoft.com/office/powerpoint/2010/main" val="292085485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a:r>
              <a:rPr lang="en-US" sz="2667" dirty="0">
                <a:solidFill>
                  <a:schemeClr val="bg1"/>
                </a:solidFill>
                <a:effectLst>
                  <a:outerShdw blurRad="38100" dist="38100" dir="2700000" algn="tl">
                    <a:srgbClr val="000000">
                      <a:alpha val="43137"/>
                    </a:srgbClr>
                  </a:outerShdw>
                </a:effectLst>
              </a:rPr>
              <a:t> ANALYSE </a:t>
            </a:r>
          </a:p>
          <a:p>
            <a:pPr algn="ctr"/>
            <a:r>
              <a:rPr lang="en-US" sz="2000" b="0" dirty="0">
                <a:solidFill>
                  <a:schemeClr val="bg1"/>
                </a:solidFill>
                <a:effectLst>
                  <a:outerShdw blurRad="38100" dist="38100" dir="2700000" algn="tl">
                    <a:srgbClr val="000000">
                      <a:alpha val="43137"/>
                    </a:srgbClr>
                  </a:outerShdw>
                </a:effectLst>
              </a:rPr>
              <a:t>Gauldal</a:t>
            </a:r>
          </a:p>
          <a:p>
            <a:pPr algn="ctr"/>
            <a:endParaRPr lang="en-US" sz="2000"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algn="ctr"/>
            <a:br>
              <a:rPr lang="en-US" sz="2000" dirty="0">
                <a:solidFill>
                  <a:schemeClr val="bg1"/>
                </a:solidFill>
                <a:effectLst>
                  <a:outerShdw blurRad="38100" dist="38100" dir="2700000" algn="tl">
                    <a:srgbClr val="000000">
                      <a:alpha val="43137"/>
                    </a:srgbClr>
                  </a:outerShdw>
                </a:effectLst>
              </a:rPr>
            </a:br>
            <a:br>
              <a:rPr lang="en-US" sz="2000" dirty="0">
                <a:solidFill>
                  <a:schemeClr val="bg1"/>
                </a:solidFill>
                <a:effectLst>
                  <a:outerShdw blurRad="38100" dist="38100" dir="2700000" algn="tl">
                    <a:srgbClr val="000000">
                      <a:alpha val="43137"/>
                    </a:srgbClr>
                  </a:outerShdw>
                </a:effectLst>
              </a:rPr>
            </a:br>
            <a:endParaRPr lang="en-US" sz="2000" dirty="0">
              <a:solidFill>
                <a:schemeClr val="bg1"/>
              </a:solidFill>
              <a:effectLst>
                <a:outerShdw blurRad="38100" dist="38100" dir="2700000" algn="tl">
                  <a:srgbClr val="000000">
                    <a:alpha val="43137"/>
                  </a:srgbClr>
                </a:outerShdw>
              </a:effectLst>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4" name="Diagram 3">
            <a:extLst>
              <a:ext uri="{FF2B5EF4-FFF2-40B4-BE49-F238E27FC236}">
                <a16:creationId xmlns:a16="http://schemas.microsoft.com/office/drawing/2014/main" id="{823398B5-A788-4E7C-B7C3-5B15E948B0D8}"/>
              </a:ext>
            </a:extLst>
          </p:cNvPr>
          <p:cNvGraphicFramePr/>
          <p:nvPr/>
        </p:nvGraphicFramePr>
        <p:xfrm>
          <a:off x="0" y="3996789"/>
          <a:ext cx="12192000" cy="2727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Pil: høyre 9">
            <a:extLst>
              <a:ext uri="{FF2B5EF4-FFF2-40B4-BE49-F238E27FC236}">
                <a16:creationId xmlns:a16="http://schemas.microsoft.com/office/drawing/2014/main" id="{77E87D0A-48B6-40A2-B1C1-19393D1E9FFD}"/>
              </a:ext>
            </a:extLst>
          </p:cNvPr>
          <p:cNvSpPr/>
          <p:nvPr/>
        </p:nvSpPr>
        <p:spPr>
          <a:xfrm rot="2551636">
            <a:off x="7177853" y="3189113"/>
            <a:ext cx="620888" cy="3118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500"/>
          </a:p>
        </p:txBody>
      </p:sp>
      <p:sp>
        <p:nvSpPr>
          <p:cNvPr id="14" name="Rektangel: avrundede hjørner 13">
            <a:extLst>
              <a:ext uri="{FF2B5EF4-FFF2-40B4-BE49-F238E27FC236}">
                <a16:creationId xmlns:a16="http://schemas.microsoft.com/office/drawing/2014/main" id="{D6555D05-7CF0-4139-8ED4-A0F6CD52FF73}"/>
              </a:ext>
            </a:extLst>
          </p:cNvPr>
          <p:cNvSpPr/>
          <p:nvPr/>
        </p:nvSpPr>
        <p:spPr>
          <a:xfrm>
            <a:off x="123825"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endParaRPr lang="nb-NO" b="1" dirty="0"/>
          </a:p>
          <a:p>
            <a:pPr algn="ctr"/>
            <a:r>
              <a:rPr lang="nb-NO" b="1" dirty="0"/>
              <a:t>MEDLEMSUTVIKLING </a:t>
            </a:r>
          </a:p>
          <a:p>
            <a:pPr algn="ctr"/>
            <a:r>
              <a:rPr lang="nb-NO" b="1" dirty="0"/>
              <a:t>2019-2020</a:t>
            </a:r>
          </a:p>
          <a:p>
            <a:pPr algn="ctr"/>
            <a:endParaRPr lang="nb-NO" b="1" dirty="0"/>
          </a:p>
          <a:p>
            <a:pPr lvl="0" algn="ctr"/>
            <a:r>
              <a:rPr lang="nb-NO" sz="1800" dirty="0"/>
              <a:t>3896 medlemmer</a:t>
            </a:r>
          </a:p>
          <a:p>
            <a:pPr lvl="0" algn="ctr"/>
            <a:r>
              <a:rPr lang="nb-NO" sz="1800" dirty="0">
                <a:solidFill>
                  <a:srgbClr val="339933"/>
                </a:solidFill>
              </a:rPr>
              <a:t>162 flere medlemmer</a:t>
            </a:r>
          </a:p>
          <a:p>
            <a:pPr lvl="0" algn="ctr"/>
            <a:r>
              <a:rPr lang="nb-NO" sz="1800" dirty="0">
                <a:solidFill>
                  <a:srgbClr val="339933"/>
                </a:solidFill>
              </a:rPr>
              <a:t>Pluss 4,3 % </a:t>
            </a:r>
            <a:endParaRPr lang="nb-NO" sz="2400" dirty="0">
              <a:solidFill>
                <a:srgbClr val="339933"/>
              </a:solidFill>
            </a:endParaRPr>
          </a:p>
          <a:p>
            <a:pPr lvl="0" algn="ctr"/>
            <a:r>
              <a:rPr lang="nb-NO" sz="1800" dirty="0"/>
              <a:t>Kvinneandel: 42,8 %</a:t>
            </a:r>
            <a:endParaRPr lang="nb-NO" sz="2000" dirty="0"/>
          </a:p>
          <a:p>
            <a:pPr lvl="0" algn="ctr"/>
            <a:r>
              <a:rPr lang="nb-NO" sz="1800" dirty="0"/>
              <a:t>Andel medl. i krets: 9,2 %</a:t>
            </a:r>
          </a:p>
          <a:p>
            <a:pPr algn="ctr"/>
            <a:endParaRPr lang="nb-NO" dirty="0"/>
          </a:p>
          <a:p>
            <a:pPr lvl="0"/>
            <a:endParaRPr lang="nb-NO" sz="1600" dirty="0"/>
          </a:p>
          <a:p>
            <a:pPr algn="ctr"/>
            <a:endParaRPr lang="nb-NO" dirty="0"/>
          </a:p>
        </p:txBody>
      </p:sp>
      <p:sp>
        <p:nvSpPr>
          <p:cNvPr id="15" name="Rektangel: avrundede hjørner 14">
            <a:extLst>
              <a:ext uri="{FF2B5EF4-FFF2-40B4-BE49-F238E27FC236}">
                <a16:creationId xmlns:a16="http://schemas.microsoft.com/office/drawing/2014/main" id="{55E7507F-7DE4-4F0F-AD56-F21833B2EFF9}"/>
              </a:ext>
            </a:extLst>
          </p:cNvPr>
          <p:cNvSpPr/>
          <p:nvPr/>
        </p:nvSpPr>
        <p:spPr>
          <a:xfrm>
            <a:off x="4142299"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r>
              <a:rPr lang="nb-NO" b="1" dirty="0"/>
              <a:t>LAGSUTVIKLING </a:t>
            </a:r>
          </a:p>
          <a:p>
            <a:pPr algn="ctr"/>
            <a:r>
              <a:rPr lang="nb-NO" b="1" dirty="0"/>
              <a:t>2019-2021</a:t>
            </a:r>
          </a:p>
          <a:p>
            <a:pPr algn="ctr"/>
            <a:endParaRPr lang="nb-NO" dirty="0"/>
          </a:p>
          <a:p>
            <a:pPr lvl="0" algn="ctr"/>
            <a:r>
              <a:rPr lang="nb-NO" sz="1800" dirty="0"/>
              <a:t>227 lag</a:t>
            </a:r>
          </a:p>
          <a:p>
            <a:pPr lvl="0" algn="ctr"/>
            <a:r>
              <a:rPr lang="nb-NO" sz="1800" dirty="0">
                <a:solidFill>
                  <a:srgbClr val="FFC000"/>
                </a:solidFill>
              </a:rPr>
              <a:t>Nedgang på 61 lag</a:t>
            </a:r>
          </a:p>
          <a:p>
            <a:pPr lvl="0" algn="ctr"/>
            <a:r>
              <a:rPr lang="nb-NO" sz="1800" dirty="0">
                <a:solidFill>
                  <a:srgbClr val="FFC000"/>
                </a:solidFill>
              </a:rPr>
              <a:t>Minus 21,2 %</a:t>
            </a:r>
          </a:p>
          <a:p>
            <a:pPr lvl="0" algn="ctr"/>
            <a:r>
              <a:rPr lang="nb-NO" sz="1800" dirty="0"/>
              <a:t>Andel lag i krets: 9,7 %</a:t>
            </a:r>
          </a:p>
          <a:p>
            <a:pPr algn="ctr"/>
            <a:endParaRPr lang="nb-NO" dirty="0"/>
          </a:p>
          <a:p>
            <a:pPr algn="ctr"/>
            <a:endParaRPr lang="nb-NO" dirty="0"/>
          </a:p>
        </p:txBody>
      </p:sp>
      <p:sp>
        <p:nvSpPr>
          <p:cNvPr id="16" name="Rektangel: avrundede hjørner 15">
            <a:extLst>
              <a:ext uri="{FF2B5EF4-FFF2-40B4-BE49-F238E27FC236}">
                <a16:creationId xmlns:a16="http://schemas.microsoft.com/office/drawing/2014/main" id="{7FBD2E2F-0B11-4D68-AA76-4770860BCB5E}"/>
              </a:ext>
            </a:extLst>
          </p:cNvPr>
          <p:cNvSpPr/>
          <p:nvPr/>
        </p:nvSpPr>
        <p:spPr>
          <a:xfrm>
            <a:off x="8181975" y="1124731"/>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DEMOGRAFISK UTVIKLING 2011-2021</a:t>
            </a:r>
          </a:p>
          <a:p>
            <a:pPr algn="ctr"/>
            <a:endParaRPr lang="nb-NO" b="1" dirty="0"/>
          </a:p>
          <a:p>
            <a:pPr lvl="0" algn="ctr"/>
            <a:r>
              <a:rPr lang="nb-NO" sz="1600" dirty="0"/>
              <a:t>Fødes færre barn</a:t>
            </a:r>
          </a:p>
          <a:p>
            <a:pPr lvl="0" algn="ctr"/>
            <a:r>
              <a:rPr lang="nb-NO" sz="1600" dirty="0"/>
              <a:t>Få voksne 30-45 år</a:t>
            </a:r>
          </a:p>
          <a:p>
            <a:pPr lvl="0" algn="ctr"/>
            <a:r>
              <a:rPr lang="nb-NO" sz="1600" dirty="0">
                <a:solidFill>
                  <a:srgbClr val="FFC000"/>
                </a:solidFill>
              </a:rPr>
              <a:t>Tredelt sone med vekst rundt Melhus. Utfordringer sørover i sonen</a:t>
            </a:r>
          </a:p>
          <a:p>
            <a:pPr lvl="0" algn="ctr"/>
            <a:r>
              <a:rPr lang="nb-NO" sz="1600" dirty="0"/>
              <a:t>Sentrale kommuner: Melhus, Midtre Gauldal, Rennebu, Oppdal</a:t>
            </a:r>
          </a:p>
          <a:p>
            <a:pPr algn="ctr"/>
            <a:endParaRPr lang="nb-NO" dirty="0"/>
          </a:p>
          <a:p>
            <a:pPr algn="ctr"/>
            <a:endParaRPr lang="nb-NO" dirty="0"/>
          </a:p>
        </p:txBody>
      </p:sp>
    </p:spTree>
    <p:extLst>
      <p:ext uri="{BB962C8B-B14F-4D97-AF65-F5344CB8AC3E}">
        <p14:creationId xmlns:p14="http://schemas.microsoft.com/office/powerpoint/2010/main" val="189450017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667" dirty="0">
                <a:solidFill>
                  <a:prstClr val="white"/>
                </a:solidFill>
                <a:effectLst>
                  <a:outerShdw blurRad="38100" dist="38100" dir="2700000" algn="tl">
                    <a:srgbClr val="000000">
                      <a:alpha val="43137"/>
                    </a:srgbClr>
                  </a:outerShdw>
                </a:effectLst>
                <a:latin typeface="Arial"/>
              </a:rPr>
              <a:t> MÅL OG TILTAK FOR 2022</a:t>
            </a:r>
          </a:p>
          <a:p>
            <a:pPr algn="ctr" defTabSz="914363"/>
            <a:r>
              <a:rPr lang="en-US" sz="2000" b="0" dirty="0">
                <a:solidFill>
                  <a:prstClr val="white"/>
                </a:solidFill>
                <a:effectLst>
                  <a:outerShdw blurRad="38100" dist="38100" dir="2700000" algn="tl">
                    <a:srgbClr val="000000">
                      <a:alpha val="43137"/>
                    </a:srgbClr>
                  </a:outerShdw>
                </a:effectLst>
                <a:latin typeface="Arial"/>
              </a:rPr>
              <a:t>Gauldal</a:t>
            </a:r>
          </a:p>
          <a:p>
            <a:pPr algn="ctr" defTabSz="914363"/>
            <a:endParaRPr lang="en-US" sz="2000"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63"/>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13" name="Diagram 12">
            <a:extLst>
              <a:ext uri="{FF2B5EF4-FFF2-40B4-BE49-F238E27FC236}">
                <a16:creationId xmlns:a16="http://schemas.microsoft.com/office/drawing/2014/main" id="{CAFF3CF0-B8F6-465F-BEAC-B078DD705ABF}"/>
              </a:ext>
            </a:extLst>
          </p:cNvPr>
          <p:cNvGraphicFramePr/>
          <p:nvPr/>
        </p:nvGraphicFramePr>
        <p:xfrm>
          <a:off x="0" y="3933655"/>
          <a:ext cx="12192000" cy="29243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ktangel: avrundede hjørner 9">
            <a:extLst>
              <a:ext uri="{FF2B5EF4-FFF2-40B4-BE49-F238E27FC236}">
                <a16:creationId xmlns:a16="http://schemas.microsoft.com/office/drawing/2014/main" id="{6C42EC68-3A11-45DA-8FEF-D52E477E1F9D}"/>
              </a:ext>
            </a:extLst>
          </p:cNvPr>
          <p:cNvSpPr/>
          <p:nvPr/>
        </p:nvSpPr>
        <p:spPr>
          <a:xfrm>
            <a:off x="0" y="1104899"/>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endParaRPr lang="nb-NO" b="1" dirty="0"/>
          </a:p>
          <a:p>
            <a:pPr algn="ctr"/>
            <a:r>
              <a:rPr lang="nb-NO" b="1" dirty="0"/>
              <a:t>MÅL 1</a:t>
            </a:r>
          </a:p>
          <a:p>
            <a:pPr algn="ctr"/>
            <a:r>
              <a:rPr lang="nb-NO" b="1" dirty="0"/>
              <a:t>2022</a:t>
            </a:r>
          </a:p>
          <a:p>
            <a:pPr algn="ctr"/>
            <a:endParaRPr lang="nb-NO" b="1" dirty="0"/>
          </a:p>
          <a:p>
            <a:pPr algn="ctr"/>
            <a:r>
              <a:rPr lang="nb-NO" dirty="0"/>
              <a:t>Økt kompetanse både på leder, trener og dommer</a:t>
            </a:r>
          </a:p>
          <a:p>
            <a:pPr algn="ctr"/>
            <a:endParaRPr lang="nb-NO" b="1" dirty="0"/>
          </a:p>
          <a:p>
            <a:pPr algn="ctr"/>
            <a:endParaRPr lang="nb-NO" dirty="0"/>
          </a:p>
          <a:p>
            <a:pPr lvl="0"/>
            <a:endParaRPr lang="nb-NO" sz="1600" dirty="0"/>
          </a:p>
          <a:p>
            <a:pPr algn="ctr"/>
            <a:endParaRPr lang="nb-NO" dirty="0"/>
          </a:p>
        </p:txBody>
      </p:sp>
      <p:sp>
        <p:nvSpPr>
          <p:cNvPr id="12" name="Rektangel: avrundede hjørner 11">
            <a:extLst>
              <a:ext uri="{FF2B5EF4-FFF2-40B4-BE49-F238E27FC236}">
                <a16:creationId xmlns:a16="http://schemas.microsoft.com/office/drawing/2014/main" id="{2439F085-18DB-490B-A81C-9C92F7969EF8}"/>
              </a:ext>
            </a:extLst>
          </p:cNvPr>
          <p:cNvSpPr/>
          <p:nvPr/>
        </p:nvSpPr>
        <p:spPr>
          <a:xfrm>
            <a:off x="4142299"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endParaRPr lang="nb-NO" b="1" dirty="0"/>
          </a:p>
          <a:p>
            <a:pPr algn="ctr"/>
            <a:r>
              <a:rPr lang="nb-NO" b="1" dirty="0"/>
              <a:t>MÅL 2  </a:t>
            </a:r>
          </a:p>
          <a:p>
            <a:pPr algn="ctr"/>
            <a:r>
              <a:rPr lang="nb-NO" b="1" dirty="0"/>
              <a:t>2022</a:t>
            </a:r>
          </a:p>
          <a:p>
            <a:pPr algn="ctr"/>
            <a:endParaRPr lang="nb-NO" b="1" dirty="0"/>
          </a:p>
          <a:p>
            <a:pPr algn="ctr"/>
            <a:r>
              <a:rPr lang="nb-NO" dirty="0"/>
              <a:t>Økt fokus og økt aktivitet innenfor barnefotballen</a:t>
            </a:r>
          </a:p>
          <a:p>
            <a:pPr algn="ctr"/>
            <a:endParaRPr lang="nb-NO" dirty="0"/>
          </a:p>
          <a:p>
            <a:pPr algn="ctr"/>
            <a:endParaRPr lang="nb-NO" dirty="0"/>
          </a:p>
          <a:p>
            <a:pPr algn="ctr"/>
            <a:endParaRPr lang="nb-NO" dirty="0"/>
          </a:p>
        </p:txBody>
      </p:sp>
      <p:sp>
        <p:nvSpPr>
          <p:cNvPr id="14" name="Rektangel: avrundede hjørner 13">
            <a:extLst>
              <a:ext uri="{FF2B5EF4-FFF2-40B4-BE49-F238E27FC236}">
                <a16:creationId xmlns:a16="http://schemas.microsoft.com/office/drawing/2014/main" id="{80E01D08-1123-4A61-B253-594DF3CB81DE}"/>
              </a:ext>
            </a:extLst>
          </p:cNvPr>
          <p:cNvSpPr/>
          <p:nvPr/>
        </p:nvSpPr>
        <p:spPr>
          <a:xfrm>
            <a:off x="8429625" y="1163212"/>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MÅL 3 </a:t>
            </a:r>
          </a:p>
          <a:p>
            <a:pPr algn="ctr"/>
            <a:r>
              <a:rPr lang="nb-NO" b="1" dirty="0"/>
              <a:t>2022</a:t>
            </a:r>
          </a:p>
          <a:p>
            <a:pPr algn="ctr"/>
            <a:endParaRPr lang="nb-NO" b="1" dirty="0"/>
          </a:p>
          <a:p>
            <a:pPr algn="ctr"/>
            <a:r>
              <a:rPr lang="nb-NO" dirty="0"/>
              <a:t>Økt fokus på samarbeid mellom klubbene og mellom sonene</a:t>
            </a:r>
          </a:p>
          <a:p>
            <a:pPr algn="ctr"/>
            <a:endParaRPr lang="nb-NO" b="1" dirty="0"/>
          </a:p>
          <a:p>
            <a:pPr algn="ctr"/>
            <a:endParaRPr lang="nb-NO" dirty="0"/>
          </a:p>
          <a:p>
            <a:pPr algn="ctr"/>
            <a:endParaRPr lang="nb-NO" dirty="0"/>
          </a:p>
        </p:txBody>
      </p:sp>
    </p:spTree>
    <p:extLst>
      <p:ext uri="{BB962C8B-B14F-4D97-AF65-F5344CB8AC3E}">
        <p14:creationId xmlns:p14="http://schemas.microsoft.com/office/powerpoint/2010/main" val="198161098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6781439" y="551743"/>
            <a:ext cx="5528405"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4000" dirty="0">
                <a:solidFill>
                  <a:srgbClr val="002060"/>
                </a:solidFill>
                <a:effectLst>
                  <a:outerShdw blurRad="38100" dist="38100" dir="2700000" algn="tl">
                    <a:srgbClr val="000000">
                      <a:alpha val="43137"/>
                    </a:srgbClr>
                  </a:outerShdw>
                </a:effectLst>
                <a:latin typeface="Arial"/>
              </a:rPr>
              <a:t>ANALYSE, </a:t>
            </a:r>
          </a:p>
          <a:p>
            <a:pPr algn="ctr" defTabSz="914363"/>
            <a:r>
              <a:rPr lang="en-US" sz="4000" dirty="0">
                <a:solidFill>
                  <a:srgbClr val="002060"/>
                </a:solidFill>
                <a:effectLst>
                  <a:outerShdw blurRad="38100" dist="38100" dir="2700000" algn="tl">
                    <a:srgbClr val="000000">
                      <a:alpha val="43137"/>
                    </a:srgbClr>
                  </a:outerShdw>
                </a:effectLst>
                <a:latin typeface="Arial"/>
              </a:rPr>
              <a:t>MÅL OG TILTAK</a:t>
            </a:r>
          </a:p>
          <a:p>
            <a:pPr algn="ctr" defTabSz="914363"/>
            <a:r>
              <a:rPr lang="en-US" sz="4000" dirty="0">
                <a:solidFill>
                  <a:srgbClr val="002060"/>
                </a:solidFill>
                <a:effectLst>
                  <a:outerShdw blurRad="38100" dist="38100" dir="2700000" algn="tl">
                    <a:srgbClr val="000000">
                      <a:alpha val="43137"/>
                    </a:srgbClr>
                  </a:outerShdw>
                </a:effectLst>
                <a:latin typeface="Arial"/>
              </a:rPr>
              <a:t>2022</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a:solidFill>
                  <a:srgbClr val="002060"/>
                </a:solidFill>
                <a:effectLst>
                  <a:outerShdw blurRad="38100" dist="38100" dir="2700000" algn="tl">
                    <a:srgbClr val="000000">
                      <a:alpha val="43137"/>
                    </a:srgbClr>
                  </a:outerShdw>
                </a:effectLst>
                <a:latin typeface="Arial"/>
              </a:rPr>
              <a:t>for</a:t>
            </a:r>
          </a:p>
          <a:p>
            <a:pPr algn="ctr" defTabSz="914363"/>
            <a:endParaRPr lang="en-US" sz="4000" dirty="0">
              <a:solidFill>
                <a:srgbClr val="002060"/>
              </a:solidFill>
              <a:effectLst>
                <a:outerShdw blurRad="38100" dist="38100" dir="2700000" algn="tl">
                  <a:srgbClr val="000000">
                    <a:alpha val="43137"/>
                  </a:srgbClr>
                </a:outerShdw>
              </a:effectLst>
              <a:latin typeface="Arial"/>
            </a:endParaRPr>
          </a:p>
          <a:p>
            <a:pPr algn="ctr" defTabSz="914363"/>
            <a:r>
              <a:rPr lang="en-US" sz="4000" dirty="0" err="1">
                <a:solidFill>
                  <a:srgbClr val="002060"/>
                </a:solidFill>
                <a:effectLst>
                  <a:outerShdw blurRad="38100" dist="38100" dir="2700000" algn="tl">
                    <a:srgbClr val="000000">
                      <a:alpha val="43137"/>
                    </a:srgbClr>
                  </a:outerShdw>
                </a:effectLst>
                <a:latin typeface="Arial"/>
              </a:rPr>
              <a:t>Klubbene</a:t>
            </a:r>
            <a:r>
              <a:rPr lang="en-US" sz="4000" dirty="0">
                <a:solidFill>
                  <a:srgbClr val="002060"/>
                </a:solidFill>
                <a:effectLst>
                  <a:outerShdw blurRad="38100" dist="38100" dir="2700000" algn="tl">
                    <a:srgbClr val="000000">
                      <a:alpha val="43137"/>
                    </a:srgbClr>
                  </a:outerShdw>
                </a:effectLst>
                <a:latin typeface="Arial"/>
              </a:rPr>
              <a:t> </a:t>
            </a:r>
            <a:r>
              <a:rPr lang="en-US" sz="4000" dirty="0" err="1">
                <a:solidFill>
                  <a:srgbClr val="002060"/>
                </a:solidFill>
                <a:effectLst>
                  <a:outerShdw blurRad="38100" dist="38100" dir="2700000" algn="tl">
                    <a:srgbClr val="000000">
                      <a:alpha val="43137"/>
                    </a:srgbClr>
                  </a:outerShdw>
                </a:effectLst>
                <a:latin typeface="Arial"/>
              </a:rPr>
              <a:t>i</a:t>
            </a:r>
            <a:r>
              <a:rPr lang="en-US" sz="4000" dirty="0">
                <a:solidFill>
                  <a:srgbClr val="002060"/>
                </a:solidFill>
                <a:effectLst>
                  <a:outerShdw blurRad="38100" dist="38100" dir="2700000" algn="tl">
                    <a:srgbClr val="000000">
                      <a:alpha val="43137"/>
                    </a:srgbClr>
                  </a:outerShdw>
                </a:effectLst>
                <a:latin typeface="Arial"/>
              </a:rPr>
              <a:t> sone</a:t>
            </a:r>
          </a:p>
          <a:p>
            <a:pPr algn="ctr" defTabSz="914363"/>
            <a:r>
              <a:rPr lang="en-US" sz="4000" dirty="0">
                <a:solidFill>
                  <a:srgbClr val="002060"/>
                </a:solidFill>
                <a:effectLst>
                  <a:outerShdw blurRad="38100" dist="38100" dir="2700000" algn="tl">
                    <a:srgbClr val="000000">
                      <a:alpha val="43137"/>
                    </a:srgbClr>
                  </a:outerShdw>
                </a:effectLst>
                <a:latin typeface="Arial"/>
              </a:rPr>
              <a:t>Nord-</a:t>
            </a:r>
            <a:r>
              <a:rPr lang="en-US" sz="4000" dirty="0" err="1">
                <a:solidFill>
                  <a:srgbClr val="002060"/>
                </a:solidFill>
                <a:effectLst>
                  <a:outerShdw blurRad="38100" dist="38100" dir="2700000" algn="tl">
                    <a:srgbClr val="000000">
                      <a:alpha val="43137"/>
                    </a:srgbClr>
                  </a:outerShdw>
                </a:effectLst>
                <a:latin typeface="Arial"/>
              </a:rPr>
              <a:t>Østerdal</a:t>
            </a:r>
            <a:endParaRPr lang="en-US" sz="4000" dirty="0">
              <a:solidFill>
                <a:srgbClr val="002060"/>
              </a:solidFill>
              <a:effectLst>
                <a:outerShdw blurRad="38100" dist="38100" dir="2700000" algn="tl">
                  <a:srgbClr val="000000">
                    <a:alpha val="43137"/>
                  </a:srgbClr>
                </a:outerShdw>
              </a:effectLst>
              <a:latin typeface="Arial"/>
            </a:endParaRPr>
          </a:p>
          <a:p>
            <a:pPr algn="ctr" defTabSz="914363"/>
            <a:br>
              <a:rPr lang="en-US" dirty="0">
                <a:solidFill>
                  <a:srgbClr val="002060"/>
                </a:solidFill>
                <a:effectLst>
                  <a:outerShdw blurRad="38100" dist="38100" dir="2700000" algn="tl">
                    <a:srgbClr val="000000">
                      <a:alpha val="43137"/>
                    </a:srgbClr>
                  </a:outerShdw>
                </a:effectLst>
                <a:latin typeface="Arial"/>
              </a:rPr>
            </a:br>
            <a:br>
              <a:rPr lang="en-US" sz="3333" dirty="0">
                <a:solidFill>
                  <a:srgbClr val="002060"/>
                </a:solidFill>
                <a:effectLst>
                  <a:outerShdw blurRad="38100" dist="38100" dir="2700000" algn="tl">
                    <a:srgbClr val="000000">
                      <a:alpha val="43137"/>
                    </a:srgbClr>
                  </a:outerShdw>
                </a:effectLst>
                <a:latin typeface="Arial"/>
              </a:rPr>
            </a:br>
            <a:endParaRPr lang="en-US" sz="3333" dirty="0">
              <a:solidFill>
                <a:srgbClr val="002060"/>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5" y="373323"/>
            <a:ext cx="1090242" cy="1410077"/>
          </a:xfrm>
          <a:prstGeom prst="rect">
            <a:avLst/>
          </a:prstGeom>
        </p:spPr>
      </p:pic>
    </p:spTree>
    <p:extLst>
      <p:ext uri="{BB962C8B-B14F-4D97-AF65-F5344CB8AC3E}">
        <p14:creationId xmlns:p14="http://schemas.microsoft.com/office/powerpoint/2010/main" val="251011972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a:r>
              <a:rPr lang="en-US" sz="2667" dirty="0">
                <a:solidFill>
                  <a:schemeClr val="bg1"/>
                </a:solidFill>
                <a:effectLst>
                  <a:outerShdw blurRad="38100" dist="38100" dir="2700000" algn="tl">
                    <a:srgbClr val="000000">
                      <a:alpha val="43137"/>
                    </a:srgbClr>
                  </a:outerShdw>
                </a:effectLst>
              </a:rPr>
              <a:t> ANALYSE </a:t>
            </a:r>
          </a:p>
          <a:p>
            <a:pPr algn="ctr"/>
            <a:r>
              <a:rPr lang="en-US" sz="2000" b="0" dirty="0">
                <a:solidFill>
                  <a:schemeClr val="bg1"/>
                </a:solidFill>
                <a:effectLst>
                  <a:outerShdw blurRad="38100" dist="38100" dir="2700000" algn="tl">
                    <a:srgbClr val="000000">
                      <a:alpha val="43137"/>
                    </a:srgbClr>
                  </a:outerShdw>
                </a:effectLst>
              </a:rPr>
              <a:t>Nord-</a:t>
            </a:r>
            <a:r>
              <a:rPr lang="en-US" sz="2000" b="0" dirty="0" err="1">
                <a:solidFill>
                  <a:schemeClr val="bg1"/>
                </a:solidFill>
                <a:effectLst>
                  <a:outerShdw blurRad="38100" dist="38100" dir="2700000" algn="tl">
                    <a:srgbClr val="000000">
                      <a:alpha val="43137"/>
                    </a:srgbClr>
                  </a:outerShdw>
                </a:effectLst>
              </a:rPr>
              <a:t>Østerdal</a:t>
            </a:r>
            <a:endParaRPr lang="en-US" sz="2000" b="0" dirty="0">
              <a:solidFill>
                <a:schemeClr val="bg1"/>
              </a:solidFill>
              <a:effectLst>
                <a:outerShdw blurRad="38100" dist="38100" dir="2700000" algn="tl">
                  <a:srgbClr val="000000">
                    <a:alpha val="43137"/>
                  </a:srgbClr>
                </a:outerShdw>
              </a:effectLst>
            </a:endParaRPr>
          </a:p>
          <a:p>
            <a:pPr algn="ctr"/>
            <a:endParaRPr lang="en-US" sz="2000"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marL="380985" indent="-380985" algn="ctr">
              <a:buFont typeface="Courier New" panose="02070309020205020404" pitchFamily="49" charset="0"/>
              <a:buChar char="o"/>
            </a:pPr>
            <a:endParaRPr lang="en-US" sz="1333" b="0" dirty="0">
              <a:solidFill>
                <a:schemeClr val="bg1"/>
              </a:solidFill>
              <a:effectLst>
                <a:outerShdw blurRad="38100" dist="38100" dir="2700000" algn="tl">
                  <a:srgbClr val="000000">
                    <a:alpha val="43137"/>
                  </a:srgbClr>
                </a:outerShdw>
              </a:effectLst>
            </a:endParaRPr>
          </a:p>
          <a:p>
            <a:pPr algn="ctr"/>
            <a:br>
              <a:rPr lang="en-US" sz="2000" dirty="0">
                <a:solidFill>
                  <a:schemeClr val="bg1"/>
                </a:solidFill>
                <a:effectLst>
                  <a:outerShdw blurRad="38100" dist="38100" dir="2700000" algn="tl">
                    <a:srgbClr val="000000">
                      <a:alpha val="43137"/>
                    </a:srgbClr>
                  </a:outerShdw>
                </a:effectLst>
              </a:rPr>
            </a:br>
            <a:br>
              <a:rPr lang="en-US" sz="2000" dirty="0">
                <a:solidFill>
                  <a:schemeClr val="bg1"/>
                </a:solidFill>
                <a:effectLst>
                  <a:outerShdw blurRad="38100" dist="38100" dir="2700000" algn="tl">
                    <a:srgbClr val="000000">
                      <a:alpha val="43137"/>
                    </a:srgbClr>
                  </a:outerShdw>
                </a:effectLst>
              </a:rPr>
            </a:br>
            <a:endParaRPr lang="en-US" sz="2000" dirty="0">
              <a:solidFill>
                <a:schemeClr val="bg1"/>
              </a:solidFill>
              <a:effectLst>
                <a:outerShdw blurRad="38100" dist="38100" dir="2700000" algn="tl">
                  <a:srgbClr val="000000">
                    <a:alpha val="43137"/>
                  </a:srgbClr>
                </a:outerShdw>
              </a:effectLst>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4" name="Diagram 3">
            <a:extLst>
              <a:ext uri="{FF2B5EF4-FFF2-40B4-BE49-F238E27FC236}">
                <a16:creationId xmlns:a16="http://schemas.microsoft.com/office/drawing/2014/main" id="{823398B5-A788-4E7C-B7C3-5B15E948B0D8}"/>
              </a:ext>
            </a:extLst>
          </p:cNvPr>
          <p:cNvGraphicFramePr/>
          <p:nvPr/>
        </p:nvGraphicFramePr>
        <p:xfrm>
          <a:off x="0" y="3996789"/>
          <a:ext cx="12192000" cy="2727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Pil: høyre 9">
            <a:extLst>
              <a:ext uri="{FF2B5EF4-FFF2-40B4-BE49-F238E27FC236}">
                <a16:creationId xmlns:a16="http://schemas.microsoft.com/office/drawing/2014/main" id="{D1DA0028-301B-4927-8A71-D8CDF6F66338}"/>
              </a:ext>
            </a:extLst>
          </p:cNvPr>
          <p:cNvSpPr/>
          <p:nvPr/>
        </p:nvSpPr>
        <p:spPr>
          <a:xfrm rot="2551636">
            <a:off x="7163742" y="3170298"/>
            <a:ext cx="620888" cy="3118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500"/>
          </a:p>
        </p:txBody>
      </p:sp>
      <p:sp>
        <p:nvSpPr>
          <p:cNvPr id="12" name="Rektangel: avrundede hjørner 11">
            <a:extLst>
              <a:ext uri="{FF2B5EF4-FFF2-40B4-BE49-F238E27FC236}">
                <a16:creationId xmlns:a16="http://schemas.microsoft.com/office/drawing/2014/main" id="{63392684-D111-46B9-8B7B-AF0453F61ABF}"/>
              </a:ext>
            </a:extLst>
          </p:cNvPr>
          <p:cNvSpPr/>
          <p:nvPr/>
        </p:nvSpPr>
        <p:spPr>
          <a:xfrm>
            <a:off x="123825"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endParaRPr lang="nb-NO" b="1" dirty="0"/>
          </a:p>
          <a:p>
            <a:pPr algn="ctr"/>
            <a:r>
              <a:rPr lang="nb-NO" b="1" dirty="0"/>
              <a:t>MEDLEMSUTVIKLING </a:t>
            </a:r>
          </a:p>
          <a:p>
            <a:pPr algn="ctr"/>
            <a:r>
              <a:rPr lang="nb-NO" b="1" dirty="0"/>
              <a:t>2019-2020</a:t>
            </a:r>
          </a:p>
          <a:p>
            <a:pPr algn="ctr"/>
            <a:endParaRPr lang="nb-NO" b="1" dirty="0"/>
          </a:p>
          <a:p>
            <a:pPr lvl="0" algn="ctr"/>
            <a:r>
              <a:rPr lang="nb-NO" sz="1800" dirty="0"/>
              <a:t>1703 medlemmer</a:t>
            </a:r>
          </a:p>
          <a:p>
            <a:pPr lvl="0" algn="ctr"/>
            <a:r>
              <a:rPr lang="nb-NO" sz="1800" dirty="0">
                <a:solidFill>
                  <a:srgbClr val="FFC000"/>
                </a:solidFill>
              </a:rPr>
              <a:t>423 færre medlemmer</a:t>
            </a:r>
          </a:p>
          <a:p>
            <a:pPr lvl="0" algn="ctr"/>
            <a:r>
              <a:rPr lang="nb-NO" sz="1800" dirty="0">
                <a:solidFill>
                  <a:srgbClr val="FFC000"/>
                </a:solidFill>
              </a:rPr>
              <a:t>Minus 19,9 % </a:t>
            </a:r>
            <a:endParaRPr lang="nb-NO" sz="2400" dirty="0">
              <a:solidFill>
                <a:srgbClr val="FFC000"/>
              </a:solidFill>
            </a:endParaRPr>
          </a:p>
          <a:p>
            <a:pPr lvl="0" algn="ctr"/>
            <a:r>
              <a:rPr lang="nb-NO" sz="1800" dirty="0"/>
              <a:t>Kvinneandel: 40,5 %</a:t>
            </a:r>
            <a:endParaRPr lang="nb-NO" sz="2000" dirty="0"/>
          </a:p>
          <a:p>
            <a:pPr lvl="0" algn="ctr"/>
            <a:r>
              <a:rPr lang="nb-NO" sz="1800" dirty="0"/>
              <a:t>Andel medl. i krets: 4,6 %</a:t>
            </a:r>
          </a:p>
          <a:p>
            <a:pPr algn="ctr"/>
            <a:endParaRPr lang="nb-NO" dirty="0"/>
          </a:p>
          <a:p>
            <a:pPr lvl="0"/>
            <a:endParaRPr lang="nb-NO" sz="1600" dirty="0"/>
          </a:p>
          <a:p>
            <a:pPr algn="ctr"/>
            <a:endParaRPr lang="nb-NO" dirty="0"/>
          </a:p>
        </p:txBody>
      </p:sp>
      <p:sp>
        <p:nvSpPr>
          <p:cNvPr id="13" name="Rektangel: avrundede hjørner 12">
            <a:extLst>
              <a:ext uri="{FF2B5EF4-FFF2-40B4-BE49-F238E27FC236}">
                <a16:creationId xmlns:a16="http://schemas.microsoft.com/office/drawing/2014/main" id="{3398570F-71A4-4389-936F-EAECCD6BD340}"/>
              </a:ext>
            </a:extLst>
          </p:cNvPr>
          <p:cNvSpPr/>
          <p:nvPr/>
        </p:nvSpPr>
        <p:spPr>
          <a:xfrm>
            <a:off x="4142299" y="1104900"/>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r>
              <a:rPr lang="nb-NO" b="1" dirty="0"/>
              <a:t>LAGSUTVIKLING </a:t>
            </a:r>
          </a:p>
          <a:p>
            <a:pPr algn="ctr"/>
            <a:r>
              <a:rPr lang="nb-NO" b="1" dirty="0"/>
              <a:t>2019-2021</a:t>
            </a:r>
          </a:p>
          <a:p>
            <a:pPr algn="ctr"/>
            <a:endParaRPr lang="nb-NO" b="1" dirty="0"/>
          </a:p>
          <a:p>
            <a:pPr lvl="0" algn="ctr"/>
            <a:r>
              <a:rPr lang="nb-NO" sz="1800" dirty="0"/>
              <a:t>144 lag</a:t>
            </a:r>
          </a:p>
          <a:p>
            <a:pPr lvl="0" algn="ctr"/>
            <a:r>
              <a:rPr lang="nb-NO" sz="1800" dirty="0">
                <a:solidFill>
                  <a:srgbClr val="FFC000"/>
                </a:solidFill>
              </a:rPr>
              <a:t>Nedgang på 29 lag</a:t>
            </a:r>
          </a:p>
          <a:p>
            <a:pPr lvl="0" algn="ctr"/>
            <a:r>
              <a:rPr lang="nb-NO" sz="1800" dirty="0">
                <a:solidFill>
                  <a:srgbClr val="FFC000"/>
                </a:solidFill>
              </a:rPr>
              <a:t>Minus 16,8 %</a:t>
            </a:r>
          </a:p>
          <a:p>
            <a:pPr lvl="0" algn="ctr"/>
            <a:r>
              <a:rPr lang="nb-NO" sz="1800" dirty="0"/>
              <a:t>Andel lag i krets: 6,1 %</a:t>
            </a:r>
            <a:endParaRPr lang="nb-NO" dirty="0"/>
          </a:p>
          <a:p>
            <a:pPr algn="ctr"/>
            <a:endParaRPr lang="nb-NO" dirty="0"/>
          </a:p>
          <a:p>
            <a:pPr algn="ctr"/>
            <a:endParaRPr lang="nb-NO" dirty="0"/>
          </a:p>
        </p:txBody>
      </p:sp>
      <p:sp>
        <p:nvSpPr>
          <p:cNvPr id="14" name="Rektangel: avrundede hjørner 13">
            <a:extLst>
              <a:ext uri="{FF2B5EF4-FFF2-40B4-BE49-F238E27FC236}">
                <a16:creationId xmlns:a16="http://schemas.microsoft.com/office/drawing/2014/main" id="{20FB6ECA-595C-4CC4-9F80-43028BBBE9CA}"/>
              </a:ext>
            </a:extLst>
          </p:cNvPr>
          <p:cNvSpPr/>
          <p:nvPr/>
        </p:nvSpPr>
        <p:spPr>
          <a:xfrm>
            <a:off x="8181975" y="1124731"/>
            <a:ext cx="3762375" cy="271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DEMOGRAFISK UTVIKLING 2011-2021</a:t>
            </a:r>
          </a:p>
          <a:p>
            <a:pPr algn="ctr"/>
            <a:endParaRPr lang="nb-NO" b="1" dirty="0"/>
          </a:p>
          <a:p>
            <a:pPr lvl="0" algn="ctr"/>
            <a:r>
              <a:rPr lang="nb-NO" sz="1600" dirty="0"/>
              <a:t>Fødes færre barn</a:t>
            </a:r>
          </a:p>
          <a:p>
            <a:pPr lvl="0" algn="ctr"/>
            <a:r>
              <a:rPr lang="nb-NO" sz="1600" dirty="0"/>
              <a:t>Få voksne 30-45 år</a:t>
            </a:r>
          </a:p>
          <a:p>
            <a:pPr lvl="0" algn="ctr"/>
            <a:r>
              <a:rPr lang="nb-NO" sz="1600" dirty="0"/>
              <a:t>Klar negativ demografisk utvikling </a:t>
            </a:r>
          </a:p>
          <a:p>
            <a:pPr lvl="0" algn="ctr"/>
            <a:r>
              <a:rPr lang="nb-NO" sz="1600" dirty="0"/>
              <a:t>Sentrale kommuner: Alvdal, Tynset, Os, Tolga, Røros, Ålen</a:t>
            </a:r>
            <a:endParaRPr lang="nb-NO" b="1" dirty="0"/>
          </a:p>
          <a:p>
            <a:pPr algn="ctr"/>
            <a:endParaRPr lang="nb-NO" b="1" dirty="0"/>
          </a:p>
          <a:p>
            <a:pPr algn="ctr"/>
            <a:endParaRPr lang="nb-NO" dirty="0"/>
          </a:p>
          <a:p>
            <a:pPr algn="ctr"/>
            <a:endParaRPr lang="nb-NO" dirty="0"/>
          </a:p>
        </p:txBody>
      </p:sp>
    </p:spTree>
    <p:extLst>
      <p:ext uri="{BB962C8B-B14F-4D97-AF65-F5344CB8AC3E}">
        <p14:creationId xmlns:p14="http://schemas.microsoft.com/office/powerpoint/2010/main" val="397176549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2A7490-2676-4DAC-9612-38A2B650A031}"/>
              </a:ext>
            </a:extLst>
          </p:cNvPr>
          <p:cNvPicPr>
            <a:picLocks noChangeAspect="1"/>
          </p:cNvPicPr>
          <p:nvPr/>
        </p:nvPicPr>
        <p:blipFill>
          <a:blip r:embed="rId3"/>
          <a:stretch>
            <a:fillRect/>
          </a:stretch>
        </p:blipFill>
        <p:spPr>
          <a:xfrm>
            <a:off x="0" y="0"/>
            <a:ext cx="12192000" cy="6863255"/>
          </a:xfrm>
          <a:prstGeom prst="rect">
            <a:avLst/>
          </a:prstGeom>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151878"/>
            <a:ext cx="12191999" cy="692498"/>
          </a:xfrm>
          <a:prstGeom prst="rect">
            <a:avLst/>
          </a:prstGeom>
          <a:solidFill>
            <a:srgbClr val="002060"/>
          </a:solidFill>
          <a:ln>
            <a:solidFill>
              <a:schemeClr val="accent1">
                <a:lumMod val="50000"/>
                <a:lumOff val="50000"/>
              </a:schemeClr>
            </a:solidFill>
          </a:ln>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667" dirty="0">
                <a:solidFill>
                  <a:prstClr val="white"/>
                </a:solidFill>
                <a:effectLst>
                  <a:outerShdw blurRad="38100" dist="38100" dir="2700000" algn="tl">
                    <a:srgbClr val="000000">
                      <a:alpha val="43137"/>
                    </a:srgbClr>
                  </a:outerShdw>
                </a:effectLst>
                <a:latin typeface="Arial"/>
              </a:rPr>
              <a:t> MÅL OG TILTAK FOR 2022</a:t>
            </a:r>
          </a:p>
          <a:p>
            <a:pPr algn="ctr" defTabSz="914363"/>
            <a:r>
              <a:rPr lang="en-US" sz="2000" b="0" dirty="0">
                <a:solidFill>
                  <a:prstClr val="white"/>
                </a:solidFill>
                <a:effectLst>
                  <a:outerShdw blurRad="38100" dist="38100" dir="2700000" algn="tl">
                    <a:srgbClr val="000000">
                      <a:alpha val="43137"/>
                    </a:srgbClr>
                  </a:outerShdw>
                </a:effectLst>
                <a:latin typeface="Arial"/>
              </a:rPr>
              <a:t>Nord-</a:t>
            </a:r>
            <a:r>
              <a:rPr lang="en-US" sz="2000" b="0" dirty="0" err="1">
                <a:solidFill>
                  <a:prstClr val="white"/>
                </a:solidFill>
                <a:effectLst>
                  <a:outerShdw blurRad="38100" dist="38100" dir="2700000" algn="tl">
                    <a:srgbClr val="000000">
                      <a:alpha val="43137"/>
                    </a:srgbClr>
                  </a:outerShdw>
                </a:effectLst>
                <a:latin typeface="Arial"/>
              </a:rPr>
              <a:t>Østerdal</a:t>
            </a:r>
            <a:endParaRPr lang="en-US" sz="2000" b="0" dirty="0">
              <a:solidFill>
                <a:prstClr val="white"/>
              </a:solidFill>
              <a:effectLst>
                <a:outerShdw blurRad="38100" dist="38100" dir="2700000" algn="tl">
                  <a:srgbClr val="000000">
                    <a:alpha val="43137"/>
                  </a:srgbClr>
                </a:outerShdw>
              </a:effectLst>
              <a:latin typeface="Arial"/>
            </a:endParaRPr>
          </a:p>
          <a:p>
            <a:pPr algn="ctr" defTabSz="914363"/>
            <a:endParaRPr lang="en-US" sz="2000"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marL="380985" indent="-380985" algn="ctr" defTabSz="914363">
              <a:buFont typeface="Courier New" panose="02070309020205020404" pitchFamily="49" charset="0"/>
              <a:buChar char="o"/>
            </a:pPr>
            <a:endParaRPr lang="en-US" sz="1333" b="0" dirty="0">
              <a:solidFill>
                <a:prstClr val="white"/>
              </a:solidFill>
              <a:effectLst>
                <a:outerShdw blurRad="38100" dist="38100" dir="2700000" algn="tl">
                  <a:srgbClr val="000000">
                    <a:alpha val="43137"/>
                  </a:srgbClr>
                </a:outerShdw>
              </a:effectLst>
              <a:latin typeface="Arial"/>
            </a:endParaRPr>
          </a:p>
          <a:p>
            <a:pPr algn="ctr" defTabSz="914363"/>
            <a:br>
              <a:rPr lang="en-US" sz="2000" dirty="0">
                <a:solidFill>
                  <a:prstClr val="white"/>
                </a:solidFill>
                <a:effectLst>
                  <a:outerShdw blurRad="38100" dist="38100" dir="2700000" algn="tl">
                    <a:srgbClr val="000000">
                      <a:alpha val="43137"/>
                    </a:srgbClr>
                  </a:outerShdw>
                </a:effectLst>
                <a:latin typeface="Arial"/>
              </a:rPr>
            </a:br>
            <a:br>
              <a:rPr lang="en-US" sz="2000" dirty="0">
                <a:solidFill>
                  <a:prstClr val="white"/>
                </a:solidFill>
                <a:effectLst>
                  <a:outerShdw blurRad="38100" dist="38100" dir="2700000" algn="tl">
                    <a:srgbClr val="000000">
                      <a:alpha val="43137"/>
                    </a:srgbClr>
                  </a:outerShdw>
                </a:effectLst>
                <a:latin typeface="Arial"/>
              </a:rPr>
            </a:br>
            <a:endParaRPr lang="en-US" sz="2000" dirty="0">
              <a:solidFill>
                <a:prstClr val="white"/>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742" y="5872361"/>
            <a:ext cx="658958" cy="852272"/>
          </a:xfrm>
          <a:prstGeom prst="rect">
            <a:avLst/>
          </a:prstGeom>
        </p:spPr>
      </p:pic>
      <p:graphicFrame>
        <p:nvGraphicFramePr>
          <p:cNvPr id="13" name="Diagram 12">
            <a:extLst>
              <a:ext uri="{FF2B5EF4-FFF2-40B4-BE49-F238E27FC236}">
                <a16:creationId xmlns:a16="http://schemas.microsoft.com/office/drawing/2014/main" id="{CAFF3CF0-B8F6-465F-BEAC-B078DD705ABF}"/>
              </a:ext>
            </a:extLst>
          </p:cNvPr>
          <p:cNvGraphicFramePr/>
          <p:nvPr/>
        </p:nvGraphicFramePr>
        <p:xfrm>
          <a:off x="0" y="3933655"/>
          <a:ext cx="12192000" cy="29243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ktangel: avrundede hjørner 9">
            <a:extLst>
              <a:ext uri="{FF2B5EF4-FFF2-40B4-BE49-F238E27FC236}">
                <a16:creationId xmlns:a16="http://schemas.microsoft.com/office/drawing/2014/main" id="{DB3EDDCF-9DE9-45D8-BFFB-D8FE78C51C4E}"/>
              </a:ext>
            </a:extLst>
          </p:cNvPr>
          <p:cNvSpPr/>
          <p:nvPr/>
        </p:nvSpPr>
        <p:spPr>
          <a:xfrm>
            <a:off x="-1" y="112473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b="1" dirty="0"/>
          </a:p>
          <a:p>
            <a:pPr algn="ctr"/>
            <a:endParaRPr lang="nb-NO" b="1" dirty="0"/>
          </a:p>
          <a:p>
            <a:pPr algn="ctr"/>
            <a:r>
              <a:rPr lang="nb-NO" b="1" dirty="0"/>
              <a:t>MÅL 1 </a:t>
            </a:r>
          </a:p>
          <a:p>
            <a:pPr algn="ctr"/>
            <a:r>
              <a:rPr lang="nb-NO" b="1" dirty="0"/>
              <a:t>2022</a:t>
            </a:r>
          </a:p>
          <a:p>
            <a:pPr algn="ctr"/>
            <a:endParaRPr lang="nb-NO" b="1" dirty="0"/>
          </a:p>
          <a:p>
            <a:pPr algn="ctr"/>
            <a:r>
              <a:rPr lang="nb-NO" dirty="0"/>
              <a:t>Styrke alle typer klubber </a:t>
            </a:r>
            <a:r>
              <a:rPr lang="nb-NO" dirty="0" err="1"/>
              <a:t>mtp</a:t>
            </a:r>
            <a:r>
              <a:rPr lang="nb-NO" dirty="0"/>
              <a:t>. ledelse – rekruttering og kompetanse </a:t>
            </a:r>
          </a:p>
          <a:p>
            <a:pPr algn="ctr"/>
            <a:endParaRPr lang="nb-NO" b="1" dirty="0"/>
          </a:p>
          <a:p>
            <a:pPr algn="ctr"/>
            <a:endParaRPr lang="nb-NO" dirty="0"/>
          </a:p>
          <a:p>
            <a:pPr lvl="0"/>
            <a:endParaRPr lang="nb-NO" sz="1600" dirty="0"/>
          </a:p>
          <a:p>
            <a:pPr algn="ctr"/>
            <a:endParaRPr lang="nb-NO" dirty="0"/>
          </a:p>
        </p:txBody>
      </p:sp>
      <p:sp>
        <p:nvSpPr>
          <p:cNvPr id="12" name="Rektangel: avrundede hjørner 11">
            <a:extLst>
              <a:ext uri="{FF2B5EF4-FFF2-40B4-BE49-F238E27FC236}">
                <a16:creationId xmlns:a16="http://schemas.microsoft.com/office/drawing/2014/main" id="{B2FB42E1-8A2E-44F9-B0D7-2F3F5038D268}"/>
              </a:ext>
            </a:extLst>
          </p:cNvPr>
          <p:cNvSpPr/>
          <p:nvPr/>
        </p:nvSpPr>
        <p:spPr>
          <a:xfrm>
            <a:off x="4142299" y="110490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p>
          <a:p>
            <a:pPr algn="ctr"/>
            <a:r>
              <a:rPr lang="nb-NO" b="1" dirty="0"/>
              <a:t>MÅL 2  </a:t>
            </a:r>
          </a:p>
          <a:p>
            <a:pPr algn="ctr"/>
            <a:r>
              <a:rPr lang="nb-NO" b="1" dirty="0"/>
              <a:t>2022</a:t>
            </a:r>
          </a:p>
          <a:p>
            <a:pPr algn="ctr"/>
            <a:endParaRPr lang="nb-NO" b="1" dirty="0"/>
          </a:p>
          <a:p>
            <a:pPr algn="ctr"/>
            <a:r>
              <a:rPr lang="nb-NO" dirty="0"/>
              <a:t>Styrke rekrutteringen og utdanningen av dommere</a:t>
            </a:r>
          </a:p>
          <a:p>
            <a:pPr algn="ctr"/>
            <a:endParaRPr lang="nb-NO" b="1" dirty="0"/>
          </a:p>
          <a:p>
            <a:pPr algn="ctr"/>
            <a:endParaRPr lang="nb-NO" dirty="0"/>
          </a:p>
          <a:p>
            <a:pPr algn="ctr"/>
            <a:endParaRPr lang="nb-NO" dirty="0"/>
          </a:p>
        </p:txBody>
      </p:sp>
      <p:sp>
        <p:nvSpPr>
          <p:cNvPr id="14" name="Rektangel: avrundede hjørner 13">
            <a:extLst>
              <a:ext uri="{FF2B5EF4-FFF2-40B4-BE49-F238E27FC236}">
                <a16:creationId xmlns:a16="http://schemas.microsoft.com/office/drawing/2014/main" id="{52C27315-B7AD-4496-A8DB-7D24003ACDCA}"/>
              </a:ext>
            </a:extLst>
          </p:cNvPr>
          <p:cNvSpPr/>
          <p:nvPr/>
        </p:nvSpPr>
        <p:spPr>
          <a:xfrm>
            <a:off x="8429625" y="1124730"/>
            <a:ext cx="3762375" cy="2712129"/>
          </a:xfrm>
          <a:prstGeom prst="roundRect">
            <a:avLst/>
          </a:prstGeom>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endParaRPr lang="nb-NO" dirty="0"/>
          </a:p>
          <a:p>
            <a:pPr algn="ctr"/>
            <a:r>
              <a:rPr lang="nb-NO" b="1" dirty="0"/>
              <a:t>MÅL 3 </a:t>
            </a:r>
          </a:p>
          <a:p>
            <a:pPr algn="ctr"/>
            <a:r>
              <a:rPr lang="nb-NO" b="1" dirty="0"/>
              <a:t>2022</a:t>
            </a:r>
          </a:p>
          <a:p>
            <a:pPr algn="ctr"/>
            <a:endParaRPr lang="nb-NO" b="1" dirty="0"/>
          </a:p>
          <a:p>
            <a:pPr algn="ctr"/>
            <a:r>
              <a:rPr lang="nb-NO" dirty="0"/>
              <a:t>Økt aktivitet – både i barnefotballen og for de som ønsker mer (spillerutvikling)</a:t>
            </a:r>
          </a:p>
          <a:p>
            <a:pPr algn="ctr"/>
            <a:endParaRPr lang="nb-NO" dirty="0"/>
          </a:p>
          <a:p>
            <a:pPr algn="ctr"/>
            <a:r>
              <a:rPr lang="nb-NO" sz="1200" dirty="0"/>
              <a:t>Minst 2000 medlemmer og </a:t>
            </a:r>
          </a:p>
          <a:p>
            <a:pPr algn="ctr"/>
            <a:r>
              <a:rPr lang="nb-NO" sz="1200" dirty="0"/>
              <a:t>150 lag</a:t>
            </a:r>
          </a:p>
          <a:p>
            <a:pPr algn="ctr"/>
            <a:endParaRPr lang="nb-NO" b="1" dirty="0"/>
          </a:p>
          <a:p>
            <a:pPr algn="ctr"/>
            <a:endParaRPr lang="nb-NO" dirty="0"/>
          </a:p>
          <a:p>
            <a:pPr algn="ctr"/>
            <a:endParaRPr lang="nb-NO" dirty="0"/>
          </a:p>
        </p:txBody>
      </p:sp>
    </p:spTree>
    <p:extLst>
      <p:ext uri="{BB962C8B-B14F-4D97-AF65-F5344CB8AC3E}">
        <p14:creationId xmlns:p14="http://schemas.microsoft.com/office/powerpoint/2010/main" val="411099060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Respect to the fore in Denmark | Under-21 | UEFA.com">
            <a:extLst>
              <a:ext uri="{FF2B5EF4-FFF2-40B4-BE49-F238E27FC236}">
                <a16:creationId xmlns:a16="http://schemas.microsoft.com/office/drawing/2014/main" id="{25F3A605-8D20-4FBA-879B-CA5D75030959}"/>
              </a:ext>
            </a:extLst>
          </p:cNvPr>
          <p:cNvPicPr>
            <a:picLocks noChangeAspect="1" noChangeArrowheads="1"/>
          </p:cNvPicPr>
          <p:nvPr/>
        </p:nvPicPr>
        <p:blipFill>
          <a:blip r:embed="rId3">
            <a:alphaModFix amt="41000"/>
            <a:extLst>
              <a:ext uri="{28A0092B-C50C-407E-A947-70E740481C1C}">
                <a14:useLocalDpi xmlns:a14="http://schemas.microsoft.com/office/drawing/2010/main" val="0"/>
              </a:ext>
            </a:extLst>
          </a:blip>
          <a:srcRect/>
          <a:stretch>
            <a:fillRect/>
          </a:stretch>
        </p:blipFill>
        <p:spPr bwMode="auto">
          <a:xfrm>
            <a:off x="0" y="0"/>
            <a:ext cx="12192000" cy="685667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Rett linje 12"/>
          <p:cNvCxnSpPr/>
          <p:nvPr/>
        </p:nvCxnSpPr>
        <p:spPr>
          <a:xfrm>
            <a:off x="5914030" y="2120639"/>
            <a:ext cx="11373" cy="3736526"/>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stoprasismen">
            <a:extLst>
              <a:ext uri="{FF2B5EF4-FFF2-40B4-BE49-F238E27FC236}">
                <a16:creationId xmlns:a16="http://schemas.microsoft.com/office/drawing/2014/main" id="{AEACD52F-3C91-4520-8116-4A05E1268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556470"/>
            <a:ext cx="4798662" cy="237676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Sylinder 10">
            <a:extLst>
              <a:ext uri="{FF2B5EF4-FFF2-40B4-BE49-F238E27FC236}">
                <a16:creationId xmlns:a16="http://schemas.microsoft.com/office/drawing/2014/main" id="{048FF8D9-C691-40EA-80D8-3ADA3323F058}"/>
              </a:ext>
            </a:extLst>
          </p:cNvPr>
          <p:cNvSpPr txBox="1"/>
          <p:nvPr/>
        </p:nvSpPr>
        <p:spPr>
          <a:xfrm>
            <a:off x="6107374" y="2556471"/>
            <a:ext cx="5760624" cy="323165"/>
          </a:xfrm>
          <a:prstGeom prst="rect">
            <a:avLst/>
          </a:prstGeom>
          <a:solidFill>
            <a:schemeClr val="accent1">
              <a:lumMod val="10000"/>
              <a:lumOff val="90000"/>
            </a:schemeClr>
          </a:solidFill>
        </p:spPr>
        <p:txBody>
          <a:bodyPr wrap="square">
            <a:spAutoFit/>
          </a:bodyPr>
          <a:lstStyle/>
          <a:p>
            <a:pPr algn="ctr"/>
            <a:r>
              <a:rPr lang="nb-NO" sz="1500" dirty="0">
                <a:solidFill>
                  <a:srgbClr val="000000"/>
                </a:solidFill>
                <a:latin typeface="Times New Roman" panose="02020603050405020304" pitchFamily="18" charset="0"/>
              </a:rPr>
              <a:t>«Han taklet meg stygt, den jævla negeren»</a:t>
            </a:r>
            <a:endParaRPr lang="nb-NO" sz="1500" dirty="0"/>
          </a:p>
        </p:txBody>
      </p:sp>
      <p:sp>
        <p:nvSpPr>
          <p:cNvPr id="14" name="TekstSylinder 13">
            <a:extLst>
              <a:ext uri="{FF2B5EF4-FFF2-40B4-BE49-F238E27FC236}">
                <a16:creationId xmlns:a16="http://schemas.microsoft.com/office/drawing/2014/main" id="{AE66021B-D4C0-4054-AC6A-4DE1CD36E0CF}"/>
              </a:ext>
            </a:extLst>
          </p:cNvPr>
          <p:cNvSpPr txBox="1"/>
          <p:nvPr/>
        </p:nvSpPr>
        <p:spPr>
          <a:xfrm>
            <a:off x="6107374" y="1943667"/>
            <a:ext cx="5760624" cy="323165"/>
          </a:xfrm>
          <a:prstGeom prst="rect">
            <a:avLst/>
          </a:prstGeom>
          <a:solidFill>
            <a:schemeClr val="accent2"/>
          </a:solidFill>
        </p:spPr>
        <p:txBody>
          <a:bodyPr wrap="square">
            <a:spAutoFit/>
          </a:bodyPr>
          <a:lstStyle/>
          <a:p>
            <a:pPr algn="ctr"/>
            <a:r>
              <a:rPr lang="nb-NO" sz="1500" b="1" dirty="0">
                <a:solidFill>
                  <a:schemeClr val="bg1"/>
                </a:solidFill>
                <a:latin typeface="Times New Roman" panose="02020603050405020304" pitchFamily="18" charset="0"/>
              </a:rPr>
              <a:t>Fra kamper i ungdomsfotballen i Trøndelag</a:t>
            </a:r>
            <a:endParaRPr lang="nb-NO" sz="1500" b="1" dirty="0">
              <a:solidFill>
                <a:schemeClr val="bg1"/>
              </a:solidFill>
            </a:endParaRPr>
          </a:p>
        </p:txBody>
      </p:sp>
      <p:sp>
        <p:nvSpPr>
          <p:cNvPr id="15" name="TekstSylinder 14">
            <a:extLst>
              <a:ext uri="{FF2B5EF4-FFF2-40B4-BE49-F238E27FC236}">
                <a16:creationId xmlns:a16="http://schemas.microsoft.com/office/drawing/2014/main" id="{5EE54601-7C5B-4749-818E-09F567F41BBD}"/>
              </a:ext>
            </a:extLst>
          </p:cNvPr>
          <p:cNvSpPr txBox="1"/>
          <p:nvPr/>
        </p:nvSpPr>
        <p:spPr>
          <a:xfrm>
            <a:off x="6096000" y="3246436"/>
            <a:ext cx="5771998" cy="553998"/>
          </a:xfrm>
          <a:prstGeom prst="rect">
            <a:avLst/>
          </a:prstGeom>
          <a:solidFill>
            <a:schemeClr val="accent1">
              <a:lumMod val="10000"/>
              <a:lumOff val="90000"/>
            </a:schemeClr>
          </a:solidFill>
        </p:spPr>
        <p:txBody>
          <a:bodyPr wrap="square">
            <a:spAutoFit/>
          </a:bodyPr>
          <a:lstStyle/>
          <a:p>
            <a:pPr algn="ctr"/>
            <a:r>
              <a:rPr lang="nb-NO" sz="1500" dirty="0">
                <a:solidFill>
                  <a:srgbClr val="000000"/>
                </a:solidFill>
                <a:latin typeface="Times New Roman" panose="02020603050405020304" pitchFamily="18" charset="0"/>
              </a:rPr>
              <a:t>gjentatte ganger gjennom hele kampen hadde blitt kalt «neger» av flere av spillerne på lag </a:t>
            </a:r>
            <a:r>
              <a:rPr lang="nb-NO" sz="1500" dirty="0" err="1">
                <a:solidFill>
                  <a:srgbClr val="000000"/>
                </a:solidFill>
                <a:latin typeface="Times New Roman" panose="02020603050405020304" pitchFamily="18" charset="0"/>
              </a:rPr>
              <a:t>X</a:t>
            </a:r>
            <a:endParaRPr lang="nb-NO" sz="1500" dirty="0"/>
          </a:p>
        </p:txBody>
      </p:sp>
      <p:sp>
        <p:nvSpPr>
          <p:cNvPr id="17" name="TekstSylinder 16">
            <a:extLst>
              <a:ext uri="{FF2B5EF4-FFF2-40B4-BE49-F238E27FC236}">
                <a16:creationId xmlns:a16="http://schemas.microsoft.com/office/drawing/2014/main" id="{0B8F6526-8FF4-4F3C-A0FE-9D6AF923BD91}"/>
              </a:ext>
            </a:extLst>
          </p:cNvPr>
          <p:cNvSpPr txBox="1"/>
          <p:nvPr/>
        </p:nvSpPr>
        <p:spPr>
          <a:xfrm>
            <a:off x="6107374" y="4106420"/>
            <a:ext cx="5760624" cy="553998"/>
          </a:xfrm>
          <a:prstGeom prst="rect">
            <a:avLst/>
          </a:prstGeom>
          <a:solidFill>
            <a:schemeClr val="accent1">
              <a:lumMod val="10000"/>
              <a:lumOff val="90000"/>
            </a:schemeClr>
          </a:solidFill>
        </p:spPr>
        <p:txBody>
          <a:bodyPr wrap="square">
            <a:spAutoFit/>
          </a:bodyPr>
          <a:lstStyle/>
          <a:p>
            <a:pPr algn="ctr"/>
            <a:r>
              <a:rPr lang="nb-NO" sz="1500" dirty="0">
                <a:solidFill>
                  <a:srgbClr val="000000"/>
                </a:solidFill>
                <a:latin typeface="Times New Roman" panose="02020603050405020304" pitchFamily="18" charset="0"/>
              </a:rPr>
              <a:t>spiller er av utenlandsk opprinnelse og ble av en spiller på motstanderlaget bedt om å skaffe seg norsk pass,</a:t>
            </a:r>
          </a:p>
        </p:txBody>
      </p:sp>
      <p:sp>
        <p:nvSpPr>
          <p:cNvPr id="19" name="TekstSylinder 18">
            <a:extLst>
              <a:ext uri="{FF2B5EF4-FFF2-40B4-BE49-F238E27FC236}">
                <a16:creationId xmlns:a16="http://schemas.microsoft.com/office/drawing/2014/main" id="{1B2D6ED1-CBC8-4126-B99B-D68BA2BDAFFD}"/>
              </a:ext>
            </a:extLst>
          </p:cNvPr>
          <p:cNvSpPr txBox="1"/>
          <p:nvPr/>
        </p:nvSpPr>
        <p:spPr>
          <a:xfrm>
            <a:off x="6107374" y="4960726"/>
            <a:ext cx="5760624" cy="323165"/>
          </a:xfrm>
          <a:prstGeom prst="rect">
            <a:avLst/>
          </a:prstGeom>
          <a:solidFill>
            <a:schemeClr val="accent1">
              <a:lumMod val="10000"/>
              <a:lumOff val="90000"/>
            </a:schemeClr>
          </a:solidFill>
        </p:spPr>
        <p:txBody>
          <a:bodyPr wrap="square">
            <a:spAutoFit/>
          </a:bodyPr>
          <a:lstStyle/>
          <a:p>
            <a:pPr algn="ctr"/>
            <a:r>
              <a:rPr lang="nb-NO" sz="1500" dirty="0">
                <a:solidFill>
                  <a:srgbClr val="000000"/>
                </a:solidFill>
                <a:latin typeface="Times New Roman" panose="02020603050405020304" pitchFamily="18" charset="0"/>
              </a:rPr>
              <a:t>da spiller på lag </a:t>
            </a:r>
            <a:r>
              <a:rPr lang="nb-NO" sz="1500" dirty="0" err="1">
                <a:solidFill>
                  <a:srgbClr val="000000"/>
                </a:solidFill>
                <a:latin typeface="Times New Roman" panose="02020603050405020304" pitchFamily="18" charset="0"/>
              </a:rPr>
              <a:t>X</a:t>
            </a:r>
            <a:r>
              <a:rPr lang="nb-NO" sz="1500" dirty="0">
                <a:solidFill>
                  <a:srgbClr val="000000"/>
                </a:solidFill>
                <a:latin typeface="Times New Roman" panose="02020603050405020304" pitchFamily="18" charset="0"/>
              </a:rPr>
              <a:t> tar en "apedans" bak en av våre mørkhudede spillere</a:t>
            </a:r>
            <a:endParaRPr lang="nb-NO" sz="1500" dirty="0"/>
          </a:p>
        </p:txBody>
      </p:sp>
    </p:spTree>
    <p:extLst>
      <p:ext uri="{BB962C8B-B14F-4D97-AF65-F5344CB8AC3E}">
        <p14:creationId xmlns:p14="http://schemas.microsoft.com/office/powerpoint/2010/main" val="16655058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7"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239826"/>
            <a:ext cx="12191999" cy="443755"/>
          </a:xfrm>
          <a:prstGeom prst="rect">
            <a:avLst/>
          </a:prstGeom>
          <a:solidFill>
            <a:srgbClr val="002060"/>
          </a:solid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dirty="0">
                <a:solidFill>
                  <a:schemeClr val="bg1"/>
                </a:solidFill>
                <a:effectLst>
                  <a:outerShdw blurRad="38100" dist="38100" dir="2700000" algn="tl">
                    <a:srgbClr val="000000">
                      <a:alpha val="43137"/>
                    </a:srgbClr>
                  </a:outerShdw>
                </a:effectLst>
                <a:latin typeface="Arial"/>
              </a:rPr>
              <a:t>Samlet </a:t>
            </a:r>
            <a:r>
              <a:rPr lang="en-US" dirty="0" err="1">
                <a:solidFill>
                  <a:schemeClr val="bg1"/>
                </a:solidFill>
                <a:effectLst>
                  <a:outerShdw blurRad="38100" dist="38100" dir="2700000" algn="tl">
                    <a:srgbClr val="000000">
                      <a:alpha val="43137"/>
                    </a:srgbClr>
                  </a:outerShdw>
                </a:effectLst>
                <a:latin typeface="Arial"/>
              </a:rPr>
              <a:t>måltrise</a:t>
            </a:r>
            <a:r>
              <a:rPr lang="en-US" dirty="0">
                <a:solidFill>
                  <a:schemeClr val="bg1"/>
                </a:solidFill>
                <a:effectLst>
                  <a:outerShdw blurRad="38100" dist="38100" dir="2700000" algn="tl">
                    <a:srgbClr val="000000">
                      <a:alpha val="43137"/>
                    </a:srgbClr>
                  </a:outerShdw>
                </a:effectLst>
                <a:latin typeface="Arial"/>
              </a:rPr>
              <a:t> – alle </a:t>
            </a:r>
            <a:r>
              <a:rPr lang="en-US" dirty="0" err="1">
                <a:solidFill>
                  <a:schemeClr val="bg1"/>
                </a:solidFill>
                <a:effectLst>
                  <a:outerShdw blurRad="38100" dist="38100" dir="2700000" algn="tl">
                    <a:srgbClr val="000000">
                      <a:alpha val="43137"/>
                    </a:srgbClr>
                  </a:outerShdw>
                </a:effectLst>
                <a:latin typeface="Arial"/>
              </a:rPr>
              <a:t>soner</a:t>
            </a:r>
            <a:br>
              <a:rPr lang="en-US" dirty="0">
                <a:solidFill>
                  <a:schemeClr val="bg1"/>
                </a:solidFill>
                <a:effectLst>
                  <a:outerShdw blurRad="38100" dist="38100" dir="2700000" algn="tl">
                    <a:srgbClr val="000000">
                      <a:alpha val="43137"/>
                    </a:srgbClr>
                  </a:outerShdw>
                </a:effectLst>
                <a:latin typeface="Arial"/>
              </a:rPr>
            </a:br>
            <a:br>
              <a:rPr lang="en-US" sz="3333" dirty="0">
                <a:solidFill>
                  <a:schemeClr val="bg1"/>
                </a:solidFill>
                <a:effectLst>
                  <a:outerShdw blurRad="38100" dist="38100" dir="2700000" algn="tl">
                    <a:srgbClr val="000000">
                      <a:alpha val="43137"/>
                    </a:srgbClr>
                  </a:outerShdw>
                </a:effectLst>
                <a:latin typeface="Arial"/>
              </a:rPr>
            </a:br>
            <a:endParaRPr lang="en-US" sz="3333" dirty="0">
              <a:solidFill>
                <a:schemeClr val="bg1"/>
              </a:solidFill>
              <a:effectLst>
                <a:outerShdw blurRad="38100" dist="38100" dir="2700000" algn="tl">
                  <a:srgbClr val="000000">
                    <a:alpha val="43137"/>
                  </a:srgbClr>
                </a:outerShdw>
              </a:effectLst>
              <a:latin typeface="Arial"/>
            </a:endParaRPr>
          </a:p>
        </p:txBody>
      </p:sp>
      <p:graphicFrame>
        <p:nvGraphicFramePr>
          <p:cNvPr id="2" name="Tabell 2">
            <a:extLst>
              <a:ext uri="{FF2B5EF4-FFF2-40B4-BE49-F238E27FC236}">
                <a16:creationId xmlns:a16="http://schemas.microsoft.com/office/drawing/2014/main" id="{EED5253B-97D3-4665-954E-83F96908287D}"/>
              </a:ext>
            </a:extLst>
          </p:cNvPr>
          <p:cNvGraphicFramePr>
            <a:graphicFrameLocks noGrp="1"/>
          </p:cNvGraphicFramePr>
          <p:nvPr>
            <p:extLst>
              <p:ext uri="{D42A27DB-BD31-4B8C-83A1-F6EECF244321}">
                <p14:modId xmlns:p14="http://schemas.microsoft.com/office/powerpoint/2010/main" val="533821546"/>
              </p:ext>
            </p:extLst>
          </p:nvPr>
        </p:nvGraphicFramePr>
        <p:xfrm>
          <a:off x="-1" y="843952"/>
          <a:ext cx="12191998" cy="5631450"/>
        </p:xfrm>
        <a:graphic>
          <a:graphicData uri="http://schemas.openxmlformats.org/drawingml/2006/table">
            <a:tbl>
              <a:tblPr firstRow="1" bandRow="1">
                <a:tableStyleId>{5C22544A-7EE6-4342-B048-85BDC9FD1C3A}</a:tableStyleId>
              </a:tblPr>
              <a:tblGrid>
                <a:gridCol w="1796917">
                  <a:extLst>
                    <a:ext uri="{9D8B030D-6E8A-4147-A177-3AD203B41FA5}">
                      <a16:colId xmlns:a16="http://schemas.microsoft.com/office/drawing/2014/main" val="115751829"/>
                    </a:ext>
                  </a:extLst>
                </a:gridCol>
                <a:gridCol w="3449191">
                  <a:extLst>
                    <a:ext uri="{9D8B030D-6E8A-4147-A177-3AD203B41FA5}">
                      <a16:colId xmlns:a16="http://schemas.microsoft.com/office/drawing/2014/main" val="1236408954"/>
                    </a:ext>
                  </a:extLst>
                </a:gridCol>
                <a:gridCol w="3449191">
                  <a:extLst>
                    <a:ext uri="{9D8B030D-6E8A-4147-A177-3AD203B41FA5}">
                      <a16:colId xmlns:a16="http://schemas.microsoft.com/office/drawing/2014/main" val="4086151585"/>
                    </a:ext>
                  </a:extLst>
                </a:gridCol>
                <a:gridCol w="3496699">
                  <a:extLst>
                    <a:ext uri="{9D8B030D-6E8A-4147-A177-3AD203B41FA5}">
                      <a16:colId xmlns:a16="http://schemas.microsoft.com/office/drawing/2014/main" val="47600764"/>
                    </a:ext>
                  </a:extLst>
                </a:gridCol>
              </a:tblGrid>
              <a:tr h="608550">
                <a:tc>
                  <a:txBody>
                    <a:bodyPr/>
                    <a:lstStyle/>
                    <a:p>
                      <a:r>
                        <a:rPr lang="nb-NO" dirty="0"/>
                        <a:t>SONE</a:t>
                      </a:r>
                    </a:p>
                  </a:txBody>
                  <a:tcPr/>
                </a:tc>
                <a:tc>
                  <a:txBody>
                    <a:bodyPr/>
                    <a:lstStyle/>
                    <a:p>
                      <a:pPr algn="ctr"/>
                      <a:r>
                        <a:rPr lang="nb-NO" dirty="0"/>
                        <a:t>MÅL 1</a:t>
                      </a:r>
                    </a:p>
                  </a:txBody>
                  <a:tcPr/>
                </a:tc>
                <a:tc>
                  <a:txBody>
                    <a:bodyPr/>
                    <a:lstStyle/>
                    <a:p>
                      <a:pPr algn="ctr"/>
                      <a:r>
                        <a:rPr lang="nb-NO" dirty="0"/>
                        <a:t>MÅL 2</a:t>
                      </a:r>
                    </a:p>
                  </a:txBody>
                  <a:tcPr/>
                </a:tc>
                <a:tc>
                  <a:txBody>
                    <a:bodyPr/>
                    <a:lstStyle/>
                    <a:p>
                      <a:pPr algn="ctr"/>
                      <a:r>
                        <a:rPr lang="nb-NO" dirty="0"/>
                        <a:t>MÅL 3</a:t>
                      </a:r>
                    </a:p>
                  </a:txBody>
                  <a:tcPr/>
                </a:tc>
                <a:extLst>
                  <a:ext uri="{0D108BD9-81ED-4DB2-BD59-A6C34878D82A}">
                    <a16:rowId xmlns:a16="http://schemas.microsoft.com/office/drawing/2014/main" val="521402091"/>
                  </a:ext>
                </a:extLst>
              </a:tr>
              <a:tr h="608550">
                <a:tc>
                  <a:txBody>
                    <a:bodyPr/>
                    <a:lstStyle/>
                    <a:p>
                      <a:r>
                        <a:rPr lang="nb-NO" sz="1600" dirty="0"/>
                        <a:t>Namdal</a:t>
                      </a:r>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Styrke </a:t>
                      </a:r>
                      <a:r>
                        <a:rPr lang="nb-NO" sz="1200" b="1" dirty="0"/>
                        <a:t>lederkompetansen</a:t>
                      </a:r>
                      <a:r>
                        <a:rPr lang="nb-NO" sz="1200" dirty="0"/>
                        <a:t> og det </a:t>
                      </a:r>
                      <a:r>
                        <a:rPr lang="nb-NO" sz="1200" b="1" dirty="0"/>
                        <a:t>strategiske samarbeidet </a:t>
                      </a:r>
                      <a:r>
                        <a:rPr lang="nb-NO" sz="1200" dirty="0"/>
                        <a:t>mellom klubbene </a:t>
                      </a: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Øke </a:t>
                      </a:r>
                      <a:r>
                        <a:rPr lang="nb-NO" sz="1200" b="1" dirty="0"/>
                        <a:t>barnefotballaktiviteten</a:t>
                      </a:r>
                      <a:r>
                        <a:rPr lang="nb-NO" sz="1200" dirty="0"/>
                        <a:t> i alle deler av sonen</a:t>
                      </a: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Styrke utdanning og utvikling av </a:t>
                      </a:r>
                      <a:r>
                        <a:rPr lang="nb-NO" sz="1200" b="1" dirty="0"/>
                        <a:t>dommere</a:t>
                      </a:r>
                      <a:r>
                        <a:rPr lang="nb-NO" sz="1200" dirty="0"/>
                        <a:t> i hele sonen</a:t>
                      </a:r>
                      <a:endParaRPr lang="nb-NO" dirty="0"/>
                    </a:p>
                  </a:txBody>
                  <a:tcPr/>
                </a:tc>
                <a:extLst>
                  <a:ext uri="{0D108BD9-81ED-4DB2-BD59-A6C34878D82A}">
                    <a16:rowId xmlns:a16="http://schemas.microsoft.com/office/drawing/2014/main" val="2432080350"/>
                  </a:ext>
                </a:extLst>
              </a:tr>
              <a:tr h="608550">
                <a:tc>
                  <a:txBody>
                    <a:bodyPr/>
                    <a:lstStyle/>
                    <a:p>
                      <a:r>
                        <a:rPr lang="nb-NO" sz="1600" dirty="0"/>
                        <a:t>Innherred</a:t>
                      </a:r>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Styrke </a:t>
                      </a:r>
                      <a:r>
                        <a:rPr lang="nb-NO" sz="1200" b="1" dirty="0"/>
                        <a:t>klubbstyrene sin rolle </a:t>
                      </a:r>
                      <a:r>
                        <a:rPr lang="nb-NO" sz="1200" dirty="0"/>
                        <a:t>og det </a:t>
                      </a:r>
                      <a:r>
                        <a:rPr lang="nb-NO" sz="1200" b="1" dirty="0"/>
                        <a:t>strategiske samarbeidet </a:t>
                      </a:r>
                      <a:r>
                        <a:rPr lang="nb-NO" sz="1200" dirty="0"/>
                        <a:t>mellom klubbene</a:t>
                      </a: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Styrke klubbenes rutiner </a:t>
                      </a:r>
                      <a:r>
                        <a:rPr lang="nb-NO" sz="1200" dirty="0" err="1"/>
                        <a:t>ifbm</a:t>
                      </a:r>
                      <a:r>
                        <a:rPr lang="nb-NO" sz="1200" dirty="0"/>
                        <a:t>. oppstart samt øke aktiviteten i </a:t>
                      </a:r>
                      <a:r>
                        <a:rPr lang="nb-NO" sz="1200" b="1" dirty="0"/>
                        <a:t>barnefotballen</a:t>
                      </a:r>
                      <a:endParaRPr lang="nb-NO" b="1"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Øke aktiviteten blant </a:t>
                      </a:r>
                      <a:r>
                        <a:rPr lang="nb-NO" sz="1200" b="1" dirty="0"/>
                        <a:t>voksne</a:t>
                      </a:r>
                    </a:p>
                    <a:p>
                      <a:pPr algn="ctr"/>
                      <a:endParaRPr lang="nb-NO" dirty="0"/>
                    </a:p>
                  </a:txBody>
                  <a:tcPr/>
                </a:tc>
                <a:extLst>
                  <a:ext uri="{0D108BD9-81ED-4DB2-BD59-A6C34878D82A}">
                    <a16:rowId xmlns:a16="http://schemas.microsoft.com/office/drawing/2014/main" val="2306066347"/>
                  </a:ext>
                </a:extLst>
              </a:tr>
              <a:tr h="608550">
                <a:tc>
                  <a:txBody>
                    <a:bodyPr/>
                    <a:lstStyle/>
                    <a:p>
                      <a:r>
                        <a:rPr lang="nb-NO" sz="1600" dirty="0"/>
                        <a:t>Stjørdal</a:t>
                      </a:r>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Styrke </a:t>
                      </a:r>
                      <a:r>
                        <a:rPr lang="nb-NO" sz="1200" b="1" dirty="0"/>
                        <a:t>jente/kvinnefotballen </a:t>
                      </a:r>
                      <a:r>
                        <a:rPr lang="nb-NO" sz="1200" dirty="0"/>
                        <a:t>– flere spillere, kvinnelige trenere og utvikling av gode lag</a:t>
                      </a: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Redusere frafall blant </a:t>
                      </a:r>
                      <a:r>
                        <a:rPr lang="nb-NO" sz="1200" b="1" dirty="0" err="1"/>
                        <a:t>ungdommmer</a:t>
                      </a:r>
                      <a:endParaRPr lang="nb-NO" sz="1200" b="1" dirty="0"/>
                    </a:p>
                    <a:p>
                      <a:pPr algn="ct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Få flere </a:t>
                      </a:r>
                      <a:r>
                        <a:rPr lang="nb-NO" sz="1200" b="1" dirty="0"/>
                        <a:t>voksne</a:t>
                      </a:r>
                      <a:r>
                        <a:rPr lang="nb-NO" sz="1200" dirty="0"/>
                        <a:t> med i fotballen som aktive spillere</a:t>
                      </a:r>
                    </a:p>
                    <a:p>
                      <a:pPr algn="ctr"/>
                      <a:endParaRPr lang="nb-NO" dirty="0"/>
                    </a:p>
                  </a:txBody>
                  <a:tcPr/>
                </a:tc>
                <a:extLst>
                  <a:ext uri="{0D108BD9-81ED-4DB2-BD59-A6C34878D82A}">
                    <a16:rowId xmlns:a16="http://schemas.microsoft.com/office/drawing/2014/main" val="939492247"/>
                  </a:ext>
                </a:extLst>
              </a:tr>
              <a:tr h="608550">
                <a:tc>
                  <a:txBody>
                    <a:bodyPr/>
                    <a:lstStyle/>
                    <a:p>
                      <a:r>
                        <a:rPr lang="nb-NO" sz="1600" dirty="0"/>
                        <a:t>Trondheim</a:t>
                      </a:r>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Styrke </a:t>
                      </a:r>
                      <a:r>
                        <a:rPr lang="nb-NO" sz="1200" b="1" dirty="0"/>
                        <a:t>det politiske lederskapet </a:t>
                      </a:r>
                      <a:r>
                        <a:rPr lang="nb-NO" sz="1200" dirty="0"/>
                        <a:t>i klubbene – økt </a:t>
                      </a:r>
                      <a:r>
                        <a:rPr lang="nb-NO" sz="1200" b="1" dirty="0"/>
                        <a:t>kompetanse og kontinuitet </a:t>
                      </a:r>
                      <a:endParaRPr lang="nb-NO" b="1" dirty="0"/>
                    </a:p>
                  </a:txBody>
                  <a:tcPr/>
                </a:tc>
                <a:tc>
                  <a:txBody>
                    <a:bodyPr/>
                    <a:lstStyle/>
                    <a:p>
                      <a:pPr algn="ctr"/>
                      <a:r>
                        <a:rPr lang="nb-NO" sz="1200" dirty="0"/>
                        <a:t>Økt aktivitet for </a:t>
                      </a:r>
                      <a:r>
                        <a:rPr lang="nb-NO" sz="1200" b="1" dirty="0"/>
                        <a:t>barn og ungdom</a:t>
                      </a:r>
                    </a:p>
                    <a:p>
                      <a:pPr algn="ct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Økt aktivitet for </a:t>
                      </a:r>
                      <a:r>
                        <a:rPr lang="nb-NO" sz="1200" b="1" dirty="0"/>
                        <a:t>voksne</a:t>
                      </a:r>
                      <a:r>
                        <a:rPr lang="nb-NO" sz="1200" dirty="0"/>
                        <a:t> samt få </a:t>
                      </a:r>
                      <a:r>
                        <a:rPr lang="nb-NO" sz="1200" b="1" dirty="0"/>
                        <a:t>studentene</a:t>
                      </a:r>
                      <a:r>
                        <a:rPr lang="nb-NO" sz="1200" dirty="0"/>
                        <a:t> tilbake i egen organisasjon</a:t>
                      </a:r>
                      <a:endParaRPr lang="nb-NO" dirty="0"/>
                    </a:p>
                  </a:txBody>
                  <a:tcPr/>
                </a:tc>
                <a:extLst>
                  <a:ext uri="{0D108BD9-81ED-4DB2-BD59-A6C34878D82A}">
                    <a16:rowId xmlns:a16="http://schemas.microsoft.com/office/drawing/2014/main" val="726212426"/>
                  </a:ext>
                </a:extLst>
              </a:tr>
              <a:tr h="608550">
                <a:tc>
                  <a:txBody>
                    <a:bodyPr/>
                    <a:lstStyle/>
                    <a:p>
                      <a:r>
                        <a:rPr lang="nb-NO" sz="1600" dirty="0"/>
                        <a:t>Fosen</a:t>
                      </a:r>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b="1" dirty="0"/>
                        <a:t>Økt aktivitet </a:t>
                      </a:r>
                      <a:r>
                        <a:rPr lang="nb-NO" sz="1200" dirty="0"/>
                        <a:t>innen </a:t>
                      </a:r>
                      <a:r>
                        <a:rPr lang="nb-NO" sz="1200" b="1" dirty="0"/>
                        <a:t>barnefotbal</a:t>
                      </a:r>
                      <a:r>
                        <a:rPr lang="nb-NO" sz="1200" dirty="0"/>
                        <a:t>lag og sikre et høyere antall kamper alle barnefotballag i sonen</a:t>
                      </a: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Få 2-3 klubber inn i prosess for å bli </a:t>
                      </a:r>
                      <a:r>
                        <a:rPr lang="nb-NO" sz="1200" dirty="0" err="1"/>
                        <a:t>sertifsert</a:t>
                      </a:r>
                      <a:r>
                        <a:rPr lang="nb-NO" sz="1200" dirty="0"/>
                        <a:t> som </a:t>
                      </a:r>
                      <a:r>
                        <a:rPr lang="nb-NO" sz="1200" b="1" dirty="0"/>
                        <a:t>NFF Kvalitetsklubb </a:t>
                      </a:r>
                      <a:r>
                        <a:rPr lang="nb-NO" sz="1200" dirty="0"/>
                        <a:t>samt øke rekrutteringen til </a:t>
                      </a:r>
                      <a:r>
                        <a:rPr lang="nb-NO" sz="1200" b="1" dirty="0"/>
                        <a:t>lederroller</a:t>
                      </a:r>
                      <a:r>
                        <a:rPr lang="nb-NO" sz="1200" dirty="0"/>
                        <a:t> i klubbene</a:t>
                      </a: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Økt deltagelse i </a:t>
                      </a:r>
                      <a:r>
                        <a:rPr lang="nb-NO" sz="1200" b="1" dirty="0"/>
                        <a:t>Futsal i ungdomsfotballen </a:t>
                      </a:r>
                      <a:r>
                        <a:rPr lang="nb-NO" sz="1200" dirty="0"/>
                        <a:t>i sonen – dette vil positivt påvirke deltagensen i fotball</a:t>
                      </a:r>
                      <a:endParaRPr lang="nb-NO" dirty="0"/>
                    </a:p>
                  </a:txBody>
                  <a:tcPr/>
                </a:tc>
                <a:extLst>
                  <a:ext uri="{0D108BD9-81ED-4DB2-BD59-A6C34878D82A}">
                    <a16:rowId xmlns:a16="http://schemas.microsoft.com/office/drawing/2014/main" val="2102286127"/>
                  </a:ext>
                </a:extLst>
              </a:tr>
              <a:tr h="608550">
                <a:tc>
                  <a:txBody>
                    <a:bodyPr/>
                    <a:lstStyle/>
                    <a:p>
                      <a:r>
                        <a:rPr lang="nb-NO" sz="1600" dirty="0"/>
                        <a:t>Orkdal</a:t>
                      </a:r>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Styrke </a:t>
                      </a:r>
                      <a:r>
                        <a:rPr lang="nb-NO" sz="1200" b="1" dirty="0"/>
                        <a:t>lederskapet</a:t>
                      </a:r>
                      <a:r>
                        <a:rPr lang="nb-NO" sz="1200" dirty="0"/>
                        <a:t> i klubbene gjennom nyrekruttering og forsterket oppfølging av ledere</a:t>
                      </a: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Styrke </a:t>
                      </a:r>
                      <a:r>
                        <a:rPr lang="nb-NO" sz="1200" b="1" dirty="0"/>
                        <a:t>samspillet</a:t>
                      </a:r>
                      <a:r>
                        <a:rPr lang="nb-NO" sz="1200" dirty="0"/>
                        <a:t> og kommunikasjonen mellom klubbene</a:t>
                      </a: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Utvikle nye og sterke </a:t>
                      </a:r>
                      <a:r>
                        <a:rPr lang="nb-NO" sz="1200" b="1" dirty="0"/>
                        <a:t>møteplasser</a:t>
                      </a:r>
                      <a:r>
                        <a:rPr lang="nb-NO" sz="1200" dirty="0"/>
                        <a:t> for faglig utvikling</a:t>
                      </a:r>
                      <a:endParaRPr lang="nb-NO" dirty="0"/>
                    </a:p>
                  </a:txBody>
                  <a:tcPr/>
                </a:tc>
                <a:extLst>
                  <a:ext uri="{0D108BD9-81ED-4DB2-BD59-A6C34878D82A}">
                    <a16:rowId xmlns:a16="http://schemas.microsoft.com/office/drawing/2014/main" val="1963984935"/>
                  </a:ext>
                </a:extLst>
              </a:tr>
              <a:tr h="608550">
                <a:tc>
                  <a:txBody>
                    <a:bodyPr/>
                    <a:lstStyle/>
                    <a:p>
                      <a:r>
                        <a:rPr lang="nb-NO" sz="1600" dirty="0"/>
                        <a:t>Gauldal</a:t>
                      </a:r>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Økt </a:t>
                      </a:r>
                      <a:r>
                        <a:rPr lang="nb-NO" sz="1200" b="1" dirty="0"/>
                        <a:t>kompetanse</a:t>
                      </a:r>
                      <a:r>
                        <a:rPr lang="nb-NO" sz="1200" dirty="0"/>
                        <a:t> både på leder, trener og dommer</a:t>
                      </a: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Økt fokus og økt aktivitet innenfor </a:t>
                      </a:r>
                      <a:r>
                        <a:rPr lang="nb-NO" sz="1200" b="1" dirty="0"/>
                        <a:t>barnefotballen</a:t>
                      </a: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Økt fokus på </a:t>
                      </a:r>
                      <a:r>
                        <a:rPr lang="nb-NO" sz="1200" b="1" dirty="0"/>
                        <a:t>samarbeid </a:t>
                      </a:r>
                      <a:r>
                        <a:rPr lang="nb-NO" sz="1200" dirty="0"/>
                        <a:t>mellom klubbene og mellom sonene</a:t>
                      </a:r>
                      <a:endParaRPr lang="nb-NO" dirty="0"/>
                    </a:p>
                  </a:txBody>
                  <a:tcPr/>
                </a:tc>
                <a:extLst>
                  <a:ext uri="{0D108BD9-81ED-4DB2-BD59-A6C34878D82A}">
                    <a16:rowId xmlns:a16="http://schemas.microsoft.com/office/drawing/2014/main" val="3757503815"/>
                  </a:ext>
                </a:extLst>
              </a:tr>
              <a:tr h="608550">
                <a:tc>
                  <a:txBody>
                    <a:bodyPr/>
                    <a:lstStyle/>
                    <a:p>
                      <a:r>
                        <a:rPr lang="nb-NO" sz="1600" dirty="0"/>
                        <a:t>Nord-Østerdal</a:t>
                      </a:r>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Styrke alle typer klubber </a:t>
                      </a:r>
                      <a:r>
                        <a:rPr lang="nb-NO" sz="1200" dirty="0" err="1"/>
                        <a:t>mtp</a:t>
                      </a:r>
                      <a:r>
                        <a:rPr lang="nb-NO" sz="1200" dirty="0"/>
                        <a:t>. </a:t>
                      </a:r>
                      <a:r>
                        <a:rPr lang="nb-NO" sz="1200" b="1" dirty="0"/>
                        <a:t>ledelse</a:t>
                      </a:r>
                      <a:r>
                        <a:rPr lang="nb-NO" sz="1200" dirty="0"/>
                        <a:t> – rekruttering og kompetanse </a:t>
                      </a:r>
                      <a:endParaRPr lang="nb-NO"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Styrke rekrutteringen og utdanningen av </a:t>
                      </a:r>
                      <a:r>
                        <a:rPr lang="nb-NO" sz="1200" b="1" dirty="0"/>
                        <a:t>dommere</a:t>
                      </a:r>
                      <a:endParaRPr lang="nb-NO" b="1" dirty="0"/>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nb-NO" sz="1200" dirty="0"/>
                        <a:t>Økt aktivitet – både i </a:t>
                      </a:r>
                      <a:r>
                        <a:rPr lang="nb-NO" sz="1200" b="1" dirty="0"/>
                        <a:t>barnefotballen</a:t>
                      </a:r>
                      <a:r>
                        <a:rPr lang="nb-NO" sz="1200" dirty="0"/>
                        <a:t> og for de som ønsker mer </a:t>
                      </a:r>
                      <a:r>
                        <a:rPr lang="nb-NO" sz="1200" b="1" dirty="0"/>
                        <a:t>(spillerutvikling)</a:t>
                      </a:r>
                      <a:endParaRPr lang="nb-NO" b="1" dirty="0"/>
                    </a:p>
                  </a:txBody>
                  <a:tcPr/>
                </a:tc>
                <a:extLst>
                  <a:ext uri="{0D108BD9-81ED-4DB2-BD59-A6C34878D82A}">
                    <a16:rowId xmlns:a16="http://schemas.microsoft.com/office/drawing/2014/main" val="1665468029"/>
                  </a:ext>
                </a:extLst>
              </a:tr>
            </a:tbl>
          </a:graphicData>
        </a:graphic>
      </p:graphicFrame>
    </p:spTree>
    <p:extLst>
      <p:ext uri="{BB962C8B-B14F-4D97-AF65-F5344CB8AC3E}">
        <p14:creationId xmlns:p14="http://schemas.microsoft.com/office/powerpoint/2010/main" val="15503553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1" y="239826"/>
            <a:ext cx="12191999" cy="443755"/>
          </a:xfrm>
          <a:prstGeom prst="rect">
            <a:avLst/>
          </a:prstGeom>
          <a:solidFill>
            <a:srgbClr val="002060"/>
          </a:solid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dirty="0">
                <a:solidFill>
                  <a:schemeClr val="bg1"/>
                </a:solidFill>
                <a:effectLst>
                  <a:outerShdw blurRad="38100" dist="38100" dir="2700000" algn="tl">
                    <a:srgbClr val="000000">
                      <a:alpha val="43137"/>
                    </a:srgbClr>
                  </a:outerShdw>
                </a:effectLst>
                <a:latin typeface="Arial"/>
              </a:rPr>
              <a:t>Samlet </a:t>
            </a:r>
            <a:r>
              <a:rPr lang="en-US" dirty="0" err="1">
                <a:solidFill>
                  <a:schemeClr val="bg1"/>
                </a:solidFill>
                <a:effectLst>
                  <a:outerShdw blurRad="38100" dist="38100" dir="2700000" algn="tl">
                    <a:srgbClr val="000000">
                      <a:alpha val="43137"/>
                    </a:srgbClr>
                  </a:outerShdw>
                </a:effectLst>
                <a:latin typeface="Arial"/>
              </a:rPr>
              <a:t>tiltakmatrise</a:t>
            </a:r>
            <a:r>
              <a:rPr lang="en-US" dirty="0">
                <a:solidFill>
                  <a:schemeClr val="bg1"/>
                </a:solidFill>
                <a:effectLst>
                  <a:outerShdw blurRad="38100" dist="38100" dir="2700000" algn="tl">
                    <a:srgbClr val="000000">
                      <a:alpha val="43137"/>
                    </a:srgbClr>
                  </a:outerShdw>
                </a:effectLst>
                <a:latin typeface="Arial"/>
              </a:rPr>
              <a:t> – alle </a:t>
            </a:r>
            <a:r>
              <a:rPr lang="en-US" dirty="0" err="1">
                <a:solidFill>
                  <a:schemeClr val="bg1"/>
                </a:solidFill>
                <a:effectLst>
                  <a:outerShdw blurRad="38100" dist="38100" dir="2700000" algn="tl">
                    <a:srgbClr val="000000">
                      <a:alpha val="43137"/>
                    </a:srgbClr>
                  </a:outerShdw>
                </a:effectLst>
                <a:latin typeface="Arial"/>
              </a:rPr>
              <a:t>soner</a:t>
            </a:r>
            <a:br>
              <a:rPr lang="en-US" dirty="0">
                <a:solidFill>
                  <a:schemeClr val="bg1"/>
                </a:solidFill>
                <a:effectLst>
                  <a:outerShdw blurRad="38100" dist="38100" dir="2700000" algn="tl">
                    <a:srgbClr val="000000">
                      <a:alpha val="43137"/>
                    </a:srgbClr>
                  </a:outerShdw>
                </a:effectLst>
                <a:latin typeface="Arial"/>
              </a:rPr>
            </a:br>
            <a:br>
              <a:rPr lang="en-US" sz="3333" dirty="0">
                <a:solidFill>
                  <a:schemeClr val="bg1"/>
                </a:solidFill>
                <a:effectLst>
                  <a:outerShdw blurRad="38100" dist="38100" dir="2700000" algn="tl">
                    <a:srgbClr val="000000">
                      <a:alpha val="43137"/>
                    </a:srgbClr>
                  </a:outerShdw>
                </a:effectLst>
                <a:latin typeface="Arial"/>
              </a:rPr>
            </a:br>
            <a:endParaRPr lang="en-US" sz="3333" dirty="0">
              <a:solidFill>
                <a:schemeClr val="bg1"/>
              </a:solidFill>
              <a:effectLst>
                <a:outerShdw blurRad="38100" dist="38100" dir="2700000" algn="tl">
                  <a:srgbClr val="000000">
                    <a:alpha val="43137"/>
                  </a:srgbClr>
                </a:outerShdw>
              </a:effectLst>
              <a:latin typeface="Arial"/>
            </a:endParaRPr>
          </a:p>
        </p:txBody>
      </p:sp>
      <p:graphicFrame>
        <p:nvGraphicFramePr>
          <p:cNvPr id="2" name="Tabell 2">
            <a:extLst>
              <a:ext uri="{FF2B5EF4-FFF2-40B4-BE49-F238E27FC236}">
                <a16:creationId xmlns:a16="http://schemas.microsoft.com/office/drawing/2014/main" id="{EED5253B-97D3-4665-954E-83F96908287D}"/>
              </a:ext>
            </a:extLst>
          </p:cNvPr>
          <p:cNvGraphicFramePr>
            <a:graphicFrameLocks noGrp="1"/>
          </p:cNvGraphicFramePr>
          <p:nvPr>
            <p:extLst>
              <p:ext uri="{D42A27DB-BD31-4B8C-83A1-F6EECF244321}">
                <p14:modId xmlns:p14="http://schemas.microsoft.com/office/powerpoint/2010/main" val="1358986653"/>
              </p:ext>
            </p:extLst>
          </p:nvPr>
        </p:nvGraphicFramePr>
        <p:xfrm>
          <a:off x="-1" y="843952"/>
          <a:ext cx="12191998" cy="6917910"/>
        </p:xfrm>
        <a:graphic>
          <a:graphicData uri="http://schemas.openxmlformats.org/drawingml/2006/table">
            <a:tbl>
              <a:tblPr firstRow="1" bandRow="1">
                <a:tableStyleId>{5C22544A-7EE6-4342-B048-85BDC9FD1C3A}</a:tableStyleId>
              </a:tblPr>
              <a:tblGrid>
                <a:gridCol w="1796917">
                  <a:extLst>
                    <a:ext uri="{9D8B030D-6E8A-4147-A177-3AD203B41FA5}">
                      <a16:colId xmlns:a16="http://schemas.microsoft.com/office/drawing/2014/main" val="115751829"/>
                    </a:ext>
                  </a:extLst>
                </a:gridCol>
                <a:gridCol w="3449191">
                  <a:extLst>
                    <a:ext uri="{9D8B030D-6E8A-4147-A177-3AD203B41FA5}">
                      <a16:colId xmlns:a16="http://schemas.microsoft.com/office/drawing/2014/main" val="1236408954"/>
                    </a:ext>
                  </a:extLst>
                </a:gridCol>
                <a:gridCol w="3449191">
                  <a:extLst>
                    <a:ext uri="{9D8B030D-6E8A-4147-A177-3AD203B41FA5}">
                      <a16:colId xmlns:a16="http://schemas.microsoft.com/office/drawing/2014/main" val="4086151585"/>
                    </a:ext>
                  </a:extLst>
                </a:gridCol>
                <a:gridCol w="3496699">
                  <a:extLst>
                    <a:ext uri="{9D8B030D-6E8A-4147-A177-3AD203B41FA5}">
                      <a16:colId xmlns:a16="http://schemas.microsoft.com/office/drawing/2014/main" val="47600764"/>
                    </a:ext>
                  </a:extLst>
                </a:gridCol>
              </a:tblGrid>
              <a:tr h="608550">
                <a:tc>
                  <a:txBody>
                    <a:bodyPr/>
                    <a:lstStyle/>
                    <a:p>
                      <a:r>
                        <a:rPr lang="nb-NO" dirty="0"/>
                        <a:t>SONE</a:t>
                      </a:r>
                    </a:p>
                  </a:txBody>
                  <a:tcPr/>
                </a:tc>
                <a:tc>
                  <a:txBody>
                    <a:bodyPr/>
                    <a:lstStyle/>
                    <a:p>
                      <a:pPr algn="ctr"/>
                      <a:r>
                        <a:rPr lang="nb-NO" dirty="0"/>
                        <a:t>TILTAK</a:t>
                      </a:r>
                    </a:p>
                    <a:p>
                      <a:pPr algn="ctr"/>
                      <a:r>
                        <a:rPr lang="nb-NO" dirty="0"/>
                        <a:t>MÅL 1</a:t>
                      </a:r>
                    </a:p>
                  </a:txBody>
                  <a:tcPr/>
                </a:tc>
                <a:tc>
                  <a:txBody>
                    <a:bodyPr/>
                    <a:lstStyle/>
                    <a:p>
                      <a:pPr algn="ctr"/>
                      <a:r>
                        <a:rPr lang="nb-NO" dirty="0"/>
                        <a:t>TILTAK </a:t>
                      </a:r>
                    </a:p>
                    <a:p>
                      <a:pPr algn="ctr"/>
                      <a:r>
                        <a:rPr lang="nb-NO" dirty="0"/>
                        <a:t>MÅL 2</a:t>
                      </a:r>
                    </a:p>
                  </a:txBody>
                  <a:tcPr/>
                </a:tc>
                <a:tc>
                  <a:txBody>
                    <a:bodyPr/>
                    <a:lstStyle/>
                    <a:p>
                      <a:pPr algn="ctr"/>
                      <a:r>
                        <a:rPr lang="nb-NO" dirty="0"/>
                        <a:t>TILTAK</a:t>
                      </a:r>
                    </a:p>
                    <a:p>
                      <a:pPr algn="ctr"/>
                      <a:r>
                        <a:rPr lang="nb-NO" dirty="0"/>
                        <a:t>MÅL 3</a:t>
                      </a:r>
                    </a:p>
                  </a:txBody>
                  <a:tcPr/>
                </a:tc>
                <a:extLst>
                  <a:ext uri="{0D108BD9-81ED-4DB2-BD59-A6C34878D82A}">
                    <a16:rowId xmlns:a16="http://schemas.microsoft.com/office/drawing/2014/main" val="521402091"/>
                  </a:ext>
                </a:extLst>
              </a:tr>
              <a:tr h="608550">
                <a:tc>
                  <a:txBody>
                    <a:bodyPr/>
                    <a:lstStyle/>
                    <a:p>
                      <a:r>
                        <a:rPr lang="nb-NO" sz="1600" dirty="0"/>
                        <a:t>Namdal</a:t>
                      </a:r>
                    </a:p>
                  </a:txBody>
                  <a:tcPr/>
                </a:tc>
                <a:tc>
                  <a:txBody>
                    <a:bodyPr/>
                    <a:lstStyle/>
                    <a:p>
                      <a:pPr lvl="0"/>
                      <a:r>
                        <a:rPr lang="nb-NO" sz="1000" dirty="0"/>
                        <a:t>Egne prosessmøter med klubbene i Namsos samt etablere «styrelederplassen»</a:t>
                      </a:r>
                    </a:p>
                    <a:p>
                      <a:pPr lvl="0"/>
                      <a:r>
                        <a:rPr lang="nb-NO" sz="1000" dirty="0"/>
                        <a:t>Sette Rørvik, </a:t>
                      </a:r>
                      <a:r>
                        <a:rPr lang="nb-NO" sz="1000" dirty="0" err="1"/>
                        <a:t>Gullvikmoen</a:t>
                      </a:r>
                      <a:r>
                        <a:rPr lang="nb-NO" sz="1000" dirty="0"/>
                        <a:t> og </a:t>
                      </a:r>
                      <a:r>
                        <a:rPr lang="nb-NO" sz="1000" dirty="0" err="1"/>
                        <a:t>Klompen</a:t>
                      </a:r>
                      <a:r>
                        <a:rPr lang="nb-NO" sz="1000" dirty="0"/>
                        <a:t> i prosess for å bli sertifisert som NFF Kvalitetsklubb</a:t>
                      </a:r>
                    </a:p>
                    <a:p>
                      <a:pPr lvl="0"/>
                      <a:r>
                        <a:rPr lang="nb-NO" sz="1000" dirty="0"/>
                        <a:t>Gjennomføre minst 1 FLK1-kurs samt «Kompetansehelg» </a:t>
                      </a:r>
                    </a:p>
                  </a:txBody>
                  <a:tcPr/>
                </a:tc>
                <a:tc>
                  <a:txBody>
                    <a:bodyPr/>
                    <a:lstStyle/>
                    <a:p>
                      <a:pPr lvl="0"/>
                      <a:r>
                        <a:rPr lang="nb-NO" sz="1000" dirty="0"/>
                        <a:t>Krets: Ansette «Aktivitetsutvikler» som bistår klubbene med å øke kampaktiviteten for barn</a:t>
                      </a:r>
                    </a:p>
                    <a:p>
                      <a:pPr lvl="0"/>
                      <a:r>
                        <a:rPr lang="nb-NO" sz="1000" dirty="0"/>
                        <a:t>Få samkjørt klubbturneringer og sikre at klubbene deltar på hverandre turneringer</a:t>
                      </a:r>
                    </a:p>
                    <a:p>
                      <a:pPr lvl="0"/>
                      <a:endParaRPr lang="nb-NO" sz="1000" dirty="0"/>
                    </a:p>
                  </a:txBody>
                  <a:tcPr/>
                </a:tc>
                <a:tc>
                  <a:txBody>
                    <a:bodyPr/>
                    <a:lstStyle/>
                    <a:p>
                      <a:pPr lvl="0"/>
                      <a:r>
                        <a:rPr lang="nb-NO" sz="1000" dirty="0"/>
                        <a:t>Krets: Egen dommeransvarlig i sonen med fokus på utdanning</a:t>
                      </a:r>
                    </a:p>
                    <a:p>
                      <a:pPr lvl="0"/>
                      <a:r>
                        <a:rPr lang="nb-NO" sz="1000" dirty="0"/>
                        <a:t>Egne dommeransvarlige i de største klubbene</a:t>
                      </a:r>
                    </a:p>
                    <a:p>
                      <a:pPr lvl="0"/>
                      <a:endParaRPr lang="nb-NO" sz="1000" dirty="0"/>
                    </a:p>
                  </a:txBody>
                  <a:tcPr/>
                </a:tc>
                <a:extLst>
                  <a:ext uri="{0D108BD9-81ED-4DB2-BD59-A6C34878D82A}">
                    <a16:rowId xmlns:a16="http://schemas.microsoft.com/office/drawing/2014/main" val="2432080350"/>
                  </a:ext>
                </a:extLst>
              </a:tr>
              <a:tr h="608550">
                <a:tc>
                  <a:txBody>
                    <a:bodyPr/>
                    <a:lstStyle/>
                    <a:p>
                      <a:r>
                        <a:rPr lang="nb-NO" sz="1600" dirty="0"/>
                        <a:t>Innherred</a:t>
                      </a:r>
                    </a:p>
                  </a:txBody>
                  <a:tcPr/>
                </a:tc>
                <a:tc>
                  <a:txBody>
                    <a:bodyPr/>
                    <a:lstStyle/>
                    <a:p>
                      <a:pPr lvl="0"/>
                      <a:r>
                        <a:rPr lang="nb-NO" sz="1000" dirty="0"/>
                        <a:t>Arrangere FLK1-kurs lokalt </a:t>
                      </a:r>
                    </a:p>
                    <a:p>
                      <a:pPr lvl="0"/>
                      <a:r>
                        <a:rPr lang="nb-NO" sz="1000" dirty="0"/>
                        <a:t>Gjennomføre styreledersamlinger</a:t>
                      </a:r>
                    </a:p>
                    <a:p>
                      <a:pPr lvl="0"/>
                      <a:r>
                        <a:rPr lang="nb-NO" sz="1000" dirty="0"/>
                        <a:t>Eget prosjekt mellom SFK, LFK og VIL</a:t>
                      </a:r>
                    </a:p>
                  </a:txBody>
                  <a:tcPr/>
                </a:tc>
                <a:tc>
                  <a:txBody>
                    <a:bodyPr/>
                    <a:lstStyle/>
                    <a:p>
                      <a:pPr lvl="0"/>
                      <a:r>
                        <a:rPr lang="nb-NO" sz="1000" dirty="0"/>
                        <a:t>Krets: Aktivitetsutvikler </a:t>
                      </a:r>
                    </a:p>
                    <a:p>
                      <a:pPr lvl="0"/>
                      <a:r>
                        <a:rPr lang="nb-NO" sz="1000" dirty="0"/>
                        <a:t>Implementere en forenklet rekrutteringsplan i alle klubber. Gratis fotballaktivitet 6-9 år</a:t>
                      </a:r>
                      <a:endParaRPr lang="nb-NO" sz="1000" b="1" dirty="0"/>
                    </a:p>
                  </a:txBody>
                  <a:tcPr/>
                </a:tc>
                <a:tc>
                  <a:txBody>
                    <a:bodyPr/>
                    <a:lstStyle/>
                    <a:p>
                      <a:pPr lvl="0"/>
                      <a:r>
                        <a:rPr lang="nb-NO" sz="1000" dirty="0"/>
                        <a:t>Prøve ut pilot for «Gå-fotball»</a:t>
                      </a:r>
                    </a:p>
                    <a:p>
                      <a:pPr lvl="0"/>
                      <a:r>
                        <a:rPr lang="nb-NO" sz="1000" dirty="0"/>
                        <a:t>Prøve ut pilot for «</a:t>
                      </a:r>
                      <a:r>
                        <a:rPr lang="nb-NO" sz="1000" dirty="0" err="1"/>
                        <a:t>Pay</a:t>
                      </a:r>
                      <a:r>
                        <a:rPr lang="nb-NO" sz="1000" dirty="0"/>
                        <a:t> and play-fotball»</a:t>
                      </a:r>
                    </a:p>
                    <a:p>
                      <a:pPr algn="ctr"/>
                      <a:endParaRPr lang="nb-NO" sz="1000" dirty="0"/>
                    </a:p>
                  </a:txBody>
                  <a:tcPr/>
                </a:tc>
                <a:extLst>
                  <a:ext uri="{0D108BD9-81ED-4DB2-BD59-A6C34878D82A}">
                    <a16:rowId xmlns:a16="http://schemas.microsoft.com/office/drawing/2014/main" val="2306066347"/>
                  </a:ext>
                </a:extLst>
              </a:tr>
              <a:tr h="608550">
                <a:tc>
                  <a:txBody>
                    <a:bodyPr/>
                    <a:lstStyle/>
                    <a:p>
                      <a:r>
                        <a:rPr lang="nb-NO" sz="1600" dirty="0"/>
                        <a:t>Stjørdal</a:t>
                      </a:r>
                    </a:p>
                  </a:txBody>
                  <a:tcPr/>
                </a:tc>
                <a:tc>
                  <a:txBody>
                    <a:bodyPr/>
                    <a:lstStyle/>
                    <a:p>
                      <a:pPr lvl="0"/>
                      <a:r>
                        <a:rPr lang="nb-NO" sz="1000" dirty="0"/>
                        <a:t>Arrangere egne UEFA C-lisenskurs for kvinner</a:t>
                      </a:r>
                    </a:p>
                    <a:p>
                      <a:pPr lvl="0"/>
                      <a:r>
                        <a:rPr lang="nb-NO" sz="1000" dirty="0"/>
                        <a:t>Få RBK Kvinner til å bidra aktivt overfor spillere, trenere og ledere</a:t>
                      </a:r>
                    </a:p>
                    <a:p>
                      <a:pPr lvl="0"/>
                      <a:r>
                        <a:rPr lang="nb-NO" sz="1000" dirty="0" err="1"/>
                        <a:t>Fasilitere</a:t>
                      </a:r>
                      <a:r>
                        <a:rPr lang="nb-NO" sz="1000" dirty="0"/>
                        <a:t> prosess mellom klubben </a:t>
                      </a:r>
                      <a:r>
                        <a:rPr lang="nb-NO" sz="1000" dirty="0" err="1"/>
                        <a:t>jmf</a:t>
                      </a:r>
                      <a:r>
                        <a:rPr lang="nb-NO" sz="1000" dirty="0"/>
                        <a:t>. utvikle gode seniorlag i sonen </a:t>
                      </a:r>
                    </a:p>
                  </a:txBody>
                  <a:tcPr/>
                </a:tc>
                <a:tc>
                  <a:txBody>
                    <a:bodyPr/>
                    <a:lstStyle/>
                    <a:p>
                      <a:pPr lvl="0"/>
                      <a:r>
                        <a:rPr lang="nb-NO" sz="1000" dirty="0"/>
                        <a:t>Arrangere ungdomsfotballkvelder – gi økt kunnskap til trenere og ledere </a:t>
                      </a:r>
                      <a:r>
                        <a:rPr lang="nb-NO" sz="1000" dirty="0" err="1"/>
                        <a:t>ifht</a:t>
                      </a:r>
                      <a:r>
                        <a:rPr lang="nb-NO" sz="1000" dirty="0"/>
                        <a:t>. frafall</a:t>
                      </a:r>
                    </a:p>
                    <a:p>
                      <a:pPr lvl="0"/>
                      <a:r>
                        <a:rPr lang="nb-NO" sz="1000" dirty="0"/>
                        <a:t>Utvikle tilbud til spillere som har passert «Klubb BDO-alder»</a:t>
                      </a:r>
                    </a:p>
                    <a:p>
                      <a:pPr algn="ctr"/>
                      <a:endParaRPr lang="nb-NO" sz="1000" dirty="0"/>
                    </a:p>
                  </a:txBody>
                  <a:tcPr/>
                </a:tc>
                <a:tc>
                  <a:txBody>
                    <a:bodyPr/>
                    <a:lstStyle/>
                    <a:p>
                      <a:pPr lvl="0"/>
                      <a:r>
                        <a:rPr lang="nb-NO" sz="1000" dirty="0"/>
                        <a:t>Gjennomføre pilot på «</a:t>
                      </a:r>
                      <a:r>
                        <a:rPr lang="nb-NO" sz="1000" dirty="0" err="1"/>
                        <a:t>pay</a:t>
                      </a:r>
                      <a:r>
                        <a:rPr lang="nb-NO" sz="1000" dirty="0"/>
                        <a:t> and play-fotball»</a:t>
                      </a:r>
                    </a:p>
                    <a:p>
                      <a:pPr lvl="0"/>
                      <a:r>
                        <a:rPr lang="nb-NO" sz="1000" dirty="0"/>
                        <a:t>Gjennomføre pilot på «gå-fotball»</a:t>
                      </a:r>
                    </a:p>
                    <a:p>
                      <a:pPr algn="ctr"/>
                      <a:endParaRPr lang="nb-NO" sz="1000" dirty="0"/>
                    </a:p>
                  </a:txBody>
                  <a:tcPr/>
                </a:tc>
                <a:extLst>
                  <a:ext uri="{0D108BD9-81ED-4DB2-BD59-A6C34878D82A}">
                    <a16:rowId xmlns:a16="http://schemas.microsoft.com/office/drawing/2014/main" val="939492247"/>
                  </a:ext>
                </a:extLst>
              </a:tr>
              <a:tr h="608550">
                <a:tc>
                  <a:txBody>
                    <a:bodyPr/>
                    <a:lstStyle/>
                    <a:p>
                      <a:r>
                        <a:rPr lang="nb-NO" sz="1600" dirty="0"/>
                        <a:t>Trondheim</a:t>
                      </a:r>
                    </a:p>
                  </a:txBody>
                  <a:tcPr/>
                </a:tc>
                <a:tc>
                  <a:txBody>
                    <a:bodyPr/>
                    <a:lstStyle/>
                    <a:p>
                      <a:pPr lvl="0"/>
                      <a:r>
                        <a:rPr lang="nb-NO" sz="1000" dirty="0"/>
                        <a:t>Felles strategisamlinger hvor styreledere er målgruppen 2-3 ganger </a:t>
                      </a:r>
                      <a:r>
                        <a:rPr lang="nb-NO" sz="1000" dirty="0" err="1"/>
                        <a:t>pr.år</a:t>
                      </a:r>
                      <a:endParaRPr lang="nb-NO" sz="1000" dirty="0"/>
                    </a:p>
                    <a:p>
                      <a:pPr lvl="0"/>
                      <a:r>
                        <a:rPr lang="nb-NO" sz="1000" dirty="0"/>
                        <a:t>Lokale workshops i øst/nord og vest/sør for å bearbeide ulike temaer – felles standarder for samspill mellom klubbene</a:t>
                      </a:r>
                      <a:endParaRPr lang="nb-NO" sz="1000" b="1" dirty="0"/>
                    </a:p>
                  </a:txBody>
                  <a:tcPr/>
                </a:tc>
                <a:tc>
                  <a:txBody>
                    <a:bodyPr/>
                    <a:lstStyle/>
                    <a:p>
                      <a:pPr lvl="0"/>
                      <a:r>
                        <a:rPr lang="nb-NO" sz="1000" dirty="0"/>
                        <a:t>Rekruttering: Særskilt oppfølging inn mot barn/foresatte med innvandrerbakgrunn</a:t>
                      </a:r>
                    </a:p>
                    <a:p>
                      <a:pPr lvl="0"/>
                      <a:r>
                        <a:rPr lang="nb-NO" sz="1000" dirty="0"/>
                        <a:t>Krets: Aktivitetsutvikler </a:t>
                      </a:r>
                    </a:p>
                    <a:p>
                      <a:pPr lvl="0"/>
                      <a:r>
                        <a:rPr lang="nb-NO" sz="1000" dirty="0"/>
                        <a:t>Trenerkompetanse og samarbeid på sport </a:t>
                      </a:r>
                    </a:p>
                    <a:p>
                      <a:pPr lvl="0"/>
                      <a:r>
                        <a:rPr lang="nb-NO" sz="1000" dirty="0"/>
                        <a:t>Skolemesterskap </a:t>
                      </a:r>
                      <a:r>
                        <a:rPr lang="nb-NO" sz="1000" dirty="0" err="1"/>
                        <a:t>vgs</a:t>
                      </a:r>
                      <a:r>
                        <a:rPr lang="nb-NO" sz="1000" dirty="0"/>
                        <a:t> og flere tiltak i regi av toppklubb for jenter  </a:t>
                      </a:r>
                    </a:p>
                  </a:txBody>
                  <a:tcPr/>
                </a:tc>
                <a:tc>
                  <a:txBody>
                    <a:bodyPr/>
                    <a:lstStyle/>
                    <a:p>
                      <a:pPr lvl="0"/>
                      <a:r>
                        <a:rPr lang="nb-NO" sz="1000" dirty="0"/>
                        <a:t>Gjennomføre pilot for spontanfotball/</a:t>
                      </a:r>
                      <a:r>
                        <a:rPr lang="nb-NO" sz="1000" dirty="0" err="1"/>
                        <a:t>pay</a:t>
                      </a:r>
                      <a:r>
                        <a:rPr lang="nb-NO" sz="1000" dirty="0"/>
                        <a:t> and play</a:t>
                      </a:r>
                    </a:p>
                    <a:p>
                      <a:pPr lvl="0"/>
                      <a:r>
                        <a:rPr lang="nb-NO" sz="1000" dirty="0"/>
                        <a:t>Gjennomføre pilot for gåfotball </a:t>
                      </a:r>
                    </a:p>
                    <a:p>
                      <a:pPr marL="0" marR="0" lvl="0" indent="0" algn="ctr" defTabSz="914363" rtl="0" eaLnBrk="1" fontAlgn="auto" latinLnBrk="0" hangingPunct="1">
                        <a:lnSpc>
                          <a:spcPct val="100000"/>
                        </a:lnSpc>
                        <a:spcBef>
                          <a:spcPts val="0"/>
                        </a:spcBef>
                        <a:spcAft>
                          <a:spcPts val="0"/>
                        </a:spcAft>
                        <a:buClrTx/>
                        <a:buSzTx/>
                        <a:buFontTx/>
                        <a:buNone/>
                        <a:tabLst/>
                        <a:defRPr/>
                      </a:pPr>
                      <a:endParaRPr lang="nb-NO" sz="1000" dirty="0"/>
                    </a:p>
                  </a:txBody>
                  <a:tcPr/>
                </a:tc>
                <a:extLst>
                  <a:ext uri="{0D108BD9-81ED-4DB2-BD59-A6C34878D82A}">
                    <a16:rowId xmlns:a16="http://schemas.microsoft.com/office/drawing/2014/main" val="726212426"/>
                  </a:ext>
                </a:extLst>
              </a:tr>
              <a:tr h="608550">
                <a:tc>
                  <a:txBody>
                    <a:bodyPr/>
                    <a:lstStyle/>
                    <a:p>
                      <a:r>
                        <a:rPr lang="nb-NO" sz="1600" dirty="0"/>
                        <a:t>Fosen</a:t>
                      </a:r>
                    </a:p>
                  </a:txBody>
                  <a:tcPr/>
                </a:tc>
                <a:tc>
                  <a:txBody>
                    <a:bodyPr/>
                    <a:lstStyle/>
                    <a:p>
                      <a:pPr lvl="0"/>
                      <a:r>
                        <a:rPr lang="nb-NO" sz="1000" dirty="0"/>
                        <a:t>Krets ansetter «Aktivitetsutvikler» </a:t>
                      </a:r>
                    </a:p>
                    <a:p>
                      <a:pPr lvl="0"/>
                      <a:r>
                        <a:rPr lang="nb-NO" sz="1000" dirty="0"/>
                        <a:t>Samspille aktivitetsplaner mellom klubbene og aktuelle turneringer </a:t>
                      </a:r>
                    </a:p>
                    <a:p>
                      <a:pPr lvl="0"/>
                      <a:r>
                        <a:rPr lang="nb-NO" sz="1000" dirty="0"/>
                        <a:t>Etablere «Barnefotballansvarlige» i hver klubb</a:t>
                      </a:r>
                    </a:p>
                  </a:txBody>
                  <a:tcPr/>
                </a:tc>
                <a:tc>
                  <a:txBody>
                    <a:bodyPr/>
                    <a:lstStyle/>
                    <a:p>
                      <a:pPr lvl="0"/>
                      <a:r>
                        <a:rPr lang="nb-NO" sz="1000" dirty="0"/>
                        <a:t>Gå i prosess med FK Fosen, Åfjord og Rissa</a:t>
                      </a:r>
                    </a:p>
                    <a:p>
                      <a:pPr lvl="0"/>
                      <a:r>
                        <a:rPr lang="nb-NO" sz="1000" dirty="0"/>
                        <a:t>Gjennomføre minst et lokalt FLK 1-kurs slik at terskelen for deltagelse blir lavere og hvor klubben skal stille med «nye» ledere</a:t>
                      </a:r>
                    </a:p>
                  </a:txBody>
                  <a:tcPr/>
                </a:tc>
                <a:tc>
                  <a:txBody>
                    <a:bodyPr/>
                    <a:lstStyle/>
                    <a:p>
                      <a:pPr lvl="0"/>
                      <a:r>
                        <a:rPr lang="nb-NO" sz="1000" dirty="0"/>
                        <a:t>Krets: Arrangerer seriespill Futsal for ungdom 2022-2023</a:t>
                      </a:r>
                    </a:p>
                    <a:p>
                      <a:pPr lvl="0"/>
                      <a:r>
                        <a:rPr lang="nb-NO" sz="1000" dirty="0"/>
                        <a:t>Etablere en ungdomsturnering lokalt på Fosen vinter 2022</a:t>
                      </a:r>
                    </a:p>
                  </a:txBody>
                  <a:tcPr/>
                </a:tc>
                <a:extLst>
                  <a:ext uri="{0D108BD9-81ED-4DB2-BD59-A6C34878D82A}">
                    <a16:rowId xmlns:a16="http://schemas.microsoft.com/office/drawing/2014/main" val="2102286127"/>
                  </a:ext>
                </a:extLst>
              </a:tr>
              <a:tr h="608550">
                <a:tc>
                  <a:txBody>
                    <a:bodyPr/>
                    <a:lstStyle/>
                    <a:p>
                      <a:r>
                        <a:rPr lang="nb-NO" sz="1600" dirty="0"/>
                        <a:t>Orkdal</a:t>
                      </a:r>
                    </a:p>
                  </a:txBody>
                  <a:tcPr/>
                </a:tc>
                <a:tc>
                  <a:txBody>
                    <a:bodyPr/>
                    <a:lstStyle/>
                    <a:p>
                      <a:pPr lvl="0"/>
                      <a:r>
                        <a:rPr lang="nb-NO" sz="1000" dirty="0"/>
                        <a:t>Gjennomføre 2 lokale FLK1-kurs </a:t>
                      </a:r>
                      <a:r>
                        <a:rPr lang="nb-NO" sz="1000" dirty="0" err="1"/>
                        <a:t>pr.år</a:t>
                      </a:r>
                      <a:endParaRPr lang="nb-NO" sz="1000" dirty="0"/>
                    </a:p>
                    <a:p>
                      <a:pPr lvl="0"/>
                      <a:r>
                        <a:rPr lang="nb-NO" sz="1000" dirty="0"/>
                        <a:t>Gjennomføre 1 lokalt FLK2-kurs </a:t>
                      </a:r>
                      <a:r>
                        <a:rPr lang="nb-NO" sz="1000" dirty="0" err="1"/>
                        <a:t>pr.år</a:t>
                      </a:r>
                      <a:endParaRPr lang="nb-NO" sz="1000" dirty="0"/>
                    </a:p>
                    <a:p>
                      <a:pPr lvl="0"/>
                      <a:r>
                        <a:rPr lang="nb-NO" sz="1000" dirty="0"/>
                        <a:t>Egen møteplass for styrer/styreledere</a:t>
                      </a:r>
                    </a:p>
                  </a:txBody>
                  <a:tcPr/>
                </a:tc>
                <a:tc>
                  <a:txBody>
                    <a:bodyPr/>
                    <a:lstStyle/>
                    <a:p>
                      <a:pPr lvl="0"/>
                      <a:r>
                        <a:rPr lang="nb-NO" sz="1000" dirty="0"/>
                        <a:t>Egne samlinger for Kvalitetsklubbene i sonen</a:t>
                      </a:r>
                    </a:p>
                    <a:p>
                      <a:pPr lvl="0"/>
                      <a:r>
                        <a:rPr lang="nb-NO" sz="1000" dirty="0"/>
                        <a:t>Forsterke samspillet blant klubbene i Fannrem/Orkanger og øyregionen</a:t>
                      </a:r>
                    </a:p>
                    <a:p>
                      <a:pPr lvl="0"/>
                      <a:r>
                        <a:rPr lang="nb-NO" sz="1000" dirty="0"/>
                        <a:t>Klubbturneringer: Flere og deltagelse på hverandres</a:t>
                      </a:r>
                    </a:p>
                  </a:txBody>
                  <a:tcPr/>
                </a:tc>
                <a:tc>
                  <a:txBody>
                    <a:bodyPr/>
                    <a:lstStyle/>
                    <a:p>
                      <a:pPr lvl="0"/>
                      <a:r>
                        <a:rPr lang="nb-NO" sz="1000" dirty="0"/>
                        <a:t>Krets: Aktivitetsutvikler </a:t>
                      </a:r>
                    </a:p>
                    <a:p>
                      <a:pPr lvl="0"/>
                      <a:r>
                        <a:rPr lang="nb-NO" sz="1000" dirty="0"/>
                        <a:t>Gjennomføre «Kompetansehelg» i flere deler av sonen</a:t>
                      </a:r>
                    </a:p>
                    <a:p>
                      <a:pPr lvl="0"/>
                      <a:r>
                        <a:rPr lang="nb-NO" sz="1000" dirty="0"/>
                        <a:t>Bruke lokale fagpersoner fra klubbene aktivt – lokalt trenerforum</a:t>
                      </a:r>
                    </a:p>
                  </a:txBody>
                  <a:tcPr/>
                </a:tc>
                <a:extLst>
                  <a:ext uri="{0D108BD9-81ED-4DB2-BD59-A6C34878D82A}">
                    <a16:rowId xmlns:a16="http://schemas.microsoft.com/office/drawing/2014/main" val="1963984935"/>
                  </a:ext>
                </a:extLst>
              </a:tr>
              <a:tr h="608550">
                <a:tc>
                  <a:txBody>
                    <a:bodyPr/>
                    <a:lstStyle/>
                    <a:p>
                      <a:r>
                        <a:rPr lang="nb-NO" sz="1600" dirty="0"/>
                        <a:t>Gauldal</a:t>
                      </a:r>
                    </a:p>
                  </a:txBody>
                  <a:tcPr/>
                </a:tc>
                <a:tc>
                  <a:txBody>
                    <a:bodyPr/>
                    <a:lstStyle/>
                    <a:p>
                      <a:pPr lvl="0"/>
                      <a:r>
                        <a:rPr lang="nb-NO" sz="1000" dirty="0"/>
                        <a:t>Lokale FLK1-kurs 2 ganger årlig</a:t>
                      </a:r>
                    </a:p>
                    <a:p>
                      <a:pPr lvl="0"/>
                      <a:r>
                        <a:rPr lang="nb-NO" sz="1000" dirty="0"/>
                        <a:t>Lokalt FLK2-kurs årlig</a:t>
                      </a:r>
                    </a:p>
                    <a:p>
                      <a:pPr lvl="0"/>
                      <a:r>
                        <a:rPr lang="nb-NO" sz="1000" dirty="0"/>
                        <a:t>Lokalt trenerveilederkurs årlig</a:t>
                      </a:r>
                    </a:p>
                    <a:p>
                      <a:pPr lvl="0"/>
                      <a:r>
                        <a:rPr lang="nb-NO" sz="1000" dirty="0"/>
                        <a:t>Lokale UEFA C-lisenskurs</a:t>
                      </a:r>
                    </a:p>
                    <a:p>
                      <a:pPr lvl="0"/>
                      <a:r>
                        <a:rPr lang="nb-NO" sz="1000" dirty="0"/>
                        <a:t>Krets: Dommeransvarlig   </a:t>
                      </a:r>
                    </a:p>
                  </a:txBody>
                  <a:tcPr/>
                </a:tc>
                <a:tc>
                  <a:txBody>
                    <a:bodyPr/>
                    <a:lstStyle/>
                    <a:p>
                      <a:pPr lvl="0"/>
                      <a:r>
                        <a:rPr lang="nb-NO" sz="1000" dirty="0"/>
                        <a:t>Krets: Aktivitetsutvikler </a:t>
                      </a:r>
                    </a:p>
                    <a:p>
                      <a:pPr lvl="0"/>
                      <a:r>
                        <a:rPr lang="nb-NO" sz="1000" dirty="0"/>
                        <a:t>Etablere barnefotballansvarlig i hver klubb </a:t>
                      </a:r>
                    </a:p>
                    <a:p>
                      <a:pPr lvl="0"/>
                      <a:r>
                        <a:rPr lang="nb-NO" sz="1000" dirty="0"/>
                        <a:t>Deling av arrangementskompetanse</a:t>
                      </a:r>
                    </a:p>
                  </a:txBody>
                  <a:tcPr/>
                </a:tc>
                <a:tc>
                  <a:txBody>
                    <a:bodyPr/>
                    <a:lstStyle/>
                    <a:p>
                      <a:pPr lvl="0"/>
                      <a:r>
                        <a:rPr lang="nb-NO" sz="1000" dirty="0"/>
                        <a:t>Felles spillerutvikling utover Klubb BDO-alder. Eies av klubbene</a:t>
                      </a:r>
                    </a:p>
                    <a:p>
                      <a:pPr lvl="0"/>
                      <a:r>
                        <a:rPr lang="nb-NO" sz="1000" dirty="0"/>
                        <a:t>«Kompetansehelg» på tvers av soner</a:t>
                      </a:r>
                    </a:p>
                    <a:p>
                      <a:pPr lvl="0"/>
                      <a:r>
                        <a:rPr lang="nb-NO" sz="1000" dirty="0"/>
                        <a:t>Konkurranseplattformer – samspill med Nord-Østerdal og Orkdal</a:t>
                      </a:r>
                    </a:p>
                  </a:txBody>
                  <a:tcPr/>
                </a:tc>
                <a:extLst>
                  <a:ext uri="{0D108BD9-81ED-4DB2-BD59-A6C34878D82A}">
                    <a16:rowId xmlns:a16="http://schemas.microsoft.com/office/drawing/2014/main" val="3757503815"/>
                  </a:ext>
                </a:extLst>
              </a:tr>
              <a:tr h="608550">
                <a:tc>
                  <a:txBody>
                    <a:bodyPr/>
                    <a:lstStyle/>
                    <a:p>
                      <a:r>
                        <a:rPr lang="nb-NO" sz="1600" dirty="0"/>
                        <a:t>Nord-Østerdal</a:t>
                      </a:r>
                    </a:p>
                  </a:txBody>
                  <a:tcPr/>
                </a:tc>
                <a:tc>
                  <a:txBody>
                    <a:bodyPr/>
                    <a:lstStyle/>
                    <a:p>
                      <a:pPr lvl="0"/>
                      <a:r>
                        <a:rPr lang="nb-NO" sz="1000" dirty="0"/>
                        <a:t>Desentraliserte FLK1-kurs 2 ganger </a:t>
                      </a:r>
                      <a:r>
                        <a:rPr lang="nb-NO" sz="1000" dirty="0" err="1"/>
                        <a:t>pr.år</a:t>
                      </a:r>
                      <a:endParaRPr lang="nb-NO" sz="1000" dirty="0"/>
                    </a:p>
                    <a:p>
                      <a:pPr lvl="0"/>
                      <a:r>
                        <a:rPr lang="nb-NO" sz="1000" dirty="0"/>
                        <a:t>Desentraliserte FLK2-kurs årlig</a:t>
                      </a:r>
                    </a:p>
                    <a:p>
                      <a:pPr lvl="0"/>
                      <a:r>
                        <a:rPr lang="nb-NO" sz="1000" dirty="0"/>
                        <a:t>Styresamlinger/kompetansehelger</a:t>
                      </a:r>
                    </a:p>
                  </a:txBody>
                  <a:tcPr/>
                </a:tc>
                <a:tc>
                  <a:txBody>
                    <a:bodyPr/>
                    <a:lstStyle/>
                    <a:p>
                      <a:pPr lvl="0"/>
                      <a:r>
                        <a:rPr lang="nb-NO" sz="1000" dirty="0"/>
                        <a:t>Krets: Dommeransvarlig i sone </a:t>
                      </a:r>
                    </a:p>
                    <a:p>
                      <a:pPr lvl="0"/>
                      <a:r>
                        <a:rPr lang="nb-NO" sz="1000" dirty="0"/>
                        <a:t>Operative dommeransvarlige i de største klubbene</a:t>
                      </a:r>
                    </a:p>
                    <a:p>
                      <a:pPr lvl="0"/>
                      <a:r>
                        <a:rPr lang="nb-NO" sz="1000" dirty="0"/>
                        <a:t>Klubbdommerkurs i alle klubber </a:t>
                      </a:r>
                    </a:p>
                    <a:p>
                      <a:pPr marL="0" marR="0" lvl="0" indent="0" algn="ctr" defTabSz="914363" rtl="0" eaLnBrk="1" fontAlgn="auto" latinLnBrk="0" hangingPunct="1">
                        <a:lnSpc>
                          <a:spcPct val="100000"/>
                        </a:lnSpc>
                        <a:spcBef>
                          <a:spcPts val="0"/>
                        </a:spcBef>
                        <a:spcAft>
                          <a:spcPts val="0"/>
                        </a:spcAft>
                        <a:buClrTx/>
                        <a:buSzTx/>
                        <a:buFontTx/>
                        <a:buNone/>
                        <a:tabLst/>
                        <a:defRPr/>
                      </a:pPr>
                      <a:endParaRPr lang="nb-NO" sz="1000" b="1" dirty="0"/>
                    </a:p>
                  </a:txBody>
                  <a:tcPr/>
                </a:tc>
                <a:tc>
                  <a:txBody>
                    <a:bodyPr/>
                    <a:lstStyle/>
                    <a:p>
                      <a:pPr lvl="0"/>
                      <a:r>
                        <a:rPr lang="nb-NO" sz="1000" dirty="0"/>
                        <a:t>Aktivitetsutvikler i sone </a:t>
                      </a:r>
                    </a:p>
                    <a:p>
                      <a:pPr lvl="0"/>
                      <a:r>
                        <a:rPr lang="nb-NO" sz="1000" dirty="0"/>
                        <a:t>Etablere helårs Klubb BDO gjennom et </a:t>
                      </a:r>
                      <a:r>
                        <a:rPr lang="nb-NO" sz="1000" dirty="0" err="1"/>
                        <a:t>klubbeid</a:t>
                      </a:r>
                      <a:r>
                        <a:rPr lang="nb-NO" sz="1000" dirty="0"/>
                        <a:t> prosjekt. Samspill med sone Gauldal</a:t>
                      </a:r>
                    </a:p>
                    <a:p>
                      <a:pPr lvl="0"/>
                      <a:r>
                        <a:rPr lang="nb-NO" sz="1000" dirty="0"/>
                        <a:t>UEFA C-lisens i samarbeid med sone Gauldal</a:t>
                      </a:r>
                      <a:endParaRPr lang="nb-NO" sz="1000" b="1" dirty="0"/>
                    </a:p>
                  </a:txBody>
                  <a:tcPr/>
                </a:tc>
                <a:extLst>
                  <a:ext uri="{0D108BD9-81ED-4DB2-BD59-A6C34878D82A}">
                    <a16:rowId xmlns:a16="http://schemas.microsoft.com/office/drawing/2014/main" val="1665468029"/>
                  </a:ext>
                </a:extLst>
              </a:tr>
            </a:tbl>
          </a:graphicData>
        </a:graphic>
      </p:graphicFrame>
    </p:spTree>
    <p:extLst>
      <p:ext uri="{BB962C8B-B14F-4D97-AF65-F5344CB8AC3E}">
        <p14:creationId xmlns:p14="http://schemas.microsoft.com/office/powerpoint/2010/main" val="22268463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otball Arkiver - HA Debatt">
            <a:extLst>
              <a:ext uri="{FF2B5EF4-FFF2-40B4-BE49-F238E27FC236}">
                <a16:creationId xmlns:a16="http://schemas.microsoft.com/office/drawing/2014/main" id="{BB002FAA-AEA0-4C21-A3C5-5B3C89E7E34D}"/>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DF67C21A-ECD9-464D-8ED8-130B60EE9CF2}"/>
              </a:ext>
            </a:extLst>
          </p:cNvPr>
          <p:cNvSpPr txBox="1"/>
          <p:nvPr/>
        </p:nvSpPr>
        <p:spPr>
          <a:xfrm>
            <a:off x="0" y="632324"/>
            <a:ext cx="5729653" cy="451342"/>
          </a:xfrm>
          <a:prstGeom prst="rect">
            <a:avLst/>
          </a:prstGeom>
          <a:solidFill>
            <a:srgbClr val="002060"/>
          </a:solidFill>
        </p:spPr>
        <p:txBody>
          <a:bodyPr wrap="square" rtlCol="0">
            <a:spAutoFit/>
          </a:bodyPr>
          <a:lstStyle/>
          <a:p>
            <a:r>
              <a:rPr lang="nb-NO" sz="2333" dirty="0">
                <a:solidFill>
                  <a:schemeClr val="bg1"/>
                </a:solidFill>
              </a:rPr>
              <a:t>Nye ressurser </a:t>
            </a:r>
            <a:r>
              <a:rPr lang="nb-NO" sz="2333" dirty="0" err="1">
                <a:solidFill>
                  <a:schemeClr val="bg1"/>
                </a:solidFill>
              </a:rPr>
              <a:t>pr.sone</a:t>
            </a:r>
            <a:r>
              <a:rPr lang="nb-NO" sz="2333" dirty="0">
                <a:solidFill>
                  <a:schemeClr val="bg1"/>
                </a:solidFill>
              </a:rPr>
              <a:t> 2022-2025</a:t>
            </a:r>
          </a:p>
        </p:txBody>
      </p:sp>
      <p:sp>
        <p:nvSpPr>
          <p:cNvPr id="4" name="TekstSylinder 3">
            <a:extLst>
              <a:ext uri="{FF2B5EF4-FFF2-40B4-BE49-F238E27FC236}">
                <a16:creationId xmlns:a16="http://schemas.microsoft.com/office/drawing/2014/main" id="{B5980984-E4F2-458B-BE4C-2E8B0DF32CD3}"/>
              </a:ext>
            </a:extLst>
          </p:cNvPr>
          <p:cNvSpPr txBox="1"/>
          <p:nvPr/>
        </p:nvSpPr>
        <p:spPr>
          <a:xfrm>
            <a:off x="0" y="1210221"/>
            <a:ext cx="2764693" cy="1375056"/>
          </a:xfrm>
          <a:prstGeom prst="rect">
            <a:avLst/>
          </a:prstGeom>
          <a:solidFill>
            <a:srgbClr val="002060"/>
          </a:solidFill>
          <a:ln>
            <a:solidFill>
              <a:srgbClr val="002060"/>
            </a:solidFill>
          </a:ln>
        </p:spPr>
        <p:txBody>
          <a:bodyPr wrap="square" rtlCol="0">
            <a:spAutoFit/>
          </a:bodyPr>
          <a:lstStyle/>
          <a:p>
            <a:pPr algn="ctr"/>
            <a:r>
              <a:rPr lang="nb-NO" sz="1667" b="1" dirty="0">
                <a:solidFill>
                  <a:schemeClr val="bg1"/>
                </a:solidFill>
              </a:rPr>
              <a:t>SONE NAMDAL</a:t>
            </a:r>
          </a:p>
          <a:p>
            <a:pPr algn="ctr"/>
            <a:endParaRPr lang="nb-NO" sz="1667" dirty="0">
              <a:solidFill>
                <a:schemeClr val="bg1"/>
              </a:solidFill>
            </a:endParaRPr>
          </a:p>
          <a:p>
            <a:pPr algn="ctr"/>
            <a:r>
              <a:rPr lang="nb-NO" sz="1667" dirty="0">
                <a:solidFill>
                  <a:schemeClr val="bg1"/>
                </a:solidFill>
              </a:rPr>
              <a:t>1 aktivitetsutvikler</a:t>
            </a:r>
          </a:p>
          <a:p>
            <a:pPr algn="ctr"/>
            <a:r>
              <a:rPr lang="nb-NO" sz="1667" dirty="0">
                <a:solidFill>
                  <a:schemeClr val="bg1"/>
                </a:solidFill>
              </a:rPr>
              <a:t>1 dommerutvikler</a:t>
            </a:r>
            <a:endParaRPr lang="nb-NO" sz="1667" b="1" dirty="0">
              <a:solidFill>
                <a:schemeClr val="bg1"/>
              </a:solidFill>
            </a:endParaRPr>
          </a:p>
          <a:p>
            <a:pPr algn="ctr"/>
            <a:endParaRPr lang="nb-NO" sz="1667" b="1" dirty="0">
              <a:solidFill>
                <a:schemeClr val="bg1"/>
              </a:solidFill>
            </a:endParaRPr>
          </a:p>
        </p:txBody>
      </p:sp>
      <p:sp>
        <p:nvSpPr>
          <p:cNvPr id="6" name="TekstSylinder 5">
            <a:extLst>
              <a:ext uri="{FF2B5EF4-FFF2-40B4-BE49-F238E27FC236}">
                <a16:creationId xmlns:a16="http://schemas.microsoft.com/office/drawing/2014/main" id="{656AB9B9-EF83-4C7C-AD44-8FF80AC93C2B}"/>
              </a:ext>
            </a:extLst>
          </p:cNvPr>
          <p:cNvSpPr txBox="1"/>
          <p:nvPr/>
        </p:nvSpPr>
        <p:spPr>
          <a:xfrm>
            <a:off x="5871308" y="1247218"/>
            <a:ext cx="2764693" cy="1375056"/>
          </a:xfrm>
          <a:prstGeom prst="rect">
            <a:avLst/>
          </a:prstGeom>
          <a:solidFill>
            <a:srgbClr val="002060"/>
          </a:solidFill>
          <a:ln>
            <a:solidFill>
              <a:srgbClr val="002060"/>
            </a:solidFill>
          </a:ln>
        </p:spPr>
        <p:txBody>
          <a:bodyPr wrap="square" rtlCol="0">
            <a:spAutoFit/>
          </a:bodyPr>
          <a:lstStyle/>
          <a:p>
            <a:pPr algn="ctr"/>
            <a:r>
              <a:rPr lang="nb-NO" sz="1667" b="1" dirty="0">
                <a:solidFill>
                  <a:schemeClr val="bg1"/>
                </a:solidFill>
              </a:rPr>
              <a:t>SONE ORKDAL</a:t>
            </a:r>
          </a:p>
          <a:p>
            <a:pPr algn="ctr"/>
            <a:endParaRPr lang="nb-NO" sz="1667" dirty="0">
              <a:solidFill>
                <a:schemeClr val="bg1"/>
              </a:solidFill>
            </a:endParaRPr>
          </a:p>
          <a:p>
            <a:pPr algn="ctr"/>
            <a:r>
              <a:rPr lang="nb-NO" sz="1667" dirty="0">
                <a:solidFill>
                  <a:schemeClr val="bg1"/>
                </a:solidFill>
              </a:rPr>
              <a:t>1 aktivitetsutvikler</a:t>
            </a:r>
          </a:p>
          <a:p>
            <a:pPr algn="ctr"/>
            <a:r>
              <a:rPr lang="nb-NO" sz="1667" dirty="0">
                <a:solidFill>
                  <a:schemeClr val="bg1"/>
                </a:solidFill>
              </a:rPr>
              <a:t>1 dommerutvikler</a:t>
            </a:r>
            <a:endParaRPr lang="nb-NO" sz="1667" b="1" dirty="0">
              <a:solidFill>
                <a:schemeClr val="bg1"/>
              </a:solidFill>
            </a:endParaRPr>
          </a:p>
          <a:p>
            <a:pPr algn="ctr"/>
            <a:endParaRPr lang="nb-NO" sz="1667" b="1" dirty="0">
              <a:solidFill>
                <a:schemeClr val="bg1"/>
              </a:solidFill>
            </a:endParaRPr>
          </a:p>
        </p:txBody>
      </p:sp>
      <p:sp>
        <p:nvSpPr>
          <p:cNvPr id="7" name="TekstSylinder 6">
            <a:extLst>
              <a:ext uri="{FF2B5EF4-FFF2-40B4-BE49-F238E27FC236}">
                <a16:creationId xmlns:a16="http://schemas.microsoft.com/office/drawing/2014/main" id="{19203500-D169-440C-A86A-13D32C414724}"/>
              </a:ext>
            </a:extLst>
          </p:cNvPr>
          <p:cNvSpPr txBox="1"/>
          <p:nvPr/>
        </p:nvSpPr>
        <p:spPr>
          <a:xfrm>
            <a:off x="5871309" y="2749327"/>
            <a:ext cx="2764693" cy="1375056"/>
          </a:xfrm>
          <a:prstGeom prst="rect">
            <a:avLst/>
          </a:prstGeom>
          <a:solidFill>
            <a:srgbClr val="002060"/>
          </a:solidFill>
          <a:ln>
            <a:solidFill>
              <a:srgbClr val="002060"/>
            </a:solidFill>
          </a:ln>
        </p:spPr>
        <p:txBody>
          <a:bodyPr wrap="square" rtlCol="0">
            <a:spAutoFit/>
          </a:bodyPr>
          <a:lstStyle/>
          <a:p>
            <a:pPr algn="ctr"/>
            <a:r>
              <a:rPr lang="nb-NO" sz="1667" b="1" dirty="0">
                <a:solidFill>
                  <a:schemeClr val="bg1"/>
                </a:solidFill>
              </a:rPr>
              <a:t>SONE NORD-ØSTERDAL</a:t>
            </a:r>
          </a:p>
          <a:p>
            <a:pPr algn="ctr"/>
            <a:endParaRPr lang="nb-NO" sz="1667" dirty="0">
              <a:solidFill>
                <a:schemeClr val="bg1"/>
              </a:solidFill>
            </a:endParaRPr>
          </a:p>
          <a:p>
            <a:pPr algn="ctr"/>
            <a:r>
              <a:rPr lang="nb-NO" sz="1667" dirty="0">
                <a:solidFill>
                  <a:schemeClr val="bg1"/>
                </a:solidFill>
              </a:rPr>
              <a:t>1 aktivitetsutvikler</a:t>
            </a:r>
          </a:p>
          <a:p>
            <a:pPr algn="ctr"/>
            <a:r>
              <a:rPr lang="nb-NO" sz="1667" dirty="0">
                <a:solidFill>
                  <a:schemeClr val="bg1"/>
                </a:solidFill>
              </a:rPr>
              <a:t>m/dommerportefølje</a:t>
            </a:r>
            <a:endParaRPr lang="nb-NO" sz="1667" b="1" dirty="0">
              <a:solidFill>
                <a:schemeClr val="bg1"/>
              </a:solidFill>
            </a:endParaRPr>
          </a:p>
          <a:p>
            <a:pPr algn="ctr"/>
            <a:endParaRPr lang="nb-NO" sz="1667" b="1" dirty="0">
              <a:solidFill>
                <a:schemeClr val="bg1"/>
              </a:solidFill>
            </a:endParaRPr>
          </a:p>
        </p:txBody>
      </p:sp>
      <p:sp>
        <p:nvSpPr>
          <p:cNvPr id="8" name="TekstSylinder 7">
            <a:extLst>
              <a:ext uri="{FF2B5EF4-FFF2-40B4-BE49-F238E27FC236}">
                <a16:creationId xmlns:a16="http://schemas.microsoft.com/office/drawing/2014/main" id="{0296F864-7E2B-48D8-9E1A-6742AC01ABEA}"/>
              </a:ext>
            </a:extLst>
          </p:cNvPr>
          <p:cNvSpPr txBox="1"/>
          <p:nvPr/>
        </p:nvSpPr>
        <p:spPr>
          <a:xfrm>
            <a:off x="2964961" y="2749327"/>
            <a:ext cx="2764693" cy="1375056"/>
          </a:xfrm>
          <a:prstGeom prst="rect">
            <a:avLst/>
          </a:prstGeom>
          <a:solidFill>
            <a:srgbClr val="002060"/>
          </a:solidFill>
          <a:ln>
            <a:solidFill>
              <a:srgbClr val="002060"/>
            </a:solidFill>
          </a:ln>
        </p:spPr>
        <p:txBody>
          <a:bodyPr wrap="square" rtlCol="0">
            <a:spAutoFit/>
          </a:bodyPr>
          <a:lstStyle/>
          <a:p>
            <a:pPr algn="ctr"/>
            <a:r>
              <a:rPr lang="nb-NO" sz="1667" b="1" dirty="0">
                <a:solidFill>
                  <a:schemeClr val="bg1"/>
                </a:solidFill>
              </a:rPr>
              <a:t>SONE GAULDAL</a:t>
            </a:r>
          </a:p>
          <a:p>
            <a:pPr algn="ctr"/>
            <a:endParaRPr lang="nb-NO" sz="1667" dirty="0">
              <a:solidFill>
                <a:schemeClr val="bg1"/>
              </a:solidFill>
            </a:endParaRPr>
          </a:p>
          <a:p>
            <a:pPr algn="ctr"/>
            <a:r>
              <a:rPr lang="nb-NO" sz="1667" dirty="0">
                <a:solidFill>
                  <a:schemeClr val="bg1"/>
                </a:solidFill>
              </a:rPr>
              <a:t>1 aktivitetsutvikler</a:t>
            </a:r>
          </a:p>
          <a:p>
            <a:pPr algn="ctr"/>
            <a:r>
              <a:rPr lang="nb-NO" sz="1667" dirty="0">
                <a:solidFill>
                  <a:schemeClr val="bg1"/>
                </a:solidFill>
              </a:rPr>
              <a:t>m/dommerportefølje</a:t>
            </a:r>
            <a:endParaRPr lang="nb-NO" sz="1667" b="1" dirty="0">
              <a:solidFill>
                <a:schemeClr val="bg1"/>
              </a:solidFill>
            </a:endParaRPr>
          </a:p>
          <a:p>
            <a:pPr algn="ctr"/>
            <a:endParaRPr lang="nb-NO" sz="1667" b="1" dirty="0">
              <a:solidFill>
                <a:schemeClr val="bg1"/>
              </a:solidFill>
            </a:endParaRPr>
          </a:p>
        </p:txBody>
      </p:sp>
      <p:sp>
        <p:nvSpPr>
          <p:cNvPr id="9" name="TekstSylinder 8">
            <a:extLst>
              <a:ext uri="{FF2B5EF4-FFF2-40B4-BE49-F238E27FC236}">
                <a16:creationId xmlns:a16="http://schemas.microsoft.com/office/drawing/2014/main" id="{3863467A-116D-4208-BCD5-AF0A012A717F}"/>
              </a:ext>
            </a:extLst>
          </p:cNvPr>
          <p:cNvSpPr txBox="1"/>
          <p:nvPr/>
        </p:nvSpPr>
        <p:spPr>
          <a:xfrm>
            <a:off x="0" y="2749327"/>
            <a:ext cx="2764693" cy="1375056"/>
          </a:xfrm>
          <a:prstGeom prst="rect">
            <a:avLst/>
          </a:prstGeom>
          <a:solidFill>
            <a:srgbClr val="002060"/>
          </a:solidFill>
          <a:ln>
            <a:solidFill>
              <a:srgbClr val="002060"/>
            </a:solidFill>
          </a:ln>
        </p:spPr>
        <p:txBody>
          <a:bodyPr wrap="square" rtlCol="0">
            <a:spAutoFit/>
          </a:bodyPr>
          <a:lstStyle/>
          <a:p>
            <a:pPr algn="ctr"/>
            <a:r>
              <a:rPr lang="nb-NO" sz="1667" b="1" dirty="0">
                <a:solidFill>
                  <a:schemeClr val="bg1"/>
                </a:solidFill>
              </a:rPr>
              <a:t>SONE FOSEN</a:t>
            </a:r>
          </a:p>
          <a:p>
            <a:pPr algn="ctr"/>
            <a:endParaRPr lang="nb-NO" sz="1667" dirty="0">
              <a:solidFill>
                <a:schemeClr val="bg1"/>
              </a:solidFill>
            </a:endParaRPr>
          </a:p>
          <a:p>
            <a:pPr algn="ctr"/>
            <a:r>
              <a:rPr lang="nb-NO" sz="1667" dirty="0">
                <a:solidFill>
                  <a:schemeClr val="bg1"/>
                </a:solidFill>
              </a:rPr>
              <a:t>1 aktivitetsutvikler</a:t>
            </a:r>
          </a:p>
          <a:p>
            <a:pPr algn="ctr"/>
            <a:r>
              <a:rPr lang="nb-NO" sz="1667" dirty="0">
                <a:solidFill>
                  <a:schemeClr val="bg1"/>
                </a:solidFill>
              </a:rPr>
              <a:t>u/dommerportefølje</a:t>
            </a:r>
            <a:endParaRPr lang="nb-NO" sz="1667" b="1" dirty="0">
              <a:solidFill>
                <a:schemeClr val="bg1"/>
              </a:solidFill>
            </a:endParaRPr>
          </a:p>
          <a:p>
            <a:pPr algn="ctr"/>
            <a:endParaRPr lang="nb-NO" sz="1667" b="1" dirty="0">
              <a:solidFill>
                <a:schemeClr val="bg1"/>
              </a:solidFill>
            </a:endParaRPr>
          </a:p>
        </p:txBody>
      </p:sp>
      <p:sp>
        <p:nvSpPr>
          <p:cNvPr id="11" name="TekstSylinder 10">
            <a:extLst>
              <a:ext uri="{FF2B5EF4-FFF2-40B4-BE49-F238E27FC236}">
                <a16:creationId xmlns:a16="http://schemas.microsoft.com/office/drawing/2014/main" id="{B25CF841-A0A9-4BFB-BDC6-C1B871B31FCB}"/>
              </a:ext>
            </a:extLst>
          </p:cNvPr>
          <p:cNvSpPr txBox="1"/>
          <p:nvPr/>
        </p:nvSpPr>
        <p:spPr>
          <a:xfrm>
            <a:off x="0" y="4968106"/>
            <a:ext cx="2764693" cy="1375056"/>
          </a:xfrm>
          <a:prstGeom prst="rect">
            <a:avLst/>
          </a:prstGeom>
          <a:solidFill>
            <a:srgbClr val="C00000"/>
          </a:solidFill>
          <a:ln>
            <a:solidFill>
              <a:srgbClr val="002060"/>
            </a:solidFill>
          </a:ln>
        </p:spPr>
        <p:txBody>
          <a:bodyPr wrap="square" rtlCol="0">
            <a:spAutoFit/>
          </a:bodyPr>
          <a:lstStyle/>
          <a:p>
            <a:pPr algn="ctr"/>
            <a:r>
              <a:rPr lang="nb-NO" sz="1667" b="1" dirty="0">
                <a:solidFill>
                  <a:schemeClr val="bg1"/>
                </a:solidFill>
              </a:rPr>
              <a:t>SONE STJØRDAL</a:t>
            </a:r>
          </a:p>
          <a:p>
            <a:pPr algn="ctr"/>
            <a:endParaRPr lang="nb-NO" sz="1667" dirty="0">
              <a:solidFill>
                <a:schemeClr val="bg1"/>
              </a:solidFill>
            </a:endParaRPr>
          </a:p>
          <a:p>
            <a:pPr algn="ctr"/>
            <a:r>
              <a:rPr lang="nb-NO" sz="1667" dirty="0">
                <a:solidFill>
                  <a:schemeClr val="bg1"/>
                </a:solidFill>
              </a:rPr>
              <a:t>1 aktivitetsutvikler</a:t>
            </a:r>
          </a:p>
          <a:p>
            <a:pPr algn="ctr"/>
            <a:r>
              <a:rPr lang="nb-NO" sz="1667" dirty="0">
                <a:solidFill>
                  <a:schemeClr val="bg1"/>
                </a:solidFill>
              </a:rPr>
              <a:t>u/dommerportefølje</a:t>
            </a:r>
            <a:endParaRPr lang="nb-NO" sz="1667" b="1" dirty="0">
              <a:solidFill>
                <a:schemeClr val="bg1"/>
              </a:solidFill>
            </a:endParaRPr>
          </a:p>
          <a:p>
            <a:pPr algn="ctr"/>
            <a:endParaRPr lang="nb-NO" sz="1667" b="1" dirty="0">
              <a:solidFill>
                <a:schemeClr val="bg1"/>
              </a:solidFill>
            </a:endParaRPr>
          </a:p>
        </p:txBody>
      </p:sp>
      <p:sp>
        <p:nvSpPr>
          <p:cNvPr id="12" name="TekstSylinder 11">
            <a:extLst>
              <a:ext uri="{FF2B5EF4-FFF2-40B4-BE49-F238E27FC236}">
                <a16:creationId xmlns:a16="http://schemas.microsoft.com/office/drawing/2014/main" id="{0A0410D0-7304-42C8-8E0A-86E3183C7E3D}"/>
              </a:ext>
            </a:extLst>
          </p:cNvPr>
          <p:cNvSpPr txBox="1"/>
          <p:nvPr/>
        </p:nvSpPr>
        <p:spPr>
          <a:xfrm>
            <a:off x="0" y="4468438"/>
            <a:ext cx="5729653" cy="400110"/>
          </a:xfrm>
          <a:prstGeom prst="rect">
            <a:avLst/>
          </a:prstGeom>
          <a:solidFill>
            <a:srgbClr val="C00000"/>
          </a:solidFill>
        </p:spPr>
        <p:txBody>
          <a:bodyPr wrap="square" rtlCol="0">
            <a:spAutoFit/>
          </a:bodyPr>
          <a:lstStyle/>
          <a:p>
            <a:r>
              <a:rPr lang="nb-NO" sz="2000" dirty="0">
                <a:solidFill>
                  <a:schemeClr val="bg1"/>
                </a:solidFill>
              </a:rPr>
              <a:t>Nye ressurser </a:t>
            </a:r>
            <a:r>
              <a:rPr lang="nb-NO" sz="2000" dirty="0" err="1">
                <a:solidFill>
                  <a:schemeClr val="bg1"/>
                </a:solidFill>
              </a:rPr>
              <a:t>pr.sone</a:t>
            </a:r>
            <a:r>
              <a:rPr lang="nb-NO" sz="2000" dirty="0">
                <a:solidFill>
                  <a:schemeClr val="bg1"/>
                </a:solidFill>
              </a:rPr>
              <a:t> 2023-2025</a:t>
            </a:r>
          </a:p>
        </p:txBody>
      </p:sp>
      <p:sp>
        <p:nvSpPr>
          <p:cNvPr id="13" name="TekstSylinder 12">
            <a:extLst>
              <a:ext uri="{FF2B5EF4-FFF2-40B4-BE49-F238E27FC236}">
                <a16:creationId xmlns:a16="http://schemas.microsoft.com/office/drawing/2014/main" id="{35444D3E-664B-4DD6-9A54-B3641A62C5D8}"/>
              </a:ext>
            </a:extLst>
          </p:cNvPr>
          <p:cNvSpPr txBox="1"/>
          <p:nvPr/>
        </p:nvSpPr>
        <p:spPr>
          <a:xfrm>
            <a:off x="2964961" y="4956901"/>
            <a:ext cx="2764693" cy="1375056"/>
          </a:xfrm>
          <a:prstGeom prst="rect">
            <a:avLst/>
          </a:prstGeom>
          <a:solidFill>
            <a:srgbClr val="C00000"/>
          </a:solidFill>
          <a:ln>
            <a:solidFill>
              <a:srgbClr val="002060"/>
            </a:solidFill>
          </a:ln>
        </p:spPr>
        <p:txBody>
          <a:bodyPr wrap="square" rtlCol="0">
            <a:spAutoFit/>
          </a:bodyPr>
          <a:lstStyle/>
          <a:p>
            <a:pPr algn="ctr"/>
            <a:r>
              <a:rPr lang="nb-NO" sz="1667" b="1" dirty="0">
                <a:solidFill>
                  <a:schemeClr val="bg1"/>
                </a:solidFill>
              </a:rPr>
              <a:t>SONE TRONDHEIM</a:t>
            </a:r>
          </a:p>
          <a:p>
            <a:pPr algn="ctr"/>
            <a:endParaRPr lang="nb-NO" sz="1667" dirty="0">
              <a:solidFill>
                <a:schemeClr val="bg1"/>
              </a:solidFill>
            </a:endParaRPr>
          </a:p>
          <a:p>
            <a:pPr algn="ctr"/>
            <a:r>
              <a:rPr lang="nb-NO" sz="1667" dirty="0">
                <a:solidFill>
                  <a:schemeClr val="bg1"/>
                </a:solidFill>
              </a:rPr>
              <a:t>1 aktivitetsutvikler</a:t>
            </a:r>
          </a:p>
          <a:p>
            <a:pPr algn="ctr"/>
            <a:r>
              <a:rPr lang="nb-NO" sz="1667" dirty="0">
                <a:solidFill>
                  <a:schemeClr val="bg1"/>
                </a:solidFill>
              </a:rPr>
              <a:t>u/dommerportefølje</a:t>
            </a:r>
            <a:endParaRPr lang="nb-NO" sz="1667" b="1" dirty="0">
              <a:solidFill>
                <a:schemeClr val="bg1"/>
              </a:solidFill>
            </a:endParaRPr>
          </a:p>
          <a:p>
            <a:pPr algn="ctr"/>
            <a:endParaRPr lang="nb-NO" sz="1667" b="1" dirty="0">
              <a:solidFill>
                <a:schemeClr val="bg1"/>
              </a:solidFill>
            </a:endParaRPr>
          </a:p>
        </p:txBody>
      </p:sp>
      <p:sp>
        <p:nvSpPr>
          <p:cNvPr id="14" name="TekstSylinder 13">
            <a:extLst>
              <a:ext uri="{FF2B5EF4-FFF2-40B4-BE49-F238E27FC236}">
                <a16:creationId xmlns:a16="http://schemas.microsoft.com/office/drawing/2014/main" id="{3E5F1763-11B2-40CB-8640-ABA55F1407AB}"/>
              </a:ext>
            </a:extLst>
          </p:cNvPr>
          <p:cNvSpPr txBox="1"/>
          <p:nvPr/>
        </p:nvSpPr>
        <p:spPr>
          <a:xfrm>
            <a:off x="5939693" y="4956901"/>
            <a:ext cx="2764693" cy="1375056"/>
          </a:xfrm>
          <a:prstGeom prst="rect">
            <a:avLst/>
          </a:prstGeom>
          <a:solidFill>
            <a:srgbClr val="C00000"/>
          </a:solidFill>
          <a:ln>
            <a:solidFill>
              <a:srgbClr val="002060"/>
            </a:solidFill>
          </a:ln>
        </p:spPr>
        <p:txBody>
          <a:bodyPr wrap="square" rtlCol="0">
            <a:spAutoFit/>
          </a:bodyPr>
          <a:lstStyle/>
          <a:p>
            <a:pPr algn="ctr"/>
            <a:r>
              <a:rPr lang="nb-NO" sz="1667" b="1" dirty="0">
                <a:solidFill>
                  <a:schemeClr val="bg1"/>
                </a:solidFill>
              </a:rPr>
              <a:t>SONE INNHERRED</a:t>
            </a:r>
          </a:p>
          <a:p>
            <a:pPr algn="ctr"/>
            <a:endParaRPr lang="nb-NO" sz="1667" dirty="0">
              <a:solidFill>
                <a:schemeClr val="bg1"/>
              </a:solidFill>
            </a:endParaRPr>
          </a:p>
          <a:p>
            <a:pPr algn="ctr"/>
            <a:r>
              <a:rPr lang="nb-NO" sz="1667" dirty="0">
                <a:solidFill>
                  <a:schemeClr val="bg1"/>
                </a:solidFill>
              </a:rPr>
              <a:t>1 aktivitetsutvikler</a:t>
            </a:r>
          </a:p>
          <a:p>
            <a:pPr algn="ctr"/>
            <a:r>
              <a:rPr lang="nb-NO" sz="1667" dirty="0">
                <a:solidFill>
                  <a:schemeClr val="bg1"/>
                </a:solidFill>
              </a:rPr>
              <a:t>1 dommerutvikler</a:t>
            </a:r>
            <a:endParaRPr lang="nb-NO" sz="1667" b="1" dirty="0">
              <a:solidFill>
                <a:schemeClr val="bg1"/>
              </a:solidFill>
            </a:endParaRPr>
          </a:p>
          <a:p>
            <a:pPr algn="ctr"/>
            <a:endParaRPr lang="nb-NO" sz="1667" b="1" dirty="0">
              <a:solidFill>
                <a:schemeClr val="bg1"/>
              </a:solidFill>
            </a:endParaRPr>
          </a:p>
        </p:txBody>
      </p:sp>
      <p:sp>
        <p:nvSpPr>
          <p:cNvPr id="15" name="TekstSylinder 14">
            <a:extLst>
              <a:ext uri="{FF2B5EF4-FFF2-40B4-BE49-F238E27FC236}">
                <a16:creationId xmlns:a16="http://schemas.microsoft.com/office/drawing/2014/main" id="{4284237E-66E5-455D-BE7A-A3B5B3F46155}"/>
              </a:ext>
            </a:extLst>
          </p:cNvPr>
          <p:cNvSpPr txBox="1"/>
          <p:nvPr/>
        </p:nvSpPr>
        <p:spPr>
          <a:xfrm>
            <a:off x="2964961" y="1210098"/>
            <a:ext cx="2764693" cy="1375056"/>
          </a:xfrm>
          <a:prstGeom prst="rect">
            <a:avLst/>
          </a:prstGeom>
          <a:solidFill>
            <a:srgbClr val="002060"/>
          </a:solidFill>
          <a:ln>
            <a:solidFill>
              <a:srgbClr val="002060"/>
            </a:solidFill>
          </a:ln>
        </p:spPr>
        <p:txBody>
          <a:bodyPr wrap="square" rtlCol="0">
            <a:spAutoFit/>
          </a:bodyPr>
          <a:lstStyle/>
          <a:p>
            <a:pPr algn="ctr"/>
            <a:r>
              <a:rPr lang="nb-NO" sz="1667" b="1" dirty="0">
                <a:solidFill>
                  <a:schemeClr val="bg1"/>
                </a:solidFill>
              </a:rPr>
              <a:t>SONE INNHERRED</a:t>
            </a:r>
          </a:p>
          <a:p>
            <a:pPr algn="ctr"/>
            <a:endParaRPr lang="nb-NO" sz="1667" dirty="0">
              <a:solidFill>
                <a:schemeClr val="bg1"/>
              </a:solidFill>
            </a:endParaRPr>
          </a:p>
          <a:p>
            <a:pPr algn="ctr"/>
            <a:r>
              <a:rPr lang="nb-NO" sz="1667" dirty="0">
                <a:solidFill>
                  <a:schemeClr val="bg1"/>
                </a:solidFill>
              </a:rPr>
              <a:t>1 dommerutvikler</a:t>
            </a:r>
          </a:p>
          <a:p>
            <a:pPr algn="ctr"/>
            <a:endParaRPr lang="nb-NO" sz="1667" b="1" dirty="0">
              <a:solidFill>
                <a:schemeClr val="bg1"/>
              </a:solidFill>
            </a:endParaRPr>
          </a:p>
          <a:p>
            <a:pPr algn="ctr"/>
            <a:endParaRPr lang="nb-NO" sz="1667" b="1" dirty="0">
              <a:solidFill>
                <a:schemeClr val="bg1"/>
              </a:solidFill>
            </a:endParaRPr>
          </a:p>
        </p:txBody>
      </p:sp>
      <p:sp>
        <p:nvSpPr>
          <p:cNvPr id="17" name="TekstSylinder 16">
            <a:extLst>
              <a:ext uri="{FF2B5EF4-FFF2-40B4-BE49-F238E27FC236}">
                <a16:creationId xmlns:a16="http://schemas.microsoft.com/office/drawing/2014/main" id="{EC869416-0C42-4D46-9030-37D1390448E3}"/>
              </a:ext>
            </a:extLst>
          </p:cNvPr>
          <p:cNvSpPr txBox="1"/>
          <p:nvPr/>
        </p:nvSpPr>
        <p:spPr>
          <a:xfrm>
            <a:off x="10384971" y="1539134"/>
            <a:ext cx="961874" cy="4524315"/>
          </a:xfrm>
          <a:prstGeom prst="rect">
            <a:avLst/>
          </a:prstGeom>
          <a:noFill/>
          <a:ln>
            <a:solidFill>
              <a:srgbClr val="002060"/>
            </a:solidFill>
          </a:ln>
        </p:spPr>
        <p:txBody>
          <a:bodyPr wrap="square" rtlCol="0">
            <a:spAutoFit/>
          </a:bodyPr>
          <a:lstStyle/>
          <a:p>
            <a:pPr algn="ctr"/>
            <a:r>
              <a:rPr lang="nb-NO" sz="3200" b="1" dirty="0">
                <a:solidFill>
                  <a:srgbClr val="002060"/>
                </a:solidFill>
              </a:rPr>
              <a:t>R</a:t>
            </a:r>
          </a:p>
          <a:p>
            <a:pPr algn="ctr"/>
            <a:r>
              <a:rPr lang="nb-NO" sz="3200" b="1" dirty="0">
                <a:solidFill>
                  <a:srgbClr val="002060"/>
                </a:solidFill>
              </a:rPr>
              <a:t>E</a:t>
            </a:r>
          </a:p>
          <a:p>
            <a:pPr algn="ctr"/>
            <a:r>
              <a:rPr lang="nb-NO" sz="3200" b="1" dirty="0">
                <a:solidFill>
                  <a:srgbClr val="002060"/>
                </a:solidFill>
              </a:rPr>
              <a:t>S</a:t>
            </a:r>
          </a:p>
          <a:p>
            <a:pPr algn="ctr"/>
            <a:r>
              <a:rPr lang="nb-NO" sz="3200" b="1" dirty="0">
                <a:solidFill>
                  <a:srgbClr val="002060"/>
                </a:solidFill>
              </a:rPr>
              <a:t>S</a:t>
            </a:r>
          </a:p>
          <a:p>
            <a:pPr algn="ctr"/>
            <a:r>
              <a:rPr lang="nb-NO" sz="3200" b="1" dirty="0">
                <a:solidFill>
                  <a:srgbClr val="002060"/>
                </a:solidFill>
              </a:rPr>
              <a:t>U</a:t>
            </a:r>
          </a:p>
          <a:p>
            <a:pPr algn="ctr"/>
            <a:r>
              <a:rPr lang="nb-NO" sz="3200" b="1" dirty="0">
                <a:solidFill>
                  <a:srgbClr val="002060"/>
                </a:solidFill>
              </a:rPr>
              <a:t>R</a:t>
            </a:r>
          </a:p>
          <a:p>
            <a:pPr algn="ctr"/>
            <a:r>
              <a:rPr lang="nb-NO" sz="3200" b="1" dirty="0">
                <a:solidFill>
                  <a:srgbClr val="002060"/>
                </a:solidFill>
              </a:rPr>
              <a:t>S</a:t>
            </a:r>
          </a:p>
          <a:p>
            <a:pPr algn="ctr"/>
            <a:r>
              <a:rPr lang="nb-NO" sz="3200" b="1" dirty="0">
                <a:solidFill>
                  <a:srgbClr val="002060"/>
                </a:solidFill>
              </a:rPr>
              <a:t>E</a:t>
            </a:r>
          </a:p>
          <a:p>
            <a:pPr algn="ctr"/>
            <a:r>
              <a:rPr lang="nb-NO" sz="3200" b="1" dirty="0">
                <a:solidFill>
                  <a:srgbClr val="002060"/>
                </a:solidFill>
              </a:rPr>
              <a:t>R</a:t>
            </a:r>
          </a:p>
        </p:txBody>
      </p:sp>
    </p:spTree>
    <p:extLst>
      <p:ext uri="{BB962C8B-B14F-4D97-AF65-F5344CB8AC3E}">
        <p14:creationId xmlns:p14="http://schemas.microsoft.com/office/powerpoint/2010/main" val="2619389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tball Arkiver - HA Debatt">
            <a:extLst>
              <a:ext uri="{FF2B5EF4-FFF2-40B4-BE49-F238E27FC236}">
                <a16:creationId xmlns:a16="http://schemas.microsoft.com/office/drawing/2014/main" id="{E21CC5D6-D326-4770-8541-5B5FBC08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91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BB35632-F258-4065-B021-9AA350126D8A}"/>
              </a:ext>
            </a:extLst>
          </p:cNvPr>
          <p:cNvSpPr txBox="1">
            <a:spLocks/>
          </p:cNvSpPr>
          <p:nvPr/>
        </p:nvSpPr>
        <p:spPr>
          <a:xfrm>
            <a:off x="7164280" y="551743"/>
            <a:ext cx="4471645" cy="575451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defTabSz="914363"/>
            <a:r>
              <a:rPr lang="en-US" sz="2400" dirty="0" err="1">
                <a:solidFill>
                  <a:schemeClr val="bg1"/>
                </a:solidFill>
                <a:effectLst>
                  <a:outerShdw blurRad="38100" dist="38100" dir="2700000" algn="tl">
                    <a:srgbClr val="000000">
                      <a:alpha val="43137"/>
                    </a:srgbClr>
                  </a:outerShdw>
                </a:effectLst>
                <a:latin typeface="Arial"/>
              </a:rPr>
              <a:t>Flere</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bærekraftige</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klubber</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som</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styres</a:t>
            </a:r>
            <a:r>
              <a:rPr lang="en-US" sz="2400" dirty="0">
                <a:solidFill>
                  <a:schemeClr val="bg1"/>
                </a:solidFill>
                <a:effectLst>
                  <a:outerShdw blurRad="38100" dist="38100" dir="2700000" algn="tl">
                    <a:srgbClr val="000000">
                      <a:alpha val="43137"/>
                    </a:srgbClr>
                  </a:outerShdw>
                </a:effectLst>
                <a:latin typeface="Arial"/>
              </a:rPr>
              <a:t> av et </a:t>
            </a:r>
            <a:r>
              <a:rPr lang="en-US" sz="2400" dirty="0" err="1">
                <a:solidFill>
                  <a:schemeClr val="bg1"/>
                </a:solidFill>
                <a:effectLst>
                  <a:outerShdw blurRad="38100" dist="38100" dir="2700000" algn="tl">
                    <a:srgbClr val="000000">
                      <a:alpha val="43137"/>
                    </a:srgbClr>
                  </a:outerShdw>
                </a:effectLst>
                <a:latin typeface="Arial"/>
              </a:rPr>
              <a:t>trygt</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lederskap</a:t>
            </a:r>
            <a:r>
              <a:rPr lang="en-US" sz="2400" dirty="0">
                <a:solidFill>
                  <a:schemeClr val="bg1"/>
                </a:solidFill>
                <a:effectLst>
                  <a:outerShdw blurRad="38100" dist="38100" dir="2700000" algn="tl">
                    <a:srgbClr val="000000">
                      <a:alpha val="43137"/>
                    </a:srgbClr>
                  </a:outerShdw>
                </a:effectLst>
                <a:latin typeface="Arial"/>
              </a:rPr>
              <a:t> og </a:t>
            </a:r>
            <a:r>
              <a:rPr lang="en-US" sz="2400" dirty="0" err="1">
                <a:solidFill>
                  <a:schemeClr val="bg1"/>
                </a:solidFill>
                <a:effectLst>
                  <a:outerShdw blurRad="38100" dist="38100" dir="2700000" algn="tl">
                    <a:srgbClr val="000000">
                      <a:alpha val="43137"/>
                    </a:srgbClr>
                  </a:outerShdw>
                </a:effectLst>
                <a:latin typeface="Arial"/>
              </a:rPr>
              <a:t>som</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søker</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strategisk</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samarbeid</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på</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tvers</a:t>
            </a:r>
            <a:r>
              <a:rPr lang="en-US" sz="2400" dirty="0">
                <a:solidFill>
                  <a:schemeClr val="bg1"/>
                </a:solidFill>
                <a:effectLst>
                  <a:outerShdw blurRad="38100" dist="38100" dir="2700000" algn="tl">
                    <a:srgbClr val="000000">
                      <a:alpha val="43137"/>
                    </a:srgbClr>
                  </a:outerShdw>
                </a:effectLst>
                <a:latin typeface="Arial"/>
              </a:rPr>
              <a:t> av </a:t>
            </a:r>
            <a:r>
              <a:rPr lang="en-US" sz="2400" dirty="0" err="1">
                <a:solidFill>
                  <a:schemeClr val="bg1"/>
                </a:solidFill>
                <a:effectLst>
                  <a:outerShdw blurRad="38100" dist="38100" dir="2700000" algn="tl">
                    <a:srgbClr val="000000">
                      <a:alpha val="43137"/>
                    </a:srgbClr>
                  </a:outerShdw>
                </a:effectLst>
                <a:latin typeface="Arial"/>
              </a:rPr>
              <a:t>klubbene</a:t>
            </a:r>
            <a:endParaRPr lang="en-US" sz="2400" dirty="0">
              <a:solidFill>
                <a:schemeClr val="bg1"/>
              </a:solidFill>
              <a:effectLst>
                <a:outerShdw blurRad="38100" dist="38100" dir="2700000" algn="tl">
                  <a:srgbClr val="000000">
                    <a:alpha val="43137"/>
                  </a:srgbClr>
                </a:outerShdw>
              </a:effectLst>
              <a:latin typeface="Arial"/>
            </a:endParaRPr>
          </a:p>
          <a:p>
            <a:pPr algn="ctr" defTabSz="914363"/>
            <a:endParaRPr lang="en-US" sz="2400" dirty="0">
              <a:solidFill>
                <a:schemeClr val="bg1"/>
              </a:solidFill>
              <a:effectLst>
                <a:outerShdw blurRad="38100" dist="38100" dir="2700000" algn="tl">
                  <a:srgbClr val="000000">
                    <a:alpha val="43137"/>
                  </a:srgbClr>
                </a:outerShdw>
              </a:effectLst>
              <a:latin typeface="Arial"/>
            </a:endParaRPr>
          </a:p>
          <a:p>
            <a:pPr algn="ctr" defTabSz="914363"/>
            <a:r>
              <a:rPr lang="en-US" sz="2400" dirty="0">
                <a:solidFill>
                  <a:schemeClr val="bg1"/>
                </a:solidFill>
                <a:effectLst>
                  <a:outerShdw blurRad="38100" dist="38100" dir="2700000" algn="tl">
                    <a:srgbClr val="000000">
                      <a:alpha val="43137"/>
                    </a:srgbClr>
                  </a:outerShdw>
                </a:effectLst>
                <a:latin typeface="Arial"/>
              </a:rPr>
              <a:t>Mer </a:t>
            </a:r>
            <a:r>
              <a:rPr lang="en-US" sz="2400" dirty="0" err="1">
                <a:solidFill>
                  <a:schemeClr val="bg1"/>
                </a:solidFill>
                <a:effectLst>
                  <a:outerShdw blurRad="38100" dist="38100" dir="2700000" algn="tl">
                    <a:srgbClr val="000000">
                      <a:alpha val="43137"/>
                    </a:srgbClr>
                  </a:outerShdw>
                </a:effectLst>
                <a:latin typeface="Arial"/>
              </a:rPr>
              <a:t>aktivitet</a:t>
            </a:r>
            <a:r>
              <a:rPr lang="en-US" sz="2400" dirty="0">
                <a:solidFill>
                  <a:schemeClr val="bg1"/>
                </a:solidFill>
                <a:effectLst>
                  <a:outerShdw blurRad="38100" dist="38100" dir="2700000" algn="tl">
                    <a:srgbClr val="000000">
                      <a:alpha val="43137"/>
                    </a:srgbClr>
                  </a:outerShdw>
                </a:effectLst>
                <a:latin typeface="Arial"/>
              </a:rPr>
              <a:t> for </a:t>
            </a:r>
            <a:r>
              <a:rPr lang="en-US" sz="2400" dirty="0" err="1">
                <a:solidFill>
                  <a:schemeClr val="bg1"/>
                </a:solidFill>
                <a:effectLst>
                  <a:outerShdw blurRad="38100" dist="38100" dir="2700000" algn="tl">
                    <a:srgbClr val="000000">
                      <a:alpha val="43137"/>
                    </a:srgbClr>
                  </a:outerShdw>
                </a:effectLst>
                <a:latin typeface="Arial"/>
              </a:rPr>
              <a:t>flere</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slik</a:t>
            </a:r>
            <a:r>
              <a:rPr lang="en-US" sz="2400" dirty="0">
                <a:solidFill>
                  <a:schemeClr val="bg1"/>
                </a:solidFill>
                <a:effectLst>
                  <a:outerShdw blurRad="38100" dist="38100" dir="2700000" algn="tl">
                    <a:srgbClr val="000000">
                      <a:alpha val="43137"/>
                    </a:srgbClr>
                  </a:outerShdw>
                </a:effectLst>
                <a:latin typeface="Arial"/>
              </a:rPr>
              <a:t> at alle </a:t>
            </a:r>
            <a:r>
              <a:rPr lang="en-US" sz="2400" dirty="0" err="1">
                <a:solidFill>
                  <a:schemeClr val="bg1"/>
                </a:solidFill>
                <a:effectLst>
                  <a:outerShdw blurRad="38100" dist="38100" dir="2700000" algn="tl">
                    <a:srgbClr val="000000">
                      <a:alpha val="43137"/>
                    </a:srgbClr>
                  </a:outerShdw>
                </a:effectLst>
                <a:latin typeface="Arial"/>
              </a:rPr>
              <a:t>som</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ønsker</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kan</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spille</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fotball</a:t>
            </a:r>
            <a:r>
              <a:rPr lang="en-US" sz="2400" dirty="0">
                <a:solidFill>
                  <a:schemeClr val="bg1"/>
                </a:solidFill>
                <a:effectLst>
                  <a:outerShdw blurRad="38100" dist="38100" dir="2700000" algn="tl">
                    <a:srgbClr val="000000">
                      <a:alpha val="43137"/>
                    </a:srgbClr>
                  </a:outerShdw>
                </a:effectLst>
                <a:latin typeface="Arial"/>
              </a:rPr>
              <a:t> og alle </a:t>
            </a:r>
            <a:r>
              <a:rPr lang="en-US" sz="2400" dirty="0" err="1">
                <a:solidFill>
                  <a:schemeClr val="bg1"/>
                </a:solidFill>
                <a:effectLst>
                  <a:outerShdw blurRad="38100" dist="38100" dir="2700000" algn="tl">
                    <a:srgbClr val="000000">
                      <a:alpha val="43137"/>
                    </a:srgbClr>
                  </a:outerShdw>
                </a:effectLst>
                <a:latin typeface="Arial"/>
              </a:rPr>
              <a:t>får</a:t>
            </a:r>
            <a:r>
              <a:rPr lang="en-US" sz="2400" dirty="0">
                <a:solidFill>
                  <a:schemeClr val="bg1"/>
                </a:solidFill>
                <a:effectLst>
                  <a:outerShdw blurRad="38100" dist="38100" dir="2700000" algn="tl">
                    <a:srgbClr val="000000">
                      <a:alpha val="43137"/>
                    </a:srgbClr>
                  </a:outerShdw>
                </a:effectLst>
                <a:latin typeface="Arial"/>
              </a:rPr>
              <a:t> et </a:t>
            </a:r>
            <a:r>
              <a:rPr lang="en-US" sz="2400" dirty="0" err="1">
                <a:solidFill>
                  <a:schemeClr val="bg1"/>
                </a:solidFill>
                <a:effectLst>
                  <a:outerShdw blurRad="38100" dist="38100" dir="2700000" algn="tl">
                    <a:srgbClr val="000000">
                      <a:alpha val="43137"/>
                    </a:srgbClr>
                  </a:outerShdw>
                </a:effectLst>
                <a:latin typeface="Arial"/>
              </a:rPr>
              <a:t>likeverdig</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tilbud</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uavhengig</a:t>
            </a:r>
            <a:r>
              <a:rPr lang="en-US" sz="2400" dirty="0">
                <a:solidFill>
                  <a:schemeClr val="bg1"/>
                </a:solidFill>
                <a:effectLst>
                  <a:outerShdw blurRad="38100" dist="38100" dir="2700000" algn="tl">
                    <a:srgbClr val="000000">
                      <a:alpha val="43137"/>
                    </a:srgbClr>
                  </a:outerShdw>
                </a:effectLst>
                <a:latin typeface="Arial"/>
              </a:rPr>
              <a:t> av </a:t>
            </a:r>
            <a:r>
              <a:rPr lang="en-US" sz="2400" dirty="0" err="1">
                <a:solidFill>
                  <a:schemeClr val="bg1"/>
                </a:solidFill>
                <a:effectLst>
                  <a:outerShdw blurRad="38100" dist="38100" dir="2700000" algn="tl">
                    <a:srgbClr val="000000">
                      <a:alpha val="43137"/>
                    </a:srgbClr>
                  </a:outerShdw>
                </a:effectLst>
                <a:latin typeface="Arial"/>
              </a:rPr>
              <a:t>bosted</a:t>
            </a:r>
            <a:r>
              <a:rPr lang="en-US" sz="2400" dirty="0">
                <a:solidFill>
                  <a:schemeClr val="bg1"/>
                </a:solidFill>
                <a:effectLst>
                  <a:outerShdw blurRad="38100" dist="38100" dir="2700000" algn="tl">
                    <a:srgbClr val="000000">
                      <a:alpha val="43137"/>
                    </a:srgbClr>
                  </a:outerShdw>
                </a:effectLst>
                <a:latin typeface="Arial"/>
              </a:rPr>
              <a:t> og </a:t>
            </a:r>
            <a:r>
              <a:rPr lang="en-US" sz="2400" dirty="0" err="1">
                <a:solidFill>
                  <a:schemeClr val="bg1"/>
                </a:solidFill>
                <a:effectLst>
                  <a:outerShdw blurRad="38100" dist="38100" dir="2700000" algn="tl">
                    <a:srgbClr val="000000">
                      <a:alpha val="43137"/>
                    </a:srgbClr>
                  </a:outerShdw>
                </a:effectLst>
                <a:latin typeface="Arial"/>
              </a:rPr>
              <a:t>klubbtilhørighet</a:t>
            </a:r>
            <a:endParaRPr lang="en-US" sz="2400" dirty="0">
              <a:solidFill>
                <a:schemeClr val="bg1"/>
              </a:solidFill>
              <a:effectLst>
                <a:outerShdw blurRad="38100" dist="38100" dir="2700000" algn="tl">
                  <a:srgbClr val="000000">
                    <a:alpha val="43137"/>
                  </a:srgbClr>
                </a:outerShdw>
              </a:effectLst>
              <a:latin typeface="Arial"/>
            </a:endParaRPr>
          </a:p>
          <a:p>
            <a:pPr algn="ctr" defTabSz="914363"/>
            <a:endParaRPr lang="en-US" sz="2400" dirty="0">
              <a:solidFill>
                <a:schemeClr val="bg1"/>
              </a:solidFill>
              <a:effectLst>
                <a:outerShdw blurRad="38100" dist="38100" dir="2700000" algn="tl">
                  <a:srgbClr val="000000">
                    <a:alpha val="43137"/>
                  </a:srgbClr>
                </a:outerShdw>
              </a:effectLst>
              <a:latin typeface="Arial"/>
            </a:endParaRPr>
          </a:p>
          <a:p>
            <a:pPr algn="ctr" defTabSz="914363"/>
            <a:r>
              <a:rPr lang="en-US" sz="2400" dirty="0">
                <a:solidFill>
                  <a:schemeClr val="bg1"/>
                </a:solidFill>
                <a:effectLst>
                  <a:outerShdw blurRad="38100" dist="38100" dir="2700000" algn="tl">
                    <a:srgbClr val="000000">
                      <a:alpha val="43137"/>
                    </a:srgbClr>
                  </a:outerShdw>
                </a:effectLst>
                <a:latin typeface="Arial"/>
              </a:rPr>
              <a:t>Mer </a:t>
            </a:r>
            <a:r>
              <a:rPr lang="en-US" sz="2400" dirty="0" err="1">
                <a:solidFill>
                  <a:schemeClr val="bg1"/>
                </a:solidFill>
                <a:effectLst>
                  <a:outerShdw blurRad="38100" dist="38100" dir="2700000" algn="tl">
                    <a:srgbClr val="000000">
                      <a:alpha val="43137"/>
                    </a:srgbClr>
                  </a:outerShdw>
                </a:effectLst>
                <a:latin typeface="Arial"/>
              </a:rPr>
              <a:t>kunnskap</a:t>
            </a:r>
            <a:r>
              <a:rPr lang="en-US" sz="2400" dirty="0">
                <a:solidFill>
                  <a:schemeClr val="bg1"/>
                </a:solidFill>
                <a:effectLst>
                  <a:outerShdw blurRad="38100" dist="38100" dir="2700000" algn="tl">
                    <a:srgbClr val="000000">
                      <a:alpha val="43137"/>
                    </a:srgbClr>
                  </a:outerShdw>
                </a:effectLst>
                <a:latin typeface="Arial"/>
              </a:rPr>
              <a:t> og </a:t>
            </a:r>
            <a:r>
              <a:rPr lang="en-US" sz="2400" dirty="0" err="1">
                <a:solidFill>
                  <a:schemeClr val="bg1"/>
                </a:solidFill>
                <a:effectLst>
                  <a:outerShdw blurRad="38100" dist="38100" dir="2700000" algn="tl">
                    <a:srgbClr val="000000">
                      <a:alpha val="43137"/>
                    </a:srgbClr>
                  </a:outerShdw>
                </a:effectLst>
                <a:latin typeface="Arial"/>
              </a:rPr>
              <a:t>kompetanse</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slik</a:t>
            </a:r>
            <a:r>
              <a:rPr lang="en-US" sz="2400" dirty="0">
                <a:solidFill>
                  <a:schemeClr val="bg1"/>
                </a:solidFill>
                <a:effectLst>
                  <a:outerShdw blurRad="38100" dist="38100" dir="2700000" algn="tl">
                    <a:srgbClr val="000000">
                      <a:alpha val="43137"/>
                    </a:srgbClr>
                  </a:outerShdw>
                </a:effectLst>
                <a:latin typeface="Arial"/>
              </a:rPr>
              <a:t> at </a:t>
            </a:r>
            <a:r>
              <a:rPr lang="en-US" sz="2400" dirty="0" err="1">
                <a:solidFill>
                  <a:schemeClr val="bg1"/>
                </a:solidFill>
                <a:effectLst>
                  <a:outerShdw blurRad="38100" dist="38100" dir="2700000" algn="tl">
                    <a:srgbClr val="000000">
                      <a:alpha val="43137"/>
                    </a:srgbClr>
                  </a:outerShdw>
                </a:effectLst>
                <a:latin typeface="Arial"/>
              </a:rPr>
              <a:t>aktiviteten</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oppleves</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bedre</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trivselen</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blir</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bedre</a:t>
            </a:r>
            <a:r>
              <a:rPr lang="en-US" sz="2400" dirty="0">
                <a:solidFill>
                  <a:schemeClr val="bg1"/>
                </a:solidFill>
                <a:effectLst>
                  <a:outerShdw blurRad="38100" dist="38100" dir="2700000" algn="tl">
                    <a:srgbClr val="000000">
                      <a:alpha val="43137"/>
                    </a:srgbClr>
                  </a:outerShdw>
                </a:effectLst>
                <a:latin typeface="Arial"/>
              </a:rPr>
              <a:t> og </a:t>
            </a:r>
            <a:r>
              <a:rPr lang="en-US" sz="2400" dirty="0" err="1">
                <a:solidFill>
                  <a:schemeClr val="bg1"/>
                </a:solidFill>
                <a:effectLst>
                  <a:outerShdw blurRad="38100" dist="38100" dir="2700000" algn="tl">
                    <a:srgbClr val="000000">
                      <a:alpha val="43137"/>
                    </a:srgbClr>
                  </a:outerShdw>
                </a:effectLst>
                <a:latin typeface="Arial"/>
              </a:rPr>
              <a:t>flere</a:t>
            </a:r>
            <a:r>
              <a:rPr lang="en-US" sz="2400" dirty="0">
                <a:solidFill>
                  <a:schemeClr val="bg1"/>
                </a:solidFill>
                <a:effectLst>
                  <a:outerShdw blurRad="38100" dist="38100" dir="2700000" algn="tl">
                    <a:srgbClr val="000000">
                      <a:alpha val="43137"/>
                    </a:srgbClr>
                  </a:outerShdw>
                </a:effectLst>
                <a:latin typeface="Arial"/>
              </a:rPr>
              <a:t> </a:t>
            </a:r>
            <a:r>
              <a:rPr lang="en-US" sz="2400" dirty="0" err="1">
                <a:solidFill>
                  <a:schemeClr val="bg1"/>
                </a:solidFill>
                <a:effectLst>
                  <a:outerShdw blurRad="38100" dist="38100" dir="2700000" algn="tl">
                    <a:srgbClr val="000000">
                      <a:alpha val="43137"/>
                    </a:srgbClr>
                  </a:outerShdw>
                </a:effectLst>
                <a:latin typeface="Arial"/>
              </a:rPr>
              <a:t>ønsker</a:t>
            </a:r>
            <a:r>
              <a:rPr lang="en-US" sz="2400" dirty="0">
                <a:solidFill>
                  <a:schemeClr val="bg1"/>
                </a:solidFill>
                <a:effectLst>
                  <a:outerShdw blurRad="38100" dist="38100" dir="2700000" algn="tl">
                    <a:srgbClr val="000000">
                      <a:alpha val="43137"/>
                    </a:srgbClr>
                  </a:outerShdw>
                </a:effectLst>
                <a:latin typeface="Arial"/>
              </a:rPr>
              <a:t> å </a:t>
            </a:r>
            <a:r>
              <a:rPr lang="en-US" sz="2400" dirty="0" err="1">
                <a:solidFill>
                  <a:schemeClr val="bg1"/>
                </a:solidFill>
                <a:effectLst>
                  <a:outerShdw blurRad="38100" dist="38100" dir="2700000" algn="tl">
                    <a:srgbClr val="000000">
                      <a:alpha val="43137"/>
                    </a:srgbClr>
                  </a:outerShdw>
                </a:effectLst>
                <a:latin typeface="Arial"/>
              </a:rPr>
              <a:t>fortsette</a:t>
            </a:r>
            <a:r>
              <a:rPr lang="en-US" sz="2400" dirty="0">
                <a:solidFill>
                  <a:schemeClr val="bg1"/>
                </a:solidFill>
                <a:effectLst>
                  <a:outerShdw blurRad="38100" dist="38100" dir="2700000" algn="tl">
                    <a:srgbClr val="000000">
                      <a:alpha val="43137"/>
                    </a:srgbClr>
                  </a:outerShdw>
                </a:effectLst>
                <a:latin typeface="Arial"/>
              </a:rPr>
              <a:t> å </a:t>
            </a:r>
            <a:r>
              <a:rPr lang="en-US" sz="2400" dirty="0" err="1">
                <a:solidFill>
                  <a:schemeClr val="bg1"/>
                </a:solidFill>
                <a:effectLst>
                  <a:outerShdw blurRad="38100" dist="38100" dir="2700000" algn="tl">
                    <a:srgbClr val="000000">
                      <a:alpha val="43137"/>
                    </a:srgbClr>
                  </a:outerShdw>
                </a:effectLst>
                <a:latin typeface="Arial"/>
              </a:rPr>
              <a:t>spille</a:t>
            </a:r>
            <a:r>
              <a:rPr lang="en-US" sz="2400" dirty="0">
                <a:solidFill>
                  <a:schemeClr val="bg1"/>
                </a:solidFill>
                <a:effectLst>
                  <a:outerShdw blurRad="38100" dist="38100" dir="2700000" algn="tl">
                    <a:srgbClr val="000000">
                      <a:alpha val="43137"/>
                    </a:srgbClr>
                  </a:outerShdw>
                </a:effectLst>
                <a:latin typeface="Arial"/>
              </a:rPr>
              <a:t> </a:t>
            </a:r>
          </a:p>
          <a:p>
            <a:pPr algn="ctr" defTabSz="914363"/>
            <a:br>
              <a:rPr lang="en-US" dirty="0">
                <a:solidFill>
                  <a:srgbClr val="002060"/>
                </a:solidFill>
                <a:effectLst>
                  <a:outerShdw blurRad="38100" dist="38100" dir="2700000" algn="tl">
                    <a:srgbClr val="000000">
                      <a:alpha val="43137"/>
                    </a:srgbClr>
                  </a:outerShdw>
                </a:effectLst>
                <a:latin typeface="Arial"/>
              </a:rPr>
            </a:br>
            <a:br>
              <a:rPr lang="en-US" sz="3333" dirty="0">
                <a:solidFill>
                  <a:srgbClr val="002060"/>
                </a:solidFill>
                <a:effectLst>
                  <a:outerShdw blurRad="38100" dist="38100" dir="2700000" algn="tl">
                    <a:srgbClr val="000000">
                      <a:alpha val="43137"/>
                    </a:srgbClr>
                  </a:outerShdw>
                </a:effectLst>
                <a:latin typeface="Arial"/>
              </a:rPr>
            </a:br>
            <a:endParaRPr lang="en-US" sz="3333" dirty="0">
              <a:solidFill>
                <a:srgbClr val="002060"/>
              </a:solidFill>
              <a:effectLst>
                <a:outerShdw blurRad="38100" dist="38100" dir="2700000" algn="tl">
                  <a:srgbClr val="000000">
                    <a:alpha val="43137"/>
                  </a:srgbClr>
                </a:outerShdw>
              </a:effectLst>
              <a:latin typeface="Arial"/>
            </a:endParaRPr>
          </a:p>
        </p:txBody>
      </p:sp>
      <p:pic>
        <p:nvPicPr>
          <p:cNvPr id="9" name="Bilde 8">
            <a:extLst>
              <a:ext uri="{FF2B5EF4-FFF2-40B4-BE49-F238E27FC236}">
                <a16:creationId xmlns:a16="http://schemas.microsoft.com/office/drawing/2014/main" id="{7C0482B3-34E7-436C-9FA5-A8E76D53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5" y="373323"/>
            <a:ext cx="1090242" cy="1410077"/>
          </a:xfrm>
          <a:prstGeom prst="rect">
            <a:avLst/>
          </a:prstGeom>
        </p:spPr>
      </p:pic>
    </p:spTree>
    <p:extLst>
      <p:ext uri="{BB962C8B-B14F-4D97-AF65-F5344CB8AC3E}">
        <p14:creationId xmlns:p14="http://schemas.microsoft.com/office/powerpoint/2010/main" val="11264580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A2160B-5C4A-4AB8-92D9-D9B865F6E997}"/>
              </a:ext>
            </a:extLst>
          </p:cNvPr>
          <p:cNvSpPr>
            <a:spLocks noGrp="1"/>
          </p:cNvSpPr>
          <p:nvPr>
            <p:ph type="title"/>
          </p:nvPr>
        </p:nvSpPr>
        <p:spPr>
          <a:xfrm>
            <a:off x="0" y="2738216"/>
            <a:ext cx="12192000" cy="1381568"/>
          </a:xfrm>
        </p:spPr>
        <p:txBody>
          <a:bodyPr>
            <a:normAutofit/>
          </a:bodyPr>
          <a:lstStyle/>
          <a:p>
            <a:pPr algn="ctr"/>
            <a:r>
              <a:rPr lang="nb-NO" sz="5400" dirty="0"/>
              <a:t>Lagspåmelding 2022</a:t>
            </a:r>
          </a:p>
        </p:txBody>
      </p:sp>
    </p:spTree>
    <p:extLst>
      <p:ext uri="{BB962C8B-B14F-4D97-AF65-F5344CB8AC3E}">
        <p14:creationId xmlns:p14="http://schemas.microsoft.com/office/powerpoint/2010/main" val="3297658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27B0CC-CFB5-46E9-BC16-AAF883641379}"/>
              </a:ext>
            </a:extLst>
          </p:cNvPr>
          <p:cNvSpPr>
            <a:spLocks noGrp="1"/>
          </p:cNvSpPr>
          <p:nvPr>
            <p:ph type="title"/>
          </p:nvPr>
        </p:nvSpPr>
        <p:spPr>
          <a:xfrm>
            <a:off x="898469" y="767239"/>
            <a:ext cx="10845000" cy="692498"/>
          </a:xfrm>
        </p:spPr>
        <p:txBody>
          <a:bodyPr/>
          <a:lstStyle/>
          <a:p>
            <a:r>
              <a:rPr lang="nb-NO" sz="2667" dirty="0"/>
              <a:t>Rammer og forutsetninger til lagspåmelding</a:t>
            </a:r>
            <a:endParaRPr lang="nb-NO" dirty="0"/>
          </a:p>
        </p:txBody>
      </p:sp>
      <p:sp>
        <p:nvSpPr>
          <p:cNvPr id="3" name="Plassholder for innhold 2">
            <a:extLst>
              <a:ext uri="{FF2B5EF4-FFF2-40B4-BE49-F238E27FC236}">
                <a16:creationId xmlns:a16="http://schemas.microsoft.com/office/drawing/2014/main" id="{BA924F44-5063-4D87-8114-0869AF5F93B5}"/>
              </a:ext>
            </a:extLst>
          </p:cNvPr>
          <p:cNvSpPr>
            <a:spLocks noGrp="1"/>
          </p:cNvSpPr>
          <p:nvPr>
            <p:ph idx="1"/>
          </p:nvPr>
        </p:nvSpPr>
        <p:spPr/>
        <p:txBody>
          <a:bodyPr>
            <a:normAutofit lnSpcReduction="10000"/>
          </a:bodyPr>
          <a:lstStyle/>
          <a:p>
            <a:pPr marL="0" indent="0">
              <a:lnSpc>
                <a:spcPct val="150000"/>
              </a:lnSpc>
              <a:buNone/>
            </a:pPr>
            <a:r>
              <a:rPr lang="nb-NO" sz="2000" b="1">
                <a:solidFill>
                  <a:srgbClr val="002060"/>
                </a:solidFill>
              </a:rPr>
              <a:t>Målsettinger</a:t>
            </a:r>
          </a:p>
          <a:p>
            <a:pPr>
              <a:lnSpc>
                <a:spcPct val="150000"/>
              </a:lnSpc>
            </a:pPr>
            <a:r>
              <a:rPr lang="nb-NO" sz="2000">
                <a:solidFill>
                  <a:srgbClr val="002060"/>
                </a:solidFill>
              </a:rPr>
              <a:t>At klubbene «teller riktig» for å komme frem til sitt reelle lagsgrunnlag i alle aldersklasser – en spiller skal bare telles en gang</a:t>
            </a:r>
          </a:p>
          <a:p>
            <a:pPr>
              <a:lnSpc>
                <a:spcPct val="150000"/>
              </a:lnSpc>
            </a:pPr>
            <a:r>
              <a:rPr lang="nb-NO" sz="2000">
                <a:solidFill>
                  <a:srgbClr val="002060"/>
                </a:solidFill>
              </a:rPr>
              <a:t>At klubbene (spesielt ute i distriktene) evner å finne riktig klasse, nivå og spillform for sine lag for å unngå unødvendige lange reiser</a:t>
            </a:r>
          </a:p>
          <a:p>
            <a:pPr>
              <a:lnSpc>
                <a:spcPct val="150000"/>
              </a:lnSpc>
            </a:pPr>
            <a:r>
              <a:rPr lang="nb-NO" sz="2000">
                <a:solidFill>
                  <a:srgbClr val="002060"/>
                </a:solidFill>
              </a:rPr>
              <a:t>At klubbene evner å tenke en hel sesong når de vurderer hvilke kamparenaer de skal delta på</a:t>
            </a:r>
          </a:p>
          <a:p>
            <a:pPr lvl="1">
              <a:lnSpc>
                <a:spcPct val="150000"/>
              </a:lnSpc>
            </a:pPr>
            <a:r>
              <a:rPr lang="nb-NO" sz="2000">
                <a:solidFill>
                  <a:srgbClr val="002060"/>
                </a:solidFill>
              </a:rPr>
              <a:t>Flere lag i seriespill, OBOS-cup og andre klubbturneringer</a:t>
            </a:r>
          </a:p>
          <a:p>
            <a:pPr lvl="1">
              <a:lnSpc>
                <a:spcPct val="150000"/>
              </a:lnSpc>
            </a:pPr>
            <a:r>
              <a:rPr lang="nb-NO" sz="2000">
                <a:solidFill>
                  <a:srgbClr val="002060"/>
                </a:solidFill>
              </a:rPr>
              <a:t>Unngå trekk av lag</a:t>
            </a:r>
          </a:p>
          <a:p>
            <a:pPr>
              <a:lnSpc>
                <a:spcPct val="150000"/>
              </a:lnSpc>
            </a:pPr>
            <a:r>
              <a:rPr lang="nb-NO" sz="2000">
                <a:solidFill>
                  <a:srgbClr val="002060"/>
                </a:solidFill>
              </a:rPr>
              <a:t>At klubbene tenker totalbelastning for lag og spillere (antall lag og kamparenaer)</a:t>
            </a:r>
          </a:p>
          <a:p>
            <a:pPr marL="0" indent="0">
              <a:buNone/>
            </a:pPr>
            <a:endParaRPr lang="nb-NO"/>
          </a:p>
        </p:txBody>
      </p:sp>
    </p:spTree>
    <p:extLst>
      <p:ext uri="{BB962C8B-B14F-4D97-AF65-F5344CB8AC3E}">
        <p14:creationId xmlns:p14="http://schemas.microsoft.com/office/powerpoint/2010/main" val="2700909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358FF7-42CB-4EDD-BDE9-4523580A0A00}"/>
              </a:ext>
            </a:extLst>
          </p:cNvPr>
          <p:cNvSpPr>
            <a:spLocks noGrp="1"/>
          </p:cNvSpPr>
          <p:nvPr>
            <p:ph type="title"/>
          </p:nvPr>
        </p:nvSpPr>
        <p:spPr>
          <a:xfrm>
            <a:off x="546602" y="457699"/>
            <a:ext cx="10845000" cy="692498"/>
          </a:xfrm>
        </p:spPr>
        <p:txBody>
          <a:bodyPr>
            <a:normAutofit fontScale="90000"/>
          </a:bodyPr>
          <a:lstStyle/>
          <a:p>
            <a:r>
              <a:rPr lang="nb-NO" sz="3000" dirty="0">
                <a:latin typeface="+mn-lt"/>
              </a:rPr>
              <a:t>Hvor mange spillere må man ha til en kamp og en sesong?   </a:t>
            </a:r>
            <a:br>
              <a:rPr lang="nb-NO" sz="2667" dirty="0">
                <a:latin typeface="+mn-lt"/>
              </a:rPr>
            </a:br>
            <a:endParaRPr lang="nb-NO" dirty="0"/>
          </a:p>
        </p:txBody>
      </p:sp>
      <p:graphicFrame>
        <p:nvGraphicFramePr>
          <p:cNvPr id="6" name="Plassholder for innhold 4">
            <a:extLst>
              <a:ext uri="{FF2B5EF4-FFF2-40B4-BE49-F238E27FC236}">
                <a16:creationId xmlns:a16="http://schemas.microsoft.com/office/drawing/2014/main" id="{C1FFA3E2-EC61-4B66-B73D-61848B450502}"/>
              </a:ext>
            </a:extLst>
          </p:cNvPr>
          <p:cNvGraphicFramePr>
            <a:graphicFrameLocks noGrp="1"/>
          </p:cNvGraphicFramePr>
          <p:nvPr>
            <p:ph idx="1"/>
          </p:nvPr>
        </p:nvGraphicFramePr>
        <p:xfrm>
          <a:off x="546602" y="2331720"/>
          <a:ext cx="5314345" cy="211836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622274">
                  <a:extLst>
                    <a:ext uri="{9D8B030D-6E8A-4147-A177-3AD203B41FA5}">
                      <a16:colId xmlns:a16="http://schemas.microsoft.com/office/drawing/2014/main" val="20000"/>
                    </a:ext>
                  </a:extLst>
                </a:gridCol>
                <a:gridCol w="3692071">
                  <a:extLst>
                    <a:ext uri="{9D8B030D-6E8A-4147-A177-3AD203B41FA5}">
                      <a16:colId xmlns:a16="http://schemas.microsoft.com/office/drawing/2014/main" val="20001"/>
                    </a:ext>
                  </a:extLst>
                </a:gridCol>
              </a:tblGrid>
              <a:tr h="304800">
                <a:tc>
                  <a:txBody>
                    <a:bodyPr/>
                    <a:lstStyle/>
                    <a:p>
                      <a:pPr algn="ctr"/>
                      <a:r>
                        <a:rPr lang="nb-NO" sz="1500"/>
                        <a:t>Spillform</a:t>
                      </a:r>
                    </a:p>
                  </a:txBody>
                  <a:tcPr marL="76200" marR="76200" marT="38100" marB="38100"/>
                </a:tc>
                <a:tc>
                  <a:txBody>
                    <a:bodyPr/>
                    <a:lstStyle/>
                    <a:p>
                      <a:pPr algn="ctr"/>
                      <a:r>
                        <a:rPr lang="nb-NO" sz="1500"/>
                        <a:t>En kamp</a:t>
                      </a:r>
                    </a:p>
                  </a:txBody>
                  <a:tcPr marL="76200" marR="76200" marT="38100" marB="38100"/>
                </a:tc>
                <a:extLst>
                  <a:ext uri="{0D108BD9-81ED-4DB2-BD59-A6C34878D82A}">
                    <a16:rowId xmlns:a16="http://schemas.microsoft.com/office/drawing/2014/main" val="10000"/>
                  </a:ext>
                </a:extLst>
              </a:tr>
              <a:tr h="381000">
                <a:tc>
                  <a:txBody>
                    <a:bodyPr/>
                    <a:lstStyle/>
                    <a:p>
                      <a:pPr algn="ctr"/>
                      <a:r>
                        <a:rPr lang="nb-NO" sz="1500">
                          <a:solidFill>
                            <a:schemeClr val="bg2">
                              <a:lumMod val="75000"/>
                            </a:schemeClr>
                          </a:solidFill>
                        </a:rPr>
                        <a:t>3er</a:t>
                      </a:r>
                    </a:p>
                  </a:txBody>
                  <a:tcPr marL="76200" marR="76200" marT="38100" marB="38100"/>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nb-NO" sz="1500">
                          <a:solidFill>
                            <a:schemeClr val="bg2">
                              <a:lumMod val="75000"/>
                            </a:schemeClr>
                          </a:solidFill>
                        </a:rPr>
                        <a:t>5</a:t>
                      </a:r>
                      <a:r>
                        <a:rPr lang="nb-NO" sz="2000">
                          <a:solidFill>
                            <a:schemeClr val="bg2">
                              <a:lumMod val="75000"/>
                            </a:schemeClr>
                          </a:solidFill>
                        </a:rPr>
                        <a:t>–</a:t>
                      </a:r>
                      <a:r>
                        <a:rPr lang="nb-NO" sz="1500">
                          <a:solidFill>
                            <a:schemeClr val="bg2">
                              <a:lumMod val="75000"/>
                            </a:schemeClr>
                          </a:solidFill>
                        </a:rPr>
                        <a:t>6</a:t>
                      </a:r>
                      <a:r>
                        <a:rPr lang="nb-NO" sz="1500" baseline="0">
                          <a:solidFill>
                            <a:schemeClr val="bg2">
                              <a:lumMod val="75000"/>
                            </a:schemeClr>
                          </a:solidFill>
                        </a:rPr>
                        <a:t> </a:t>
                      </a:r>
                      <a:endParaRPr lang="nb-NO" sz="1500">
                        <a:solidFill>
                          <a:schemeClr val="bg2">
                            <a:lumMod val="75000"/>
                          </a:schemeClr>
                        </a:solidFill>
                      </a:endParaRPr>
                    </a:p>
                  </a:txBody>
                  <a:tcPr marL="76200" marR="76200" marT="38100" marB="38100"/>
                </a:tc>
                <a:extLst>
                  <a:ext uri="{0D108BD9-81ED-4DB2-BD59-A6C34878D82A}">
                    <a16:rowId xmlns:a16="http://schemas.microsoft.com/office/drawing/2014/main" val="10001"/>
                  </a:ext>
                </a:extLst>
              </a:tr>
              <a:tr h="381000">
                <a:tc>
                  <a:txBody>
                    <a:bodyPr/>
                    <a:lstStyle/>
                    <a:p>
                      <a:pPr algn="ctr"/>
                      <a:r>
                        <a:rPr lang="nb-NO" sz="1500">
                          <a:solidFill>
                            <a:schemeClr val="bg2">
                              <a:lumMod val="75000"/>
                            </a:schemeClr>
                          </a:solidFill>
                        </a:rPr>
                        <a:t>5er</a:t>
                      </a:r>
                    </a:p>
                  </a:txBody>
                  <a:tcPr marL="76200" marR="76200" marT="38100" marB="38100"/>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nb-NO" sz="1500">
                          <a:solidFill>
                            <a:schemeClr val="bg2">
                              <a:lumMod val="75000"/>
                            </a:schemeClr>
                          </a:solidFill>
                        </a:rPr>
                        <a:t>7</a:t>
                      </a:r>
                      <a:r>
                        <a:rPr lang="nb-NO" sz="2000">
                          <a:solidFill>
                            <a:schemeClr val="bg2">
                              <a:lumMod val="75000"/>
                            </a:schemeClr>
                          </a:solidFill>
                        </a:rPr>
                        <a:t>–</a:t>
                      </a:r>
                      <a:r>
                        <a:rPr lang="nb-NO" sz="1500">
                          <a:solidFill>
                            <a:schemeClr val="bg2">
                              <a:lumMod val="75000"/>
                            </a:schemeClr>
                          </a:solidFill>
                        </a:rPr>
                        <a:t>8</a:t>
                      </a:r>
                    </a:p>
                  </a:txBody>
                  <a:tcPr marL="76200" marR="76200" marT="38100" marB="38100"/>
                </a:tc>
                <a:extLst>
                  <a:ext uri="{0D108BD9-81ED-4DB2-BD59-A6C34878D82A}">
                    <a16:rowId xmlns:a16="http://schemas.microsoft.com/office/drawing/2014/main" val="10002"/>
                  </a:ext>
                </a:extLst>
              </a:tr>
              <a:tr h="381000">
                <a:tc>
                  <a:txBody>
                    <a:bodyPr/>
                    <a:lstStyle/>
                    <a:p>
                      <a:pPr algn="ctr"/>
                      <a:r>
                        <a:rPr lang="nb-NO" sz="1500"/>
                        <a:t>7er</a:t>
                      </a:r>
                    </a:p>
                  </a:txBody>
                  <a:tcPr marL="76200" marR="76200" marT="38100" marB="38100"/>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nb-NO" sz="1500"/>
                        <a:t>9</a:t>
                      </a:r>
                      <a:r>
                        <a:rPr lang="nb-NO" sz="2000">
                          <a:solidFill>
                            <a:schemeClr val="tx1"/>
                          </a:solidFill>
                        </a:rPr>
                        <a:t>–</a:t>
                      </a:r>
                      <a:r>
                        <a:rPr lang="nb-NO" sz="1500"/>
                        <a:t>10</a:t>
                      </a:r>
                    </a:p>
                  </a:txBody>
                  <a:tcPr marL="76200" marR="76200" marT="38100" marB="38100"/>
                </a:tc>
                <a:extLst>
                  <a:ext uri="{0D108BD9-81ED-4DB2-BD59-A6C34878D82A}">
                    <a16:rowId xmlns:a16="http://schemas.microsoft.com/office/drawing/2014/main" val="10003"/>
                  </a:ext>
                </a:extLst>
              </a:tr>
              <a:tr h="330200">
                <a:tc>
                  <a:txBody>
                    <a:bodyPr/>
                    <a:lstStyle/>
                    <a:p>
                      <a:pPr algn="ctr"/>
                      <a:r>
                        <a:rPr lang="nb-NO" sz="1500"/>
                        <a:t>9er</a:t>
                      </a:r>
                    </a:p>
                  </a:txBody>
                  <a:tcPr marL="76200" marR="76200" marT="38100" marB="38100"/>
                </a:tc>
                <a:tc>
                  <a:txBody>
                    <a:bodyPr/>
                    <a:lstStyle/>
                    <a:p>
                      <a:pPr algn="ctr"/>
                      <a:r>
                        <a:rPr lang="nb-NO" sz="1500"/>
                        <a:t>11</a:t>
                      </a:r>
                      <a:r>
                        <a:rPr lang="nb-NO" sz="1700">
                          <a:solidFill>
                            <a:schemeClr val="tx1"/>
                          </a:solidFill>
                        </a:rPr>
                        <a:t>–</a:t>
                      </a:r>
                      <a:r>
                        <a:rPr lang="nb-NO" sz="1500"/>
                        <a:t>13</a:t>
                      </a:r>
                    </a:p>
                  </a:txBody>
                  <a:tcPr marL="76200" marR="76200" marT="38100" marB="38100"/>
                </a:tc>
                <a:extLst>
                  <a:ext uri="{0D108BD9-81ED-4DB2-BD59-A6C34878D82A}">
                    <a16:rowId xmlns:a16="http://schemas.microsoft.com/office/drawing/2014/main" val="10004"/>
                  </a:ext>
                </a:extLst>
              </a:tr>
              <a:tr h="330200">
                <a:tc>
                  <a:txBody>
                    <a:bodyPr/>
                    <a:lstStyle/>
                    <a:p>
                      <a:pPr algn="ctr"/>
                      <a:r>
                        <a:rPr lang="nb-NO" sz="1500"/>
                        <a:t>11er</a:t>
                      </a:r>
                    </a:p>
                  </a:txBody>
                  <a:tcPr marL="76200" marR="76200" marT="38100" marB="38100"/>
                </a:tc>
                <a:tc>
                  <a:txBody>
                    <a:bodyPr/>
                    <a:lstStyle/>
                    <a:p>
                      <a:pPr algn="ctr"/>
                      <a:r>
                        <a:rPr lang="nb-NO" sz="1500"/>
                        <a:t>14</a:t>
                      </a:r>
                      <a:r>
                        <a:rPr lang="nb-NO" sz="1700">
                          <a:solidFill>
                            <a:schemeClr val="tx1"/>
                          </a:solidFill>
                        </a:rPr>
                        <a:t>–</a:t>
                      </a:r>
                      <a:r>
                        <a:rPr lang="nb-NO" sz="1500"/>
                        <a:t>17</a:t>
                      </a:r>
                    </a:p>
                  </a:txBody>
                  <a:tcPr marL="76200" marR="76200" marT="38100" marB="38100"/>
                </a:tc>
                <a:extLst>
                  <a:ext uri="{0D108BD9-81ED-4DB2-BD59-A6C34878D82A}">
                    <a16:rowId xmlns:a16="http://schemas.microsoft.com/office/drawing/2014/main" val="10005"/>
                  </a:ext>
                </a:extLst>
              </a:tr>
            </a:tbl>
          </a:graphicData>
        </a:graphic>
      </p:graphicFrame>
      <p:graphicFrame>
        <p:nvGraphicFramePr>
          <p:cNvPr id="7" name="Plassholder for innhold 4">
            <a:extLst>
              <a:ext uri="{FF2B5EF4-FFF2-40B4-BE49-F238E27FC236}">
                <a16:creationId xmlns:a16="http://schemas.microsoft.com/office/drawing/2014/main" id="{053FC620-EE43-442A-9F20-DDE4997BDECE}"/>
              </a:ext>
            </a:extLst>
          </p:cNvPr>
          <p:cNvGraphicFramePr>
            <a:graphicFrameLocks/>
          </p:cNvGraphicFramePr>
          <p:nvPr/>
        </p:nvGraphicFramePr>
        <p:xfrm>
          <a:off x="6551363" y="2331720"/>
          <a:ext cx="5314345" cy="219456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604131">
                  <a:extLst>
                    <a:ext uri="{9D8B030D-6E8A-4147-A177-3AD203B41FA5}">
                      <a16:colId xmlns:a16="http://schemas.microsoft.com/office/drawing/2014/main" val="20000"/>
                    </a:ext>
                  </a:extLst>
                </a:gridCol>
                <a:gridCol w="3710214">
                  <a:extLst>
                    <a:ext uri="{9D8B030D-6E8A-4147-A177-3AD203B41FA5}">
                      <a16:colId xmlns:a16="http://schemas.microsoft.com/office/drawing/2014/main" val="20001"/>
                    </a:ext>
                  </a:extLst>
                </a:gridCol>
              </a:tblGrid>
              <a:tr h="365760">
                <a:tc>
                  <a:txBody>
                    <a:bodyPr/>
                    <a:lstStyle/>
                    <a:p>
                      <a:pPr algn="ctr"/>
                      <a:r>
                        <a:rPr lang="nb-NO" sz="1500"/>
                        <a:t>Spillform</a:t>
                      </a:r>
                    </a:p>
                  </a:txBody>
                  <a:tcPr marL="76200" marR="76200" marT="38100" marB="38100"/>
                </a:tc>
                <a:tc>
                  <a:txBody>
                    <a:bodyPr/>
                    <a:lstStyle/>
                    <a:p>
                      <a:pPr algn="ctr"/>
                      <a:r>
                        <a:rPr lang="nb-NO" sz="1500"/>
                        <a:t>En hel sesong</a:t>
                      </a:r>
                    </a:p>
                  </a:txBody>
                  <a:tcPr marL="76200" marR="76200" marT="38100" marB="38100"/>
                </a:tc>
                <a:extLst>
                  <a:ext uri="{0D108BD9-81ED-4DB2-BD59-A6C34878D82A}">
                    <a16:rowId xmlns:a16="http://schemas.microsoft.com/office/drawing/2014/main" val="10000"/>
                  </a:ext>
                </a:extLst>
              </a:tr>
              <a:tr h="365760">
                <a:tc>
                  <a:txBody>
                    <a:bodyPr/>
                    <a:lstStyle/>
                    <a:p>
                      <a:pPr algn="ctr"/>
                      <a:r>
                        <a:rPr lang="nb-NO" sz="1500">
                          <a:solidFill>
                            <a:schemeClr val="bg2">
                              <a:lumMod val="75000"/>
                            </a:schemeClr>
                          </a:solidFill>
                        </a:rPr>
                        <a:t>3er</a:t>
                      </a:r>
                    </a:p>
                  </a:txBody>
                  <a:tcPr marL="76200" marR="76200" marT="38100" marB="38100"/>
                </a:tc>
                <a:tc>
                  <a:txBody>
                    <a:bodyPr/>
                    <a:lstStyle/>
                    <a:p>
                      <a:pPr algn="ctr"/>
                      <a:r>
                        <a:rPr lang="nb-NO" sz="1500">
                          <a:solidFill>
                            <a:schemeClr val="bg2">
                              <a:lumMod val="75000"/>
                            </a:schemeClr>
                          </a:solidFill>
                        </a:rPr>
                        <a:t>8</a:t>
                      </a:r>
                      <a:r>
                        <a:rPr lang="nb-NO" sz="1700">
                          <a:solidFill>
                            <a:schemeClr val="bg2">
                              <a:lumMod val="75000"/>
                            </a:schemeClr>
                          </a:solidFill>
                        </a:rPr>
                        <a:t>–</a:t>
                      </a:r>
                      <a:r>
                        <a:rPr lang="nb-NO" sz="1500">
                          <a:solidFill>
                            <a:schemeClr val="bg2">
                              <a:lumMod val="75000"/>
                            </a:schemeClr>
                          </a:solidFill>
                        </a:rPr>
                        <a:t>10</a:t>
                      </a:r>
                    </a:p>
                  </a:txBody>
                  <a:tcPr marL="76200" marR="76200" marT="38100" marB="38100"/>
                </a:tc>
                <a:extLst>
                  <a:ext uri="{0D108BD9-81ED-4DB2-BD59-A6C34878D82A}">
                    <a16:rowId xmlns:a16="http://schemas.microsoft.com/office/drawing/2014/main" val="10001"/>
                  </a:ext>
                </a:extLst>
              </a:tr>
              <a:tr h="365760">
                <a:tc>
                  <a:txBody>
                    <a:bodyPr/>
                    <a:lstStyle/>
                    <a:p>
                      <a:pPr algn="ctr"/>
                      <a:r>
                        <a:rPr lang="nb-NO" sz="1500">
                          <a:solidFill>
                            <a:schemeClr val="bg2">
                              <a:lumMod val="75000"/>
                            </a:schemeClr>
                          </a:solidFill>
                        </a:rPr>
                        <a:t>5er</a:t>
                      </a:r>
                    </a:p>
                  </a:txBody>
                  <a:tcPr marL="76200" marR="76200" marT="38100" marB="38100"/>
                </a:tc>
                <a:tc>
                  <a:txBody>
                    <a:bodyPr/>
                    <a:lstStyle/>
                    <a:p>
                      <a:pPr algn="ctr"/>
                      <a:r>
                        <a:rPr lang="nb-NO" sz="1500">
                          <a:solidFill>
                            <a:schemeClr val="bg2">
                              <a:lumMod val="75000"/>
                            </a:schemeClr>
                          </a:solidFill>
                        </a:rPr>
                        <a:t>10</a:t>
                      </a:r>
                      <a:r>
                        <a:rPr lang="nb-NO" sz="1700">
                          <a:solidFill>
                            <a:schemeClr val="bg2">
                              <a:lumMod val="75000"/>
                            </a:schemeClr>
                          </a:solidFill>
                        </a:rPr>
                        <a:t>–</a:t>
                      </a:r>
                      <a:r>
                        <a:rPr lang="nb-NO" sz="1500">
                          <a:solidFill>
                            <a:schemeClr val="bg2">
                              <a:lumMod val="75000"/>
                            </a:schemeClr>
                          </a:solidFill>
                        </a:rPr>
                        <a:t>12</a:t>
                      </a:r>
                    </a:p>
                  </a:txBody>
                  <a:tcPr marL="76200" marR="76200" marT="38100" marB="38100"/>
                </a:tc>
                <a:extLst>
                  <a:ext uri="{0D108BD9-81ED-4DB2-BD59-A6C34878D82A}">
                    <a16:rowId xmlns:a16="http://schemas.microsoft.com/office/drawing/2014/main" val="10002"/>
                  </a:ext>
                </a:extLst>
              </a:tr>
              <a:tr h="365760">
                <a:tc>
                  <a:txBody>
                    <a:bodyPr/>
                    <a:lstStyle/>
                    <a:p>
                      <a:pPr algn="ctr"/>
                      <a:r>
                        <a:rPr lang="nb-NO" sz="1500"/>
                        <a:t>7er</a:t>
                      </a:r>
                    </a:p>
                  </a:txBody>
                  <a:tcPr marL="76200" marR="76200" marT="38100" marB="38100"/>
                </a:tc>
                <a:tc>
                  <a:txBody>
                    <a:bodyPr/>
                    <a:lstStyle/>
                    <a:p>
                      <a:pPr algn="ctr"/>
                      <a:r>
                        <a:rPr lang="nb-NO" sz="1500"/>
                        <a:t>12</a:t>
                      </a:r>
                      <a:r>
                        <a:rPr lang="nb-NO" sz="1700">
                          <a:solidFill>
                            <a:schemeClr val="tx1"/>
                          </a:solidFill>
                        </a:rPr>
                        <a:t>–</a:t>
                      </a:r>
                      <a:r>
                        <a:rPr lang="nb-NO" sz="1500"/>
                        <a:t>15</a:t>
                      </a:r>
                    </a:p>
                  </a:txBody>
                  <a:tcPr marL="76200" marR="76200" marT="38100" marB="38100"/>
                </a:tc>
                <a:extLst>
                  <a:ext uri="{0D108BD9-81ED-4DB2-BD59-A6C34878D82A}">
                    <a16:rowId xmlns:a16="http://schemas.microsoft.com/office/drawing/2014/main" val="10003"/>
                  </a:ext>
                </a:extLst>
              </a:tr>
              <a:tr h="365760">
                <a:tc>
                  <a:txBody>
                    <a:bodyPr/>
                    <a:lstStyle/>
                    <a:p>
                      <a:pPr algn="ctr"/>
                      <a:r>
                        <a:rPr lang="nb-NO" sz="1500"/>
                        <a:t>9er</a:t>
                      </a:r>
                    </a:p>
                  </a:txBody>
                  <a:tcPr marL="76200" marR="76200" marT="38100" marB="38100"/>
                </a:tc>
                <a:tc>
                  <a:txBody>
                    <a:bodyPr/>
                    <a:lstStyle/>
                    <a:p>
                      <a:pPr algn="ctr"/>
                      <a:r>
                        <a:rPr lang="nb-NO" sz="1500"/>
                        <a:t>16</a:t>
                      </a:r>
                      <a:r>
                        <a:rPr lang="nb-NO" sz="1700">
                          <a:solidFill>
                            <a:schemeClr val="tx1"/>
                          </a:solidFill>
                        </a:rPr>
                        <a:t>–</a:t>
                      </a:r>
                      <a:r>
                        <a:rPr lang="nb-NO" sz="1500"/>
                        <a:t>18</a:t>
                      </a:r>
                    </a:p>
                  </a:txBody>
                  <a:tcPr marL="76200" marR="76200" marT="38100" marB="38100"/>
                </a:tc>
                <a:extLst>
                  <a:ext uri="{0D108BD9-81ED-4DB2-BD59-A6C34878D82A}">
                    <a16:rowId xmlns:a16="http://schemas.microsoft.com/office/drawing/2014/main" val="10004"/>
                  </a:ext>
                </a:extLst>
              </a:tr>
              <a:tr h="365760">
                <a:tc>
                  <a:txBody>
                    <a:bodyPr/>
                    <a:lstStyle/>
                    <a:p>
                      <a:pPr algn="ctr"/>
                      <a:r>
                        <a:rPr lang="nb-NO" sz="1500"/>
                        <a:t>11er</a:t>
                      </a:r>
                    </a:p>
                  </a:txBody>
                  <a:tcPr marL="76200" marR="76200" marT="38100" marB="38100"/>
                </a:tc>
                <a:tc>
                  <a:txBody>
                    <a:bodyPr/>
                    <a:lstStyle/>
                    <a:p>
                      <a:pPr algn="ctr"/>
                      <a:r>
                        <a:rPr lang="nb-NO" sz="1500"/>
                        <a:t>22</a:t>
                      </a:r>
                      <a:r>
                        <a:rPr lang="nb-NO" sz="1700">
                          <a:solidFill>
                            <a:schemeClr val="tx1"/>
                          </a:solidFill>
                        </a:rPr>
                        <a:t>–</a:t>
                      </a:r>
                      <a:r>
                        <a:rPr lang="nb-NO" sz="1500"/>
                        <a:t>25</a:t>
                      </a:r>
                    </a:p>
                  </a:txBody>
                  <a:tcPr marL="76200" marR="76200" marT="38100" marB="3810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98033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15C46C-176B-45BC-9042-D6AC8627884B}"/>
              </a:ext>
            </a:extLst>
          </p:cNvPr>
          <p:cNvSpPr>
            <a:spLocks noGrp="1"/>
          </p:cNvSpPr>
          <p:nvPr>
            <p:ph type="title"/>
          </p:nvPr>
        </p:nvSpPr>
        <p:spPr/>
        <p:txBody>
          <a:bodyPr/>
          <a:lstStyle/>
          <a:p>
            <a:r>
              <a:rPr lang="nb-NO" sz="2667" dirty="0"/>
              <a:t>Lov og reglement</a:t>
            </a:r>
            <a:endParaRPr lang="nb-NO" dirty="0"/>
          </a:p>
        </p:txBody>
      </p:sp>
      <p:sp>
        <p:nvSpPr>
          <p:cNvPr id="3" name="Plassholder for innhold 2">
            <a:extLst>
              <a:ext uri="{FF2B5EF4-FFF2-40B4-BE49-F238E27FC236}">
                <a16:creationId xmlns:a16="http://schemas.microsoft.com/office/drawing/2014/main" id="{928CE208-87C0-4DE7-B15A-4B8DA1C15F65}"/>
              </a:ext>
            </a:extLst>
          </p:cNvPr>
          <p:cNvSpPr>
            <a:spLocks noGrp="1"/>
          </p:cNvSpPr>
          <p:nvPr>
            <p:ph idx="1"/>
          </p:nvPr>
        </p:nvSpPr>
        <p:spPr>
          <a:xfrm>
            <a:off x="901758" y="1672688"/>
            <a:ext cx="10843356" cy="4290536"/>
          </a:xfrm>
        </p:spPr>
        <p:txBody>
          <a:bodyPr/>
          <a:lstStyle/>
          <a:p>
            <a:pPr>
              <a:lnSpc>
                <a:spcPct val="150000"/>
              </a:lnSpc>
            </a:pPr>
            <a:r>
              <a:rPr lang="nb-NO" sz="2000" b="1">
                <a:solidFill>
                  <a:srgbClr val="1A2B68"/>
                </a:solidFill>
              </a:rPr>
              <a:t>Breddereglementet</a:t>
            </a:r>
          </a:p>
          <a:p>
            <a:pPr lvl="1">
              <a:lnSpc>
                <a:spcPct val="150000"/>
              </a:lnSpc>
            </a:pPr>
            <a:r>
              <a:rPr lang="nb-NO" sz="2000">
                <a:solidFill>
                  <a:srgbClr val="1A2B68"/>
                </a:solidFill>
              </a:rPr>
              <a:t>Unntak fra kravene til alder</a:t>
            </a:r>
          </a:p>
          <a:p>
            <a:pPr lvl="1">
              <a:lnSpc>
                <a:spcPct val="150000"/>
              </a:lnSpc>
            </a:pPr>
            <a:r>
              <a:rPr lang="nb-NO" sz="2000">
                <a:solidFill>
                  <a:srgbClr val="1A2B68"/>
                </a:solidFill>
              </a:rPr>
              <a:t>Dispensasjon fra kravene til alder</a:t>
            </a:r>
          </a:p>
          <a:p>
            <a:pPr lvl="1">
              <a:lnSpc>
                <a:spcPct val="150000"/>
              </a:lnSpc>
            </a:pPr>
            <a:r>
              <a:rPr lang="nb-NO" sz="2000">
                <a:solidFill>
                  <a:srgbClr val="1A2B68"/>
                </a:solidFill>
              </a:rPr>
              <a:t>Deltakelse på flere lag 13</a:t>
            </a:r>
            <a:r>
              <a:rPr lang="nb-NO" sz="2000">
                <a:solidFill>
                  <a:schemeClr val="accent1"/>
                </a:solidFill>
              </a:rPr>
              <a:t>–</a:t>
            </a:r>
            <a:r>
              <a:rPr lang="nb-NO" sz="2000">
                <a:solidFill>
                  <a:srgbClr val="1A2B68"/>
                </a:solidFill>
              </a:rPr>
              <a:t>19 år</a:t>
            </a:r>
          </a:p>
          <a:p>
            <a:pPr lvl="1">
              <a:lnSpc>
                <a:spcPct val="150000"/>
              </a:lnSpc>
            </a:pPr>
            <a:r>
              <a:rPr lang="nb-NO" sz="2000">
                <a:solidFill>
                  <a:srgbClr val="1A2B68"/>
                </a:solidFill>
              </a:rPr>
              <a:t>Sammensatte lag</a:t>
            </a:r>
            <a:endParaRPr lang="nb-NO"/>
          </a:p>
        </p:txBody>
      </p:sp>
      <p:sp>
        <p:nvSpPr>
          <p:cNvPr id="4" name="TekstSylinder 3">
            <a:extLst>
              <a:ext uri="{FF2B5EF4-FFF2-40B4-BE49-F238E27FC236}">
                <a16:creationId xmlns:a16="http://schemas.microsoft.com/office/drawing/2014/main" id="{F681BD36-3E1F-477B-B286-BC78AA980C1E}"/>
              </a:ext>
            </a:extLst>
          </p:cNvPr>
          <p:cNvSpPr txBox="1"/>
          <p:nvPr/>
        </p:nvSpPr>
        <p:spPr>
          <a:xfrm>
            <a:off x="6322613" y="2367545"/>
            <a:ext cx="4186237" cy="107670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20000"/>
              </a:lnSpc>
            </a:pPr>
            <a:r>
              <a:rPr lang="nb-NO" sz="1833" b="1">
                <a:solidFill>
                  <a:srgbClr val="1A2B68"/>
                </a:solidFill>
              </a:rPr>
              <a:t>Lokale tilpasninger for sesongen 2021 opphører – tilbake til det ordinære Breddereglementet i 2022</a:t>
            </a:r>
          </a:p>
        </p:txBody>
      </p:sp>
    </p:spTree>
    <p:extLst>
      <p:ext uri="{BB962C8B-B14F-4D97-AF65-F5344CB8AC3E}">
        <p14:creationId xmlns:p14="http://schemas.microsoft.com/office/powerpoint/2010/main" val="1600994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600EF9-5D35-4D3D-BAA3-D09F4BEB3A92}"/>
              </a:ext>
            </a:extLst>
          </p:cNvPr>
          <p:cNvSpPr>
            <a:spLocks noGrp="1"/>
          </p:cNvSpPr>
          <p:nvPr>
            <p:ph type="title"/>
          </p:nvPr>
        </p:nvSpPr>
        <p:spPr/>
        <p:txBody>
          <a:bodyPr/>
          <a:lstStyle/>
          <a:p>
            <a:r>
              <a:rPr lang="nb-NO" sz="2667"/>
              <a:t>Breddereglementet</a:t>
            </a:r>
            <a:endParaRPr lang="nb-NO"/>
          </a:p>
        </p:txBody>
      </p:sp>
      <p:sp>
        <p:nvSpPr>
          <p:cNvPr id="3" name="Plassholder for innhold 2">
            <a:extLst>
              <a:ext uri="{FF2B5EF4-FFF2-40B4-BE49-F238E27FC236}">
                <a16:creationId xmlns:a16="http://schemas.microsoft.com/office/drawing/2014/main" id="{F6DED433-F87E-413E-BC14-755AD239D2E7}"/>
              </a:ext>
            </a:extLst>
          </p:cNvPr>
          <p:cNvSpPr>
            <a:spLocks noGrp="1"/>
          </p:cNvSpPr>
          <p:nvPr>
            <p:ph idx="1"/>
          </p:nvPr>
        </p:nvSpPr>
        <p:spPr/>
        <p:txBody>
          <a:bodyPr>
            <a:normAutofit lnSpcReduction="10000"/>
          </a:bodyPr>
          <a:lstStyle/>
          <a:p>
            <a:pPr marL="0" indent="0">
              <a:lnSpc>
                <a:spcPct val="120000"/>
              </a:lnSpc>
              <a:buNone/>
            </a:pPr>
            <a:r>
              <a:rPr lang="nb-NO" sz="2333" b="1">
                <a:solidFill>
                  <a:schemeClr val="accent1"/>
                </a:solidFill>
              </a:rPr>
              <a:t>Unntak fra kravene til alder (§2–3)</a:t>
            </a:r>
          </a:p>
          <a:p>
            <a:pPr marL="0" indent="0">
              <a:lnSpc>
                <a:spcPct val="120000"/>
              </a:lnSpc>
              <a:buNone/>
            </a:pPr>
            <a:endParaRPr lang="nb-NO" sz="2333" b="1">
              <a:solidFill>
                <a:schemeClr val="accent1"/>
              </a:solidFill>
            </a:endParaRPr>
          </a:p>
          <a:p>
            <a:pPr>
              <a:lnSpc>
                <a:spcPct val="120000"/>
              </a:lnSpc>
            </a:pPr>
            <a:r>
              <a:rPr lang="nb-NO" sz="2333">
                <a:solidFill>
                  <a:schemeClr val="accent1"/>
                </a:solidFill>
              </a:rPr>
              <a:t>Inntil 2 overårige spillere i 11er og 9er. 1 overårig spiller i 7er</a:t>
            </a:r>
          </a:p>
          <a:p>
            <a:pPr>
              <a:lnSpc>
                <a:spcPct val="120000"/>
              </a:lnSpc>
            </a:pPr>
            <a:r>
              <a:rPr lang="nb-NO" sz="2333">
                <a:solidFill>
                  <a:schemeClr val="accent1"/>
                </a:solidFill>
              </a:rPr>
              <a:t>Overårig spiller kan ikke være mer enn ett år for gammel og kan i samme sesong ikke spille på lag i sin egen aldersklasse eller høyere. </a:t>
            </a:r>
            <a:r>
              <a:rPr lang="nb-NO" sz="2333" b="1">
                <a:solidFill>
                  <a:schemeClr val="accent1"/>
                </a:solidFill>
              </a:rPr>
              <a:t>Forutsetningen er at klubben ikke stiller lag i spillerens egen aldersklasse!</a:t>
            </a:r>
          </a:p>
          <a:p>
            <a:pPr>
              <a:lnSpc>
                <a:spcPct val="120000"/>
              </a:lnSpc>
            </a:pPr>
            <a:r>
              <a:rPr lang="nb-NO" sz="2333">
                <a:solidFill>
                  <a:schemeClr val="accent1"/>
                </a:solidFill>
              </a:rPr>
              <a:t>Begrensningen i punkt 2 gjelder ikke i den eldste ungdomsklassen for jenter som kretsen tilbyr – dvs. kan være mer enn ett år for gammel og kan i samme sesong spille på lag i sin egen aldersklasse eller høyere</a:t>
            </a:r>
          </a:p>
          <a:p>
            <a:pPr lvl="1">
              <a:lnSpc>
                <a:spcPct val="120000"/>
              </a:lnSpc>
            </a:pPr>
            <a:r>
              <a:rPr lang="nb-NO" sz="2167" b="1">
                <a:solidFill>
                  <a:schemeClr val="accent1"/>
                </a:solidFill>
              </a:rPr>
              <a:t>Gjelder i J17-klassen om J19 ikke er et tilbud i 2022</a:t>
            </a:r>
          </a:p>
          <a:p>
            <a:pPr>
              <a:lnSpc>
                <a:spcPct val="120000"/>
              </a:lnSpc>
            </a:pPr>
            <a:endParaRPr lang="nb-NO" sz="2333" b="1">
              <a:solidFill>
                <a:schemeClr val="accent1"/>
              </a:solidFill>
            </a:endParaRPr>
          </a:p>
          <a:p>
            <a:pPr marL="0" indent="0">
              <a:buNone/>
            </a:pPr>
            <a:endParaRPr lang="nb-NO"/>
          </a:p>
        </p:txBody>
      </p:sp>
    </p:spTree>
    <p:extLst>
      <p:ext uri="{BB962C8B-B14F-4D97-AF65-F5344CB8AC3E}">
        <p14:creationId xmlns:p14="http://schemas.microsoft.com/office/powerpoint/2010/main" val="24606017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D65A3B-7B01-4117-AD97-DCA48D87FB19}"/>
              </a:ext>
            </a:extLst>
          </p:cNvPr>
          <p:cNvSpPr>
            <a:spLocks noGrp="1"/>
          </p:cNvSpPr>
          <p:nvPr>
            <p:ph type="title"/>
          </p:nvPr>
        </p:nvSpPr>
        <p:spPr/>
        <p:txBody>
          <a:bodyPr/>
          <a:lstStyle/>
          <a:p>
            <a:r>
              <a:rPr lang="nb-NO" sz="2667"/>
              <a:t>Breddereglementet</a:t>
            </a:r>
            <a:endParaRPr lang="nb-NO"/>
          </a:p>
        </p:txBody>
      </p:sp>
      <p:sp>
        <p:nvSpPr>
          <p:cNvPr id="3" name="Plassholder for innhold 2">
            <a:extLst>
              <a:ext uri="{FF2B5EF4-FFF2-40B4-BE49-F238E27FC236}">
                <a16:creationId xmlns:a16="http://schemas.microsoft.com/office/drawing/2014/main" id="{037F37A8-884B-4CD7-A41B-3AA0DCA58B5B}"/>
              </a:ext>
            </a:extLst>
          </p:cNvPr>
          <p:cNvSpPr>
            <a:spLocks noGrp="1"/>
          </p:cNvSpPr>
          <p:nvPr>
            <p:ph idx="1"/>
          </p:nvPr>
        </p:nvSpPr>
        <p:spPr/>
        <p:txBody>
          <a:bodyPr/>
          <a:lstStyle/>
          <a:p>
            <a:pPr marL="0" indent="0">
              <a:lnSpc>
                <a:spcPct val="120000"/>
              </a:lnSpc>
              <a:buNone/>
            </a:pPr>
            <a:r>
              <a:rPr lang="nb-NO" sz="2333" b="1">
                <a:solidFill>
                  <a:schemeClr val="accent1"/>
                </a:solidFill>
              </a:rPr>
              <a:t>Dispensasjon fra kravene til alder (§2–4)</a:t>
            </a:r>
          </a:p>
          <a:p>
            <a:pPr marL="0" indent="0">
              <a:lnSpc>
                <a:spcPct val="120000"/>
              </a:lnSpc>
              <a:buNone/>
            </a:pPr>
            <a:endParaRPr lang="nb-NO" sz="2333" b="1">
              <a:solidFill>
                <a:schemeClr val="accent1"/>
              </a:solidFill>
            </a:endParaRPr>
          </a:p>
          <a:p>
            <a:pPr>
              <a:lnSpc>
                <a:spcPct val="120000"/>
              </a:lnSpc>
            </a:pPr>
            <a:r>
              <a:rPr lang="nb-NO" sz="2333">
                <a:solidFill>
                  <a:schemeClr val="accent1"/>
                </a:solidFill>
              </a:rPr>
              <a:t>Kan søke om dispensasjon på sosiale eller medisinske årsaker eller mangel på kamptilbud</a:t>
            </a:r>
          </a:p>
          <a:p>
            <a:pPr>
              <a:lnSpc>
                <a:spcPct val="120000"/>
              </a:lnSpc>
            </a:pPr>
            <a:r>
              <a:rPr lang="nb-NO" sz="2333">
                <a:solidFill>
                  <a:schemeClr val="accent1"/>
                </a:solidFill>
              </a:rPr>
              <a:t>Søknad fra styreleder i klubben – skriftlig godkjent av spillerens foresatte </a:t>
            </a:r>
          </a:p>
          <a:p>
            <a:pPr>
              <a:lnSpc>
                <a:spcPct val="120000"/>
              </a:lnSpc>
            </a:pPr>
            <a:r>
              <a:rPr lang="nb-NO" sz="2333">
                <a:solidFill>
                  <a:schemeClr val="accent1"/>
                </a:solidFill>
              </a:rPr>
              <a:t>Ved søknad på grunnlag av medisinske årsaker skal attest fra lege vedlegges</a:t>
            </a:r>
          </a:p>
          <a:p>
            <a:pPr>
              <a:lnSpc>
                <a:spcPct val="120000"/>
              </a:lnSpc>
            </a:pPr>
            <a:r>
              <a:rPr lang="nb-NO" sz="2333">
                <a:solidFill>
                  <a:schemeClr val="accent1"/>
                </a:solidFill>
              </a:rPr>
              <a:t>Spiller på dispensasjon kan i samme sesong ikke spille på lag i sin egen aldersklasse eller høyere med mindre det foreligger særskilte grunner</a:t>
            </a:r>
          </a:p>
          <a:p>
            <a:pPr marL="0" indent="0">
              <a:buNone/>
            </a:pPr>
            <a:endParaRPr lang="nb-NO"/>
          </a:p>
        </p:txBody>
      </p:sp>
    </p:spTree>
    <p:extLst>
      <p:ext uri="{BB962C8B-B14F-4D97-AF65-F5344CB8AC3E}">
        <p14:creationId xmlns:p14="http://schemas.microsoft.com/office/powerpoint/2010/main" val="7060836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631AF7-3441-4359-8337-431A34EF1509}"/>
              </a:ext>
            </a:extLst>
          </p:cNvPr>
          <p:cNvSpPr>
            <a:spLocks noGrp="1"/>
          </p:cNvSpPr>
          <p:nvPr>
            <p:ph type="title"/>
          </p:nvPr>
        </p:nvSpPr>
        <p:spPr>
          <a:xfrm>
            <a:off x="1" y="467452"/>
            <a:ext cx="12184134" cy="692498"/>
          </a:xfrm>
        </p:spPr>
        <p:txBody>
          <a:bodyPr anchor="t">
            <a:noAutofit/>
          </a:bodyPr>
          <a:lstStyle/>
          <a:p>
            <a:pPr algn="ctr"/>
            <a:r>
              <a:rPr lang="en-US" sz="5000" dirty="0">
                <a:effectLst>
                  <a:outerShdw blurRad="38100" dist="38100" dir="2700000" algn="tl">
                    <a:srgbClr val="000000">
                      <a:alpha val="43137"/>
                    </a:srgbClr>
                  </a:outerShdw>
                </a:effectLst>
              </a:rPr>
              <a:t>NFFS VARSLINGSKANAL </a:t>
            </a:r>
            <a:br>
              <a:rPr lang="en-US" sz="5000" dirty="0">
                <a:effectLst>
                  <a:outerShdw blurRad="38100" dist="38100" dir="2700000" algn="tl">
                    <a:srgbClr val="000000">
                      <a:alpha val="43137"/>
                    </a:srgbClr>
                  </a:outerShdw>
                </a:effectLst>
              </a:rPr>
            </a:br>
            <a:br>
              <a:rPr lang="en-US" sz="5000" dirty="0">
                <a:effectLst>
                  <a:outerShdw blurRad="38100" dist="38100" dir="2700000" algn="tl">
                    <a:srgbClr val="000000">
                      <a:alpha val="43137"/>
                    </a:srgbClr>
                  </a:outerShdw>
                </a:effectLst>
              </a:rPr>
            </a:br>
            <a:endParaRPr lang="en-US" sz="5000" dirty="0">
              <a:effectLst>
                <a:outerShdw blurRad="38100" dist="38100" dir="2700000" algn="tl">
                  <a:srgbClr val="000000">
                    <a:alpha val="43137"/>
                  </a:srgbClr>
                </a:outerShdw>
              </a:effectLst>
            </a:endParaRPr>
          </a:p>
        </p:txBody>
      </p:sp>
      <p:pic>
        <p:nvPicPr>
          <p:cNvPr id="3" name="Bilde 2">
            <a:extLst>
              <a:ext uri="{FF2B5EF4-FFF2-40B4-BE49-F238E27FC236}">
                <a16:creationId xmlns:a16="http://schemas.microsoft.com/office/drawing/2014/main" id="{4D92F141-9459-4C7D-AD69-DA0E38D522BC}"/>
              </a:ext>
            </a:extLst>
          </p:cNvPr>
          <p:cNvPicPr>
            <a:picLocks noChangeAspect="1"/>
          </p:cNvPicPr>
          <p:nvPr/>
        </p:nvPicPr>
        <p:blipFill>
          <a:blip r:embed="rId3"/>
          <a:stretch>
            <a:fillRect/>
          </a:stretch>
        </p:blipFill>
        <p:spPr>
          <a:xfrm>
            <a:off x="5563019" y="1843852"/>
            <a:ext cx="6458454" cy="3620722"/>
          </a:xfrm>
          <a:prstGeom prst="rect">
            <a:avLst/>
          </a:prstGeom>
        </p:spPr>
      </p:pic>
      <p:pic>
        <p:nvPicPr>
          <p:cNvPr id="7" name="Bilde 6">
            <a:extLst>
              <a:ext uri="{FF2B5EF4-FFF2-40B4-BE49-F238E27FC236}">
                <a16:creationId xmlns:a16="http://schemas.microsoft.com/office/drawing/2014/main" id="{CA59B688-52F1-4D13-AF6F-43839B9B06EB}"/>
              </a:ext>
            </a:extLst>
          </p:cNvPr>
          <p:cNvPicPr>
            <a:picLocks noChangeAspect="1"/>
          </p:cNvPicPr>
          <p:nvPr/>
        </p:nvPicPr>
        <p:blipFill>
          <a:blip r:embed="rId4"/>
          <a:stretch>
            <a:fillRect/>
          </a:stretch>
        </p:blipFill>
        <p:spPr>
          <a:xfrm>
            <a:off x="402021" y="2835616"/>
            <a:ext cx="4941624" cy="2628958"/>
          </a:xfrm>
          <a:prstGeom prst="rect">
            <a:avLst/>
          </a:prstGeom>
        </p:spPr>
      </p:pic>
      <p:sp>
        <p:nvSpPr>
          <p:cNvPr id="10" name="Title 1">
            <a:extLst>
              <a:ext uri="{FF2B5EF4-FFF2-40B4-BE49-F238E27FC236}">
                <a16:creationId xmlns:a16="http://schemas.microsoft.com/office/drawing/2014/main" id="{974855EB-8E83-4846-98D1-E70B8D567DBE}"/>
              </a:ext>
            </a:extLst>
          </p:cNvPr>
          <p:cNvSpPr txBox="1">
            <a:spLocks/>
          </p:cNvSpPr>
          <p:nvPr/>
        </p:nvSpPr>
        <p:spPr>
          <a:xfrm>
            <a:off x="402021" y="2143119"/>
            <a:ext cx="4941624" cy="692498"/>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a:r>
              <a:rPr lang="en-US" sz="2667" dirty="0">
                <a:effectLst>
                  <a:outerShdw blurRad="38100" dist="38100" dir="2700000" algn="tl">
                    <a:srgbClr val="000000">
                      <a:alpha val="43137"/>
                    </a:srgbClr>
                  </a:outerShdw>
                </a:effectLst>
                <a:hlinkClick r:id="rId5"/>
              </a:rPr>
              <a:t>WWW.FOTBALL.NO</a:t>
            </a:r>
            <a:r>
              <a:rPr lang="en-US" sz="2667" dirty="0">
                <a:effectLst>
                  <a:outerShdw blurRad="38100" dist="38100" dir="2700000" algn="tl">
                    <a:srgbClr val="000000">
                      <a:alpha val="43137"/>
                    </a:srgbClr>
                  </a:outerShdw>
                </a:effectLst>
              </a:rPr>
              <a:t>  </a:t>
            </a:r>
            <a:br>
              <a:rPr lang="en-US" sz="2667" dirty="0">
                <a:effectLst>
                  <a:outerShdw blurRad="38100" dist="38100" dir="2700000" algn="tl">
                    <a:srgbClr val="000000">
                      <a:alpha val="43137"/>
                    </a:srgbClr>
                  </a:outerShdw>
                </a:effectLst>
              </a:rPr>
            </a:br>
            <a:br>
              <a:rPr lang="en-US" sz="2667" dirty="0">
                <a:effectLst>
                  <a:outerShdw blurRad="38100" dist="38100" dir="2700000" algn="tl">
                    <a:srgbClr val="000000">
                      <a:alpha val="43137"/>
                    </a:srgbClr>
                  </a:outerShdw>
                </a:effectLst>
              </a:rPr>
            </a:br>
            <a:endParaRPr lang="en-US" sz="2667" dirty="0">
              <a:effectLst>
                <a:outerShdw blurRad="38100" dist="38100" dir="2700000" algn="tl">
                  <a:srgbClr val="000000">
                    <a:alpha val="43137"/>
                  </a:srgbClr>
                </a:outerShdw>
              </a:effectLst>
            </a:endParaRPr>
          </a:p>
        </p:txBody>
      </p:sp>
      <p:sp>
        <p:nvSpPr>
          <p:cNvPr id="8" name="Ellipse 7">
            <a:extLst>
              <a:ext uri="{FF2B5EF4-FFF2-40B4-BE49-F238E27FC236}">
                <a16:creationId xmlns:a16="http://schemas.microsoft.com/office/drawing/2014/main" id="{0051725A-CC33-4699-88A2-3AB0035BF9C6}"/>
              </a:ext>
            </a:extLst>
          </p:cNvPr>
          <p:cNvSpPr/>
          <p:nvPr/>
        </p:nvSpPr>
        <p:spPr>
          <a:xfrm>
            <a:off x="7128314" y="3293962"/>
            <a:ext cx="1755493" cy="270076"/>
          </a:xfrm>
          <a:prstGeom prst="ellipse">
            <a:avLst/>
          </a:prstGeom>
          <a:noFill/>
          <a:ln w="28575">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500"/>
          </a:p>
        </p:txBody>
      </p:sp>
      <p:sp>
        <p:nvSpPr>
          <p:cNvPr id="9" name="Rektangel 8">
            <a:extLst>
              <a:ext uri="{FF2B5EF4-FFF2-40B4-BE49-F238E27FC236}">
                <a16:creationId xmlns:a16="http://schemas.microsoft.com/office/drawing/2014/main" id="{D4487DF2-BD67-4C08-A51F-361C7F164958}"/>
              </a:ext>
            </a:extLst>
          </p:cNvPr>
          <p:cNvSpPr/>
          <p:nvPr/>
        </p:nvSpPr>
        <p:spPr>
          <a:xfrm>
            <a:off x="319852" y="1843852"/>
            <a:ext cx="5155259" cy="362072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500"/>
          </a:p>
        </p:txBody>
      </p:sp>
    </p:spTree>
    <p:extLst>
      <p:ext uri="{BB962C8B-B14F-4D97-AF65-F5344CB8AC3E}">
        <p14:creationId xmlns:p14="http://schemas.microsoft.com/office/powerpoint/2010/main" val="32901131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D65A3B-7B01-4117-AD97-DCA48D87FB19}"/>
              </a:ext>
            </a:extLst>
          </p:cNvPr>
          <p:cNvSpPr>
            <a:spLocks noGrp="1"/>
          </p:cNvSpPr>
          <p:nvPr>
            <p:ph type="title"/>
          </p:nvPr>
        </p:nvSpPr>
        <p:spPr/>
        <p:txBody>
          <a:bodyPr/>
          <a:lstStyle/>
          <a:p>
            <a:r>
              <a:rPr lang="nb-NO" sz="2667"/>
              <a:t>Breddereglementet</a:t>
            </a:r>
            <a:endParaRPr lang="nb-NO"/>
          </a:p>
        </p:txBody>
      </p:sp>
      <p:sp>
        <p:nvSpPr>
          <p:cNvPr id="3" name="Plassholder for innhold 2">
            <a:extLst>
              <a:ext uri="{FF2B5EF4-FFF2-40B4-BE49-F238E27FC236}">
                <a16:creationId xmlns:a16="http://schemas.microsoft.com/office/drawing/2014/main" id="{037F37A8-884B-4CD7-A41B-3AA0DCA58B5B}"/>
              </a:ext>
            </a:extLst>
          </p:cNvPr>
          <p:cNvSpPr>
            <a:spLocks noGrp="1"/>
          </p:cNvSpPr>
          <p:nvPr>
            <p:ph idx="1"/>
          </p:nvPr>
        </p:nvSpPr>
        <p:spPr/>
        <p:txBody>
          <a:bodyPr/>
          <a:lstStyle/>
          <a:p>
            <a:pPr marL="0" indent="0">
              <a:lnSpc>
                <a:spcPct val="120000"/>
              </a:lnSpc>
              <a:buNone/>
            </a:pPr>
            <a:r>
              <a:rPr lang="nb-NO" sz="2333" b="1" dirty="0">
                <a:solidFill>
                  <a:schemeClr val="accent1"/>
                </a:solidFill>
              </a:rPr>
              <a:t>Dispensasjon fra kravene til alder (§2–4)</a:t>
            </a:r>
          </a:p>
          <a:p>
            <a:pPr marL="0" indent="0">
              <a:lnSpc>
                <a:spcPct val="120000"/>
              </a:lnSpc>
              <a:buNone/>
            </a:pPr>
            <a:endParaRPr lang="nb-NO" sz="2333" b="1" dirty="0">
              <a:solidFill>
                <a:schemeClr val="accent1"/>
              </a:solidFill>
            </a:endParaRPr>
          </a:p>
          <a:p>
            <a:pPr marL="0" indent="0">
              <a:buNone/>
            </a:pPr>
            <a:endParaRPr lang="nb-NO" dirty="0"/>
          </a:p>
        </p:txBody>
      </p:sp>
      <p:graphicFrame>
        <p:nvGraphicFramePr>
          <p:cNvPr id="4" name="Tabell 3">
            <a:extLst>
              <a:ext uri="{FF2B5EF4-FFF2-40B4-BE49-F238E27FC236}">
                <a16:creationId xmlns:a16="http://schemas.microsoft.com/office/drawing/2014/main" id="{46B8033B-CE99-4E87-BC68-0C8FF97D85DF}"/>
              </a:ext>
            </a:extLst>
          </p:cNvPr>
          <p:cNvGraphicFramePr>
            <a:graphicFrameLocks noGrp="1"/>
          </p:cNvGraphicFramePr>
          <p:nvPr>
            <p:extLst>
              <p:ext uri="{D42A27DB-BD31-4B8C-83A1-F6EECF244321}">
                <p14:modId xmlns:p14="http://schemas.microsoft.com/office/powerpoint/2010/main" val="3465503190"/>
              </p:ext>
            </p:extLst>
          </p:nvPr>
        </p:nvGraphicFramePr>
        <p:xfrm>
          <a:off x="900113" y="2648153"/>
          <a:ext cx="10996418" cy="2741295"/>
        </p:xfrm>
        <a:graphic>
          <a:graphicData uri="http://schemas.openxmlformats.org/drawingml/2006/table">
            <a:tbl>
              <a:tblPr>
                <a:tableStyleId>{5C22544A-7EE6-4342-B048-85BDC9FD1C3A}</a:tableStyleId>
              </a:tblPr>
              <a:tblGrid>
                <a:gridCol w="10996418">
                  <a:extLst>
                    <a:ext uri="{9D8B030D-6E8A-4147-A177-3AD203B41FA5}">
                      <a16:colId xmlns:a16="http://schemas.microsoft.com/office/drawing/2014/main" val="4240873463"/>
                    </a:ext>
                  </a:extLst>
                </a:gridCol>
              </a:tblGrid>
              <a:tr h="2741295">
                <a:tc>
                  <a:txBody>
                    <a:bodyPr/>
                    <a:lstStyle/>
                    <a:p>
                      <a:pPr algn="l"/>
                      <a:r>
                        <a:rPr lang="nb-NO" sz="1600" dirty="0">
                          <a:effectLst/>
                        </a:rPr>
                        <a:t>§ 2-4.Dispensasjon fra kravene til alder</a:t>
                      </a:r>
                      <a:endParaRPr lang="nb-NO" sz="2400" dirty="0">
                        <a:effectLst/>
                      </a:endParaRPr>
                    </a:p>
                    <a:p>
                      <a:pPr algn="l"/>
                      <a:r>
                        <a:rPr lang="nb-NO" sz="1600" dirty="0">
                          <a:effectLst/>
                        </a:rPr>
                        <a:t>(1) </a:t>
                      </a:r>
                      <a:r>
                        <a:rPr lang="nb-NO" sz="2400" dirty="0">
                          <a:effectLst/>
                        </a:rPr>
                        <a:t> </a:t>
                      </a:r>
                      <a:r>
                        <a:rPr lang="nb-NO" sz="1600" dirty="0">
                          <a:effectLst/>
                        </a:rPr>
                        <a:t>I alle aldersklasser opp til og med junior kan klubben ved styreleder, av sosiale eller medisinske årsaker søke kretsen om dispensasjon fra aldersbestemmelsene for spiller. Søknaden skal være godkjent skriftlig av spillerens foresatte. Ved søknad på grunnlag av medisinske årsaker skal attest fra lege vedlegges. Spiller på dispensasjon kan i samme sesong ikke spille på lag i sin egen aldersklasse eller høyere med mindre det foreligger særskilte grunner.</a:t>
                      </a:r>
                      <a:endParaRPr lang="nb-NO" sz="2400" dirty="0">
                        <a:effectLst/>
                      </a:endParaRPr>
                    </a:p>
                    <a:p>
                      <a:pPr algn="l"/>
                      <a:r>
                        <a:rPr lang="nb-NO" sz="1600" dirty="0">
                          <a:effectLst/>
                        </a:rPr>
                        <a:t>(2) </a:t>
                      </a:r>
                      <a:r>
                        <a:rPr lang="nb-NO" sz="2400" dirty="0">
                          <a:effectLst/>
                        </a:rPr>
                        <a:t> </a:t>
                      </a:r>
                      <a:r>
                        <a:rPr lang="nb-NO" sz="1600" b="1" dirty="0">
                          <a:effectLst/>
                        </a:rPr>
                        <a:t>Likeledes kan kretsen på grunnlag av søknad gi spillere i nevnte klasser dispensasjon fra de øvre aldersbestemmelsene på grunn av mangel på kamptilbud. </a:t>
                      </a:r>
                      <a:r>
                        <a:rPr lang="nb-NO" sz="1600" b="1" u="sng" dirty="0">
                          <a:effectLst/>
                        </a:rPr>
                        <a:t>Der det er nødvendig for å opprettholde kamptilbud i klubben </a:t>
                      </a:r>
                      <a:r>
                        <a:rPr lang="nb-NO" sz="1600" b="1" dirty="0">
                          <a:effectLst/>
                        </a:rPr>
                        <a:t>kan kretsen godkjenne at spiller på dispensasjon kan spille på lag i egen aldersklasse og/eller høyere. </a:t>
                      </a:r>
                      <a:r>
                        <a:rPr lang="nb-NO" sz="2400" b="1" dirty="0">
                          <a:effectLst/>
                        </a:rPr>
                        <a:t> </a:t>
                      </a:r>
                      <a:r>
                        <a:rPr lang="nb-NO" sz="1600" b="1" dirty="0">
                          <a:effectLst/>
                        </a:rPr>
                        <a:t>Dispensasjonen kan begrenses til å gjelde bare deltagelse i kamper i egen krets..</a:t>
                      </a:r>
                      <a:endParaRPr lang="nb-NO" sz="2400" b="1" dirty="0">
                        <a:effectLst/>
                        <a:latin typeface="Times New Roman" panose="02020603050405020304" pitchFamily="18" charset="0"/>
                        <a:ea typeface="Times New Roman" panose="02020603050405020304" pitchFamily="18" charset="0"/>
                      </a:endParaRPr>
                    </a:p>
                  </a:txBody>
                  <a:tcPr marL="118745" marR="118745" marT="0" marB="0"/>
                </a:tc>
                <a:extLst>
                  <a:ext uri="{0D108BD9-81ED-4DB2-BD59-A6C34878D82A}">
                    <a16:rowId xmlns:a16="http://schemas.microsoft.com/office/drawing/2014/main" val="3541570122"/>
                  </a:ext>
                </a:extLst>
              </a:tr>
            </a:tbl>
          </a:graphicData>
        </a:graphic>
      </p:graphicFrame>
    </p:spTree>
    <p:extLst>
      <p:ext uri="{BB962C8B-B14F-4D97-AF65-F5344CB8AC3E}">
        <p14:creationId xmlns:p14="http://schemas.microsoft.com/office/powerpoint/2010/main" val="40803911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1D21BE-4FDB-4CB7-B98C-481FDB9D6180}"/>
              </a:ext>
            </a:extLst>
          </p:cNvPr>
          <p:cNvSpPr>
            <a:spLocks noGrp="1"/>
          </p:cNvSpPr>
          <p:nvPr>
            <p:ph type="title"/>
          </p:nvPr>
        </p:nvSpPr>
        <p:spPr/>
        <p:txBody>
          <a:bodyPr/>
          <a:lstStyle/>
          <a:p>
            <a:r>
              <a:rPr lang="nb-NO" sz="2667"/>
              <a:t>Breddereglementet</a:t>
            </a:r>
            <a:endParaRPr lang="nb-NO"/>
          </a:p>
        </p:txBody>
      </p:sp>
      <p:sp>
        <p:nvSpPr>
          <p:cNvPr id="3" name="Plassholder for innhold 2">
            <a:extLst>
              <a:ext uri="{FF2B5EF4-FFF2-40B4-BE49-F238E27FC236}">
                <a16:creationId xmlns:a16="http://schemas.microsoft.com/office/drawing/2014/main" id="{5ED9E74C-6D1E-4827-8B5A-88FC3FE52CB6}"/>
              </a:ext>
            </a:extLst>
          </p:cNvPr>
          <p:cNvSpPr>
            <a:spLocks noGrp="1"/>
          </p:cNvSpPr>
          <p:nvPr>
            <p:ph idx="1"/>
          </p:nvPr>
        </p:nvSpPr>
        <p:spPr/>
        <p:txBody>
          <a:bodyPr/>
          <a:lstStyle/>
          <a:p>
            <a:pPr marL="0" indent="0">
              <a:lnSpc>
                <a:spcPct val="120000"/>
              </a:lnSpc>
              <a:buNone/>
            </a:pPr>
            <a:r>
              <a:rPr lang="nb-NO" sz="2333" b="1">
                <a:solidFill>
                  <a:schemeClr val="accent1"/>
                </a:solidFill>
              </a:rPr>
              <a:t>Deltakelse på lag 13–19 år (§2–12)</a:t>
            </a:r>
          </a:p>
          <a:p>
            <a:pPr marL="0" indent="0">
              <a:lnSpc>
                <a:spcPct val="120000"/>
              </a:lnSpc>
              <a:buNone/>
            </a:pPr>
            <a:endParaRPr lang="nb-NO" sz="2000">
              <a:solidFill>
                <a:schemeClr val="accent1"/>
              </a:solidFill>
            </a:endParaRPr>
          </a:p>
          <a:p>
            <a:pPr>
              <a:lnSpc>
                <a:spcPct val="120000"/>
              </a:lnSpc>
            </a:pPr>
            <a:r>
              <a:rPr lang="nb-NO" sz="2000">
                <a:solidFill>
                  <a:schemeClr val="accent1"/>
                </a:solidFill>
              </a:rPr>
              <a:t>Ved flere lag i </a:t>
            </a:r>
            <a:r>
              <a:rPr lang="nb-NO" sz="2000" b="1">
                <a:solidFill>
                  <a:schemeClr val="accent1"/>
                </a:solidFill>
              </a:rPr>
              <a:t>samme klasse og spillform </a:t>
            </a:r>
            <a:r>
              <a:rPr lang="nb-NO" sz="2000">
                <a:solidFill>
                  <a:schemeClr val="accent1"/>
                </a:solidFill>
              </a:rPr>
              <a:t>kan det totalt benyttes inntil 5 spillere som ble benyttet på øvrige lag i siste obligatoriske kamp (NB! Spillere som står på kamprapporten).</a:t>
            </a:r>
          </a:p>
          <a:p>
            <a:pPr marL="0" indent="0">
              <a:lnSpc>
                <a:spcPct val="120000"/>
              </a:lnSpc>
              <a:buNone/>
            </a:pPr>
            <a:endParaRPr lang="nb-NO" sz="2000">
              <a:solidFill>
                <a:schemeClr val="accent1"/>
              </a:solidFill>
            </a:endParaRPr>
          </a:p>
          <a:p>
            <a:pPr>
              <a:lnSpc>
                <a:spcPct val="120000"/>
              </a:lnSpc>
            </a:pPr>
            <a:r>
              <a:rPr lang="nb-NO" sz="2000">
                <a:solidFill>
                  <a:schemeClr val="accent1"/>
                </a:solidFill>
              </a:rPr>
              <a:t>Ved flere lag i samme klasse – </a:t>
            </a:r>
            <a:r>
              <a:rPr lang="nb-NO" sz="2000" b="1">
                <a:solidFill>
                  <a:schemeClr val="accent1"/>
                </a:solidFill>
              </a:rPr>
              <a:t>men</a:t>
            </a:r>
            <a:r>
              <a:rPr lang="nb-NO" sz="2000">
                <a:solidFill>
                  <a:schemeClr val="accent1"/>
                </a:solidFill>
              </a:rPr>
              <a:t> </a:t>
            </a:r>
            <a:r>
              <a:rPr lang="nb-NO" sz="2000" b="1">
                <a:solidFill>
                  <a:schemeClr val="accent1"/>
                </a:solidFill>
              </a:rPr>
              <a:t>ulik spillform</a:t>
            </a:r>
            <a:r>
              <a:rPr lang="nb-NO" sz="2000">
                <a:solidFill>
                  <a:schemeClr val="accent1"/>
                </a:solidFill>
              </a:rPr>
              <a:t>, er det ingen begrensning i flytting av spillere. NB! Gjelder ikke der lag fra en spillform deltar i en serie for andre spillformer. Eksempel: dersom man har meldt på to lag i G16-klassen, ett 11er og ett 7er, hvor 7er-laget er plassert i en 11er-serie, gjelder begrensningen om 5 spillere mellom lagene.</a:t>
            </a:r>
          </a:p>
          <a:p>
            <a:pPr marL="0" indent="0">
              <a:buNone/>
            </a:pPr>
            <a:endParaRPr lang="nb-NO"/>
          </a:p>
        </p:txBody>
      </p:sp>
    </p:spTree>
    <p:extLst>
      <p:ext uri="{BB962C8B-B14F-4D97-AF65-F5344CB8AC3E}">
        <p14:creationId xmlns:p14="http://schemas.microsoft.com/office/powerpoint/2010/main" val="6043884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15F8B3-4154-4C1E-AAE9-E89A1B527A02}"/>
              </a:ext>
            </a:extLst>
          </p:cNvPr>
          <p:cNvSpPr>
            <a:spLocks noGrp="1"/>
          </p:cNvSpPr>
          <p:nvPr>
            <p:ph type="title"/>
          </p:nvPr>
        </p:nvSpPr>
        <p:spPr/>
        <p:txBody>
          <a:bodyPr/>
          <a:lstStyle/>
          <a:p>
            <a:r>
              <a:rPr lang="nb-NO" sz="2333"/>
              <a:t>Breddereglementet</a:t>
            </a:r>
            <a:endParaRPr lang="nb-NO"/>
          </a:p>
        </p:txBody>
      </p:sp>
      <p:sp>
        <p:nvSpPr>
          <p:cNvPr id="3" name="Plassholder for innhold 2">
            <a:extLst>
              <a:ext uri="{FF2B5EF4-FFF2-40B4-BE49-F238E27FC236}">
                <a16:creationId xmlns:a16="http://schemas.microsoft.com/office/drawing/2014/main" id="{8DAC52AD-97E6-4832-8C14-D23670A3CF03}"/>
              </a:ext>
            </a:extLst>
          </p:cNvPr>
          <p:cNvSpPr>
            <a:spLocks noGrp="1"/>
          </p:cNvSpPr>
          <p:nvPr>
            <p:ph idx="1"/>
          </p:nvPr>
        </p:nvSpPr>
        <p:spPr/>
        <p:txBody>
          <a:bodyPr/>
          <a:lstStyle/>
          <a:p>
            <a:pPr marL="0" indent="0">
              <a:buNone/>
            </a:pPr>
            <a:r>
              <a:rPr lang="nb-NO" sz="2000" b="1">
                <a:solidFill>
                  <a:srgbClr val="002060"/>
                </a:solidFill>
              </a:rPr>
              <a:t>Sammensatte lag</a:t>
            </a:r>
          </a:p>
          <a:p>
            <a:pPr marL="0" indent="0">
              <a:buNone/>
            </a:pPr>
            <a:endParaRPr lang="nb-NO" sz="2000" b="1">
              <a:solidFill>
                <a:srgbClr val="002060"/>
              </a:solidFill>
              <a:hlinkClick r:id="" action="ppaction://noaction"/>
            </a:endParaRPr>
          </a:p>
          <a:p>
            <a:pPr marL="0" indent="0">
              <a:buNone/>
            </a:pPr>
            <a:endParaRPr lang="nb-NO" sz="2000" b="1">
              <a:solidFill>
                <a:srgbClr val="002060"/>
              </a:solidFill>
              <a:hlinkClick r:id="" action="ppaction://noaction"/>
            </a:endParaRPr>
          </a:p>
          <a:p>
            <a:pPr marL="0" indent="0">
              <a:buNone/>
            </a:pPr>
            <a:endParaRPr lang="nb-NO"/>
          </a:p>
        </p:txBody>
      </p:sp>
      <p:graphicFrame>
        <p:nvGraphicFramePr>
          <p:cNvPr id="4" name="Tabell 3">
            <a:extLst>
              <a:ext uri="{FF2B5EF4-FFF2-40B4-BE49-F238E27FC236}">
                <a16:creationId xmlns:a16="http://schemas.microsoft.com/office/drawing/2014/main" id="{70F0953E-E9F2-406A-848E-B2DD861A716C}"/>
              </a:ext>
            </a:extLst>
          </p:cNvPr>
          <p:cNvGraphicFramePr>
            <a:graphicFrameLocks noGrp="1"/>
          </p:cNvGraphicFramePr>
          <p:nvPr/>
        </p:nvGraphicFramePr>
        <p:xfrm>
          <a:off x="899584" y="2579077"/>
          <a:ext cx="10843948" cy="2844800"/>
        </p:xfrm>
        <a:graphic>
          <a:graphicData uri="http://schemas.openxmlformats.org/drawingml/2006/table">
            <a:tbl>
              <a:tblPr/>
              <a:tblGrid>
                <a:gridCol w="10843948">
                  <a:extLst>
                    <a:ext uri="{9D8B030D-6E8A-4147-A177-3AD203B41FA5}">
                      <a16:colId xmlns:a16="http://schemas.microsoft.com/office/drawing/2014/main" val="560207966"/>
                    </a:ext>
                  </a:extLst>
                </a:gridCol>
              </a:tblGrid>
              <a:tr h="2844800">
                <a:tc>
                  <a:txBody>
                    <a:bodyPr/>
                    <a:lstStyle/>
                    <a:p>
                      <a:pPr algn="l"/>
                      <a:r>
                        <a:rPr lang="nb-NO" sz="2300" i="1">
                          <a:effectLst/>
                          <a:latin typeface="Times New Roman" panose="02020603050405020304" pitchFamily="18" charset="0"/>
                          <a:ea typeface="Times New Roman" panose="02020603050405020304" pitchFamily="18" charset="0"/>
                        </a:rPr>
                        <a:t>(1) Der det er nødvendig for å gi et kamptilbud, kan kretsen eller forbundsstyret i alle aldersklasser etter søknad godkjenne at to eller flere klubber spiller med sammensatte lag. Godkjenningen gjelder for én sesong om gangen </a:t>
                      </a:r>
                      <a:r>
                        <a:rPr lang="nb-NO" sz="2300" b="1" i="1">
                          <a:effectLst/>
                          <a:latin typeface="Times New Roman" panose="02020603050405020304" pitchFamily="18" charset="0"/>
                          <a:ea typeface="Times New Roman" panose="02020603050405020304" pitchFamily="18" charset="0"/>
                        </a:rPr>
                        <a:t>og kan innvilges for ett lag pr. aldersklasse. </a:t>
                      </a:r>
                      <a:endParaRPr lang="nb-NO" sz="2300">
                        <a:effectLst/>
                        <a:latin typeface="Times New Roman" panose="02020603050405020304" pitchFamily="18" charset="0"/>
                        <a:ea typeface="Times New Roman" panose="02020603050405020304" pitchFamily="18" charset="0"/>
                      </a:endParaRPr>
                    </a:p>
                    <a:p>
                      <a:pPr algn="l"/>
                      <a:r>
                        <a:rPr lang="nb-NO" sz="2300" i="1">
                          <a:effectLst/>
                          <a:latin typeface="Times New Roman" panose="02020603050405020304" pitchFamily="18" charset="0"/>
                          <a:ea typeface="Times New Roman" panose="02020603050405020304" pitchFamily="18" charset="0"/>
                        </a:rPr>
                        <a:t>I seniorklassene kan ikke sammensatte lag delta høyere enn i 4. divisjon for menn eller 2. divisjon for kvinner </a:t>
                      </a:r>
                      <a:r>
                        <a:rPr lang="nb-NO" sz="2300" b="1" i="1">
                          <a:effectLst/>
                          <a:latin typeface="Times New Roman" panose="02020603050405020304" pitchFamily="18" charset="0"/>
                          <a:ea typeface="Times New Roman" panose="02020603050405020304" pitchFamily="18" charset="0"/>
                        </a:rPr>
                        <a:t>(fra og med sesongen 2023 må 2. divisjon endres til 3. divisjon pga. omlegginga av divisjonene)</a:t>
                      </a:r>
                      <a:r>
                        <a:rPr lang="nb-NO" sz="2300" i="1">
                          <a:effectLst/>
                          <a:latin typeface="Times New Roman" panose="02020603050405020304" pitchFamily="18" charset="0"/>
                          <a:ea typeface="Times New Roman" panose="02020603050405020304" pitchFamily="18" charset="0"/>
                        </a:rPr>
                        <a:t>, og kan ikke rykke opp fra dette nivået. Sammensatte lag kan ikke delta i NM. </a:t>
                      </a:r>
                      <a:endParaRPr lang="nb-NO" sz="2300">
                        <a:effectLst/>
                        <a:latin typeface="Times New Roman" panose="02020603050405020304" pitchFamily="18" charset="0"/>
                        <a:ea typeface="Times New Roman" panose="02020603050405020304" pitchFamily="18" charset="0"/>
                      </a:endParaRPr>
                    </a:p>
                  </a:txBody>
                  <a:tcPr marL="98954" marR="98954" marT="0" marB="0">
                    <a:lnL>
                      <a:noFill/>
                    </a:lnL>
                    <a:lnR>
                      <a:noFill/>
                    </a:lnR>
                    <a:lnT>
                      <a:noFill/>
                    </a:lnT>
                    <a:lnB>
                      <a:noFill/>
                    </a:lnB>
                  </a:tcPr>
                </a:tc>
                <a:extLst>
                  <a:ext uri="{0D108BD9-81ED-4DB2-BD59-A6C34878D82A}">
                    <a16:rowId xmlns:a16="http://schemas.microsoft.com/office/drawing/2014/main" val="3250697643"/>
                  </a:ext>
                </a:extLst>
              </a:tr>
            </a:tbl>
          </a:graphicData>
        </a:graphic>
      </p:graphicFrame>
    </p:spTree>
    <p:extLst>
      <p:ext uri="{BB962C8B-B14F-4D97-AF65-F5344CB8AC3E}">
        <p14:creationId xmlns:p14="http://schemas.microsoft.com/office/powerpoint/2010/main" val="1669289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15F8B3-4154-4C1E-AAE9-E89A1B527A02}"/>
              </a:ext>
            </a:extLst>
          </p:cNvPr>
          <p:cNvSpPr>
            <a:spLocks noGrp="1"/>
          </p:cNvSpPr>
          <p:nvPr>
            <p:ph type="title"/>
          </p:nvPr>
        </p:nvSpPr>
        <p:spPr>
          <a:xfrm>
            <a:off x="383678" y="750094"/>
            <a:ext cx="11361435" cy="692498"/>
          </a:xfrm>
        </p:spPr>
        <p:txBody>
          <a:bodyPr/>
          <a:lstStyle/>
          <a:p>
            <a:r>
              <a:rPr lang="nb-NO" sz="2333" dirty="0"/>
              <a:t>Breddereglementet – sammensatte lag gjennom samarbeid mellom klubber</a:t>
            </a:r>
            <a:endParaRPr lang="nb-NO" dirty="0"/>
          </a:p>
        </p:txBody>
      </p:sp>
      <p:sp>
        <p:nvSpPr>
          <p:cNvPr id="7" name="TekstSylinder 6">
            <a:extLst>
              <a:ext uri="{FF2B5EF4-FFF2-40B4-BE49-F238E27FC236}">
                <a16:creationId xmlns:a16="http://schemas.microsoft.com/office/drawing/2014/main" id="{1FF04DBB-82F7-4204-A1B2-F19D0210E4FF}"/>
              </a:ext>
            </a:extLst>
          </p:cNvPr>
          <p:cNvSpPr txBox="1"/>
          <p:nvPr/>
        </p:nvSpPr>
        <p:spPr>
          <a:xfrm>
            <a:off x="383678" y="1788819"/>
            <a:ext cx="11635274" cy="3754874"/>
          </a:xfrm>
          <a:prstGeom prst="rect">
            <a:avLst/>
          </a:prstGeom>
          <a:noFill/>
        </p:spPr>
        <p:txBody>
          <a:bodyPr wrap="square">
            <a:spAutoFit/>
          </a:bodyPr>
          <a:lstStyle/>
          <a:p>
            <a:r>
              <a:rPr lang="nb-NO" sz="1400" dirty="0"/>
              <a:t>Der det er nødvendig for å gi flere et tilpasset og helhetlig kamptilbud, kan kretsen etter søknad godkjenne at to eller flere klubber inngår en langsiktig samarbeidsavtale. </a:t>
            </a:r>
          </a:p>
          <a:p>
            <a:r>
              <a:rPr lang="nb-NO" sz="1400" dirty="0"/>
              <a:t>•	Samarbeidsavtalen sendes fotballkretsen og er ikke gyldig før skriftlig godkjenning foreligger. Forbundsstyret utarbeider retningslinjer 	for slike avtaler.</a:t>
            </a:r>
          </a:p>
          <a:p>
            <a:r>
              <a:rPr lang="nb-NO" sz="1400" dirty="0"/>
              <a:t>•	Klubber som inngår i en slik godkjent samarbeidsavtale, kan stille sammensatte lag i aktuelle klasser uten nærmere godkjenning og 	delta på de vilkår som er beskrevet i §2-9. Det skal framgå av påmeldingen at laget er et sammensatt lag.</a:t>
            </a:r>
          </a:p>
          <a:p>
            <a:r>
              <a:rPr lang="nb-NO" sz="1400" dirty="0"/>
              <a:t>•	Dersom de samarbeidende klubbene ønsker å stille flere lag i samme klasse, gjelder reglene i §2-11 og 2-12. (Det som i dag er §2-10 	og 2-11)</a:t>
            </a:r>
          </a:p>
          <a:p>
            <a:endParaRPr lang="nb-NO" sz="1400" u="sng" dirty="0"/>
          </a:p>
          <a:p>
            <a:r>
              <a:rPr lang="nb-NO" sz="1400" u="sng" dirty="0"/>
              <a:t>Forslag til retningslinjer (som skal godkjennes av Forbundsstyret)</a:t>
            </a:r>
          </a:p>
          <a:p>
            <a:r>
              <a:rPr lang="nb-NO" sz="1400" dirty="0"/>
              <a:t>•	NFFs visjon «Fotball for alle» skal være grunnlaget for samarbeidet.</a:t>
            </a:r>
          </a:p>
          <a:p>
            <a:r>
              <a:rPr lang="nb-NO" sz="1400" dirty="0"/>
              <a:t>•	Klubbene skal utarbeide en langsiktig utviklingsplan (min. tre år) med konkrete mål basert på NFFs visjon.</a:t>
            </a:r>
          </a:p>
          <a:p>
            <a:r>
              <a:rPr lang="nb-NO" sz="1400" dirty="0"/>
              <a:t>•	Det skal være geografisk nærhet mellom klubbene.</a:t>
            </a:r>
          </a:p>
          <a:p>
            <a:r>
              <a:rPr lang="nb-NO" sz="1400" dirty="0"/>
              <a:t>•	Minst en av klubbene bør være godkjent kvalitetsklubb, eller i prosess for å bli kvalitetsklubb.</a:t>
            </a:r>
          </a:p>
          <a:p>
            <a:r>
              <a:rPr lang="nb-NO" sz="1400" dirty="0"/>
              <a:t>•	Avtalen skal være tidsbestemt (minst tre år) med mulighet for forlengelse. </a:t>
            </a:r>
          </a:p>
          <a:p>
            <a:r>
              <a:rPr lang="nb-NO" sz="1400" dirty="0"/>
              <a:t>•	Klubbene forplikter seg til å evaluere samarbeidet årlig – og rapportere til krets.</a:t>
            </a:r>
          </a:p>
          <a:p>
            <a:r>
              <a:rPr lang="nb-NO" sz="1400" dirty="0"/>
              <a:t>•	Kretsene kan avbryte samarbeidsavtalen ved brudd på retningslinjene.</a:t>
            </a:r>
          </a:p>
        </p:txBody>
      </p:sp>
    </p:spTree>
    <p:extLst>
      <p:ext uri="{BB962C8B-B14F-4D97-AF65-F5344CB8AC3E}">
        <p14:creationId xmlns:p14="http://schemas.microsoft.com/office/powerpoint/2010/main" val="2644421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A2160B-5C4A-4AB8-92D9-D9B865F6E997}"/>
              </a:ext>
            </a:extLst>
          </p:cNvPr>
          <p:cNvSpPr>
            <a:spLocks noGrp="1"/>
          </p:cNvSpPr>
          <p:nvPr>
            <p:ph type="title"/>
          </p:nvPr>
        </p:nvSpPr>
        <p:spPr>
          <a:xfrm>
            <a:off x="0" y="2738216"/>
            <a:ext cx="12192000" cy="1381568"/>
          </a:xfrm>
        </p:spPr>
        <p:txBody>
          <a:bodyPr>
            <a:normAutofit/>
          </a:bodyPr>
          <a:lstStyle/>
          <a:p>
            <a:pPr algn="ctr"/>
            <a:r>
              <a:rPr lang="nb-NO" sz="5400" dirty="0"/>
              <a:t>Kampmatrisen 2022</a:t>
            </a:r>
          </a:p>
        </p:txBody>
      </p:sp>
    </p:spTree>
    <p:extLst>
      <p:ext uri="{BB962C8B-B14F-4D97-AF65-F5344CB8AC3E}">
        <p14:creationId xmlns:p14="http://schemas.microsoft.com/office/powerpoint/2010/main" val="25670098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15F8B3-4154-4C1E-AAE9-E89A1B527A02}"/>
              </a:ext>
            </a:extLst>
          </p:cNvPr>
          <p:cNvSpPr>
            <a:spLocks noGrp="1"/>
          </p:cNvSpPr>
          <p:nvPr>
            <p:ph type="title"/>
          </p:nvPr>
        </p:nvSpPr>
        <p:spPr/>
        <p:txBody>
          <a:bodyPr/>
          <a:lstStyle/>
          <a:p>
            <a:r>
              <a:rPr lang="nb-NO" sz="2333"/>
              <a:t>Kampmatrisen 2022</a:t>
            </a:r>
            <a:endParaRPr lang="nb-NO"/>
          </a:p>
        </p:txBody>
      </p:sp>
      <p:sp>
        <p:nvSpPr>
          <p:cNvPr id="3" name="Plassholder for innhold 2">
            <a:extLst>
              <a:ext uri="{FF2B5EF4-FFF2-40B4-BE49-F238E27FC236}">
                <a16:creationId xmlns:a16="http://schemas.microsoft.com/office/drawing/2014/main" id="{8DAC52AD-97E6-4832-8C14-D23670A3CF03}"/>
              </a:ext>
            </a:extLst>
          </p:cNvPr>
          <p:cNvSpPr>
            <a:spLocks noGrp="1"/>
          </p:cNvSpPr>
          <p:nvPr>
            <p:ph idx="1"/>
          </p:nvPr>
        </p:nvSpPr>
        <p:spPr/>
        <p:txBody>
          <a:bodyPr>
            <a:normAutofit lnSpcReduction="10000"/>
          </a:bodyPr>
          <a:lstStyle/>
          <a:p>
            <a:pPr marL="191551" indent="-191551">
              <a:lnSpc>
                <a:spcPct val="150000"/>
              </a:lnSpc>
            </a:pPr>
            <a:r>
              <a:rPr lang="nb-NO" sz="2333" dirty="0">
                <a:solidFill>
                  <a:srgbClr val="1A2B68"/>
                </a:solidFill>
              </a:rPr>
              <a:t>Seriespill 10 år til senior</a:t>
            </a:r>
            <a:endParaRPr lang="nb-NO" dirty="0"/>
          </a:p>
          <a:p>
            <a:pPr marL="191551" indent="-191551">
              <a:lnSpc>
                <a:spcPct val="150000"/>
              </a:lnSpc>
            </a:pPr>
            <a:r>
              <a:rPr lang="nb-NO" sz="2333" dirty="0">
                <a:solidFill>
                  <a:srgbClr val="1A2B68"/>
                </a:solidFill>
              </a:rPr>
              <a:t>OBOS-cup ungdom</a:t>
            </a:r>
            <a:endParaRPr lang="nb-NO" sz="2333" dirty="0">
              <a:solidFill>
                <a:srgbClr val="1A2B68"/>
              </a:solidFill>
              <a:cs typeface="Arial"/>
            </a:endParaRPr>
          </a:p>
          <a:p>
            <a:pPr marL="191551" indent="-191551">
              <a:lnSpc>
                <a:spcPct val="150000"/>
              </a:lnSpc>
            </a:pPr>
            <a:r>
              <a:rPr lang="nb-NO" sz="2333" dirty="0">
                <a:solidFill>
                  <a:srgbClr val="1A2B68"/>
                </a:solidFill>
              </a:rPr>
              <a:t>Trøndersk Mesterskap senior</a:t>
            </a:r>
            <a:endParaRPr lang="nb-NO" sz="2333" dirty="0">
              <a:solidFill>
                <a:srgbClr val="1A2B68"/>
              </a:solidFill>
              <a:cs typeface="Arial"/>
            </a:endParaRPr>
          </a:p>
          <a:p>
            <a:pPr marL="191551" indent="-191551">
              <a:lnSpc>
                <a:spcPct val="150000"/>
              </a:lnSpc>
            </a:pPr>
            <a:r>
              <a:rPr lang="nb-NO" sz="2333" dirty="0">
                <a:solidFill>
                  <a:srgbClr val="1A2B68"/>
                </a:solidFill>
              </a:rPr>
              <a:t>NM</a:t>
            </a:r>
            <a:endParaRPr lang="nb-NO" sz="2333" dirty="0">
              <a:solidFill>
                <a:srgbClr val="1A2B68"/>
              </a:solidFill>
              <a:cs typeface="Arial"/>
            </a:endParaRPr>
          </a:p>
          <a:p>
            <a:pPr marL="383630" lvl="1" indent="-191551">
              <a:lnSpc>
                <a:spcPct val="150000"/>
              </a:lnSpc>
            </a:pPr>
            <a:r>
              <a:rPr lang="nb-NO" sz="2000" b="1" dirty="0">
                <a:solidFill>
                  <a:srgbClr val="1A2B68"/>
                </a:solidFill>
              </a:rPr>
              <a:t>Påmeldingsfrist 10. januar 2022</a:t>
            </a:r>
            <a:endParaRPr lang="nb-NO" sz="2000" b="1" dirty="0">
              <a:solidFill>
                <a:srgbClr val="1A2B68"/>
              </a:solidFill>
              <a:cs typeface="Arial"/>
            </a:endParaRPr>
          </a:p>
          <a:p>
            <a:pPr marL="191551" lvl="1" indent="0">
              <a:lnSpc>
                <a:spcPct val="150000"/>
              </a:lnSpc>
              <a:buNone/>
            </a:pPr>
            <a:endParaRPr lang="nb-NO" sz="2000" dirty="0">
              <a:solidFill>
                <a:srgbClr val="1A2B68"/>
              </a:solidFill>
              <a:cs typeface="Arial"/>
            </a:endParaRPr>
          </a:p>
          <a:p>
            <a:pPr marL="191551" indent="-191551">
              <a:lnSpc>
                <a:spcPct val="150000"/>
              </a:lnSpc>
            </a:pPr>
            <a:r>
              <a:rPr lang="nb-NO" sz="2333" dirty="0">
                <a:solidFill>
                  <a:srgbClr val="1A2B68"/>
                </a:solidFill>
              </a:rPr>
              <a:t>Klubbturneringer</a:t>
            </a:r>
            <a:endParaRPr lang="nb-NO" sz="2333" dirty="0">
              <a:solidFill>
                <a:srgbClr val="1A2B68"/>
              </a:solidFill>
              <a:cs typeface="Arial"/>
            </a:endParaRPr>
          </a:p>
          <a:p>
            <a:pPr marL="383630" lvl="1" indent="-191551">
              <a:lnSpc>
                <a:spcPct val="150000"/>
              </a:lnSpc>
            </a:pPr>
            <a:r>
              <a:rPr lang="nb-NO" sz="2000" b="1" dirty="0">
                <a:solidFill>
                  <a:srgbClr val="1A2B68"/>
                </a:solidFill>
              </a:rPr>
              <a:t>Frist 1. november 2021</a:t>
            </a:r>
            <a:endParaRPr lang="nb-NO" sz="2000" b="1" dirty="0">
              <a:solidFill>
                <a:srgbClr val="1A2B68"/>
              </a:solidFill>
              <a:cs typeface="Arial"/>
            </a:endParaRPr>
          </a:p>
          <a:p>
            <a:pPr marL="0" indent="0">
              <a:buNone/>
            </a:pPr>
            <a:endParaRPr lang="nb-NO" dirty="0"/>
          </a:p>
        </p:txBody>
      </p:sp>
    </p:spTree>
    <p:extLst>
      <p:ext uri="{BB962C8B-B14F-4D97-AF65-F5344CB8AC3E}">
        <p14:creationId xmlns:p14="http://schemas.microsoft.com/office/powerpoint/2010/main" val="11772832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91A538-89D1-438D-8172-7AFC8C90B16E}"/>
              </a:ext>
            </a:extLst>
          </p:cNvPr>
          <p:cNvSpPr>
            <a:spLocks noGrp="1"/>
          </p:cNvSpPr>
          <p:nvPr>
            <p:ph type="title"/>
          </p:nvPr>
        </p:nvSpPr>
        <p:spPr>
          <a:xfrm>
            <a:off x="771647" y="707678"/>
            <a:ext cx="10845000" cy="692498"/>
          </a:xfrm>
        </p:spPr>
        <p:txBody>
          <a:bodyPr/>
          <a:lstStyle/>
          <a:p>
            <a:r>
              <a:rPr lang="nb-NO" sz="2667"/>
              <a:t>Seriespill barn 10–12 år</a:t>
            </a:r>
            <a:endParaRPr lang="nb-NO"/>
          </a:p>
        </p:txBody>
      </p:sp>
      <p:pic>
        <p:nvPicPr>
          <p:cNvPr id="5" name="Bilde 4">
            <a:extLst>
              <a:ext uri="{FF2B5EF4-FFF2-40B4-BE49-F238E27FC236}">
                <a16:creationId xmlns:a16="http://schemas.microsoft.com/office/drawing/2014/main" id="{13D2E322-2BF3-4088-AD3A-369F11E6AC74}"/>
              </a:ext>
            </a:extLst>
          </p:cNvPr>
          <p:cNvPicPr>
            <a:picLocks noChangeAspect="1"/>
          </p:cNvPicPr>
          <p:nvPr/>
        </p:nvPicPr>
        <p:blipFill>
          <a:blip r:embed="rId2"/>
          <a:stretch>
            <a:fillRect/>
          </a:stretch>
        </p:blipFill>
        <p:spPr>
          <a:xfrm>
            <a:off x="735806" y="2102198"/>
            <a:ext cx="9405938" cy="4048125"/>
          </a:xfrm>
          <a:prstGeom prst="rect">
            <a:avLst/>
          </a:prstGeom>
        </p:spPr>
      </p:pic>
      <p:sp>
        <p:nvSpPr>
          <p:cNvPr id="6" name="TekstSylinder 5">
            <a:extLst>
              <a:ext uri="{FF2B5EF4-FFF2-40B4-BE49-F238E27FC236}">
                <a16:creationId xmlns:a16="http://schemas.microsoft.com/office/drawing/2014/main" id="{A24E1839-D0E1-4644-BFC3-F020D52C496F}"/>
              </a:ext>
            </a:extLst>
          </p:cNvPr>
          <p:cNvSpPr txBox="1"/>
          <p:nvPr/>
        </p:nvSpPr>
        <p:spPr>
          <a:xfrm>
            <a:off x="771647" y="1492516"/>
            <a:ext cx="8585004" cy="323165"/>
          </a:xfrm>
          <a:prstGeom prst="rect">
            <a:avLst/>
          </a:prstGeom>
          <a:noFill/>
        </p:spPr>
        <p:txBody>
          <a:bodyPr wrap="square" rtlCol="0">
            <a:spAutoFit/>
          </a:bodyPr>
          <a:lstStyle/>
          <a:p>
            <a:r>
              <a:rPr lang="nb-NO" sz="1500">
                <a:solidFill>
                  <a:srgbClr val="002060"/>
                </a:solidFill>
              </a:rPr>
              <a:t>Nivåinndeling ved påmelding 10–11 år 7er og 12 år 9er – hvorfor gjør vi det?</a:t>
            </a:r>
          </a:p>
        </p:txBody>
      </p:sp>
    </p:spTree>
    <p:extLst>
      <p:ext uri="{BB962C8B-B14F-4D97-AF65-F5344CB8AC3E}">
        <p14:creationId xmlns:p14="http://schemas.microsoft.com/office/powerpoint/2010/main" val="31430439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BEF5EB-B8CA-40DD-B29C-BACD54853ED1}"/>
              </a:ext>
            </a:extLst>
          </p:cNvPr>
          <p:cNvSpPr>
            <a:spLocks noGrp="1"/>
          </p:cNvSpPr>
          <p:nvPr>
            <p:ph type="title"/>
          </p:nvPr>
        </p:nvSpPr>
        <p:spPr/>
        <p:txBody>
          <a:bodyPr/>
          <a:lstStyle/>
          <a:p>
            <a:r>
              <a:rPr lang="nb-NO" sz="2667"/>
              <a:t>Seriespill barn 10–12 år</a:t>
            </a:r>
            <a:endParaRPr lang="nb-NO"/>
          </a:p>
        </p:txBody>
      </p:sp>
      <p:sp>
        <p:nvSpPr>
          <p:cNvPr id="3" name="Plassholder for innhold 2">
            <a:extLst>
              <a:ext uri="{FF2B5EF4-FFF2-40B4-BE49-F238E27FC236}">
                <a16:creationId xmlns:a16="http://schemas.microsoft.com/office/drawing/2014/main" id="{ADC5CB2C-95C4-4D11-9B58-6A1DB0675BE6}"/>
              </a:ext>
            </a:extLst>
          </p:cNvPr>
          <p:cNvSpPr>
            <a:spLocks noGrp="1"/>
          </p:cNvSpPr>
          <p:nvPr>
            <p:ph idx="1"/>
          </p:nvPr>
        </p:nvSpPr>
        <p:spPr/>
        <p:txBody>
          <a:bodyPr>
            <a:normAutofit lnSpcReduction="10000"/>
          </a:bodyPr>
          <a:lstStyle/>
          <a:p>
            <a:pPr marL="0" indent="0">
              <a:lnSpc>
                <a:spcPct val="150000"/>
              </a:lnSpc>
              <a:buNone/>
            </a:pPr>
            <a:r>
              <a:rPr lang="nb-NO" sz="2000" b="1" dirty="0">
                <a:solidFill>
                  <a:srgbClr val="1A2B68"/>
                </a:solidFill>
              </a:rPr>
              <a:t>Nivåinndeling 10–12 år (unntak: J/G 12 år 7er) – premisser </a:t>
            </a:r>
          </a:p>
          <a:p>
            <a:pPr lvl="1">
              <a:lnSpc>
                <a:spcPct val="150000"/>
              </a:lnSpc>
            </a:pPr>
            <a:r>
              <a:rPr lang="nb-NO" sz="1833" dirty="0">
                <a:solidFill>
                  <a:srgbClr val="1A2B68"/>
                </a:solidFill>
              </a:rPr>
              <a:t>Klubber med flere lag melder på </a:t>
            </a:r>
            <a:r>
              <a:rPr lang="nb-NO" sz="1833" b="1" dirty="0">
                <a:solidFill>
                  <a:srgbClr val="1A2B68"/>
                </a:solidFill>
              </a:rPr>
              <a:t>alle lag på samme nivå og spillform</a:t>
            </a:r>
          </a:p>
          <a:p>
            <a:pPr lvl="2">
              <a:lnSpc>
                <a:spcPct val="150000"/>
              </a:lnSpc>
            </a:pPr>
            <a:r>
              <a:rPr lang="nb-NO" sz="1833" dirty="0">
                <a:solidFill>
                  <a:srgbClr val="1A2B68"/>
                </a:solidFill>
              </a:rPr>
              <a:t>De svakeste skal ikke spille 7er i 12-årsklassen</a:t>
            </a:r>
            <a:endParaRPr lang="nb-NO" sz="1833" b="1" dirty="0">
              <a:solidFill>
                <a:srgbClr val="1A2B68"/>
              </a:solidFill>
            </a:endParaRPr>
          </a:p>
          <a:p>
            <a:pPr lvl="1">
              <a:lnSpc>
                <a:spcPct val="150000"/>
              </a:lnSpc>
            </a:pPr>
            <a:r>
              <a:rPr lang="nb-NO" sz="1833" b="1" dirty="0">
                <a:solidFill>
                  <a:srgbClr val="002060"/>
                </a:solidFill>
              </a:rPr>
              <a:t>Ikke differensiering ut i fra ferdighet – skal dele inn i jevnbyrdige lag</a:t>
            </a:r>
          </a:p>
          <a:p>
            <a:pPr lvl="1">
              <a:lnSpc>
                <a:spcPct val="150000"/>
              </a:lnSpc>
            </a:pPr>
            <a:r>
              <a:rPr lang="nb-NO" sz="1833" dirty="0">
                <a:solidFill>
                  <a:srgbClr val="002060"/>
                </a:solidFill>
              </a:rPr>
              <a:t>Bruk erfaringer og referanser fra tidligere sesonger for å finne riktig nivå</a:t>
            </a:r>
          </a:p>
          <a:p>
            <a:pPr lvl="1">
              <a:lnSpc>
                <a:spcPct val="150000"/>
              </a:lnSpc>
            </a:pPr>
            <a:r>
              <a:rPr lang="nb-NO" sz="1833" dirty="0">
                <a:solidFill>
                  <a:srgbClr val="002060"/>
                </a:solidFill>
              </a:rPr>
              <a:t>Mulig å endre nivå til høsten om man «bommer» på påmeldingen (frist 10. juni)</a:t>
            </a:r>
          </a:p>
          <a:p>
            <a:pPr lvl="1">
              <a:lnSpc>
                <a:spcPct val="150000"/>
              </a:lnSpc>
            </a:pPr>
            <a:r>
              <a:rPr lang="nb-NO" sz="1833" dirty="0">
                <a:solidFill>
                  <a:srgbClr val="002060"/>
                </a:solidFill>
              </a:rPr>
              <a:t>Jevnbyrdighet skal ikke gå på bekostning av stor reisebelastning – fortsatt lokale serier ute i distriktene</a:t>
            </a:r>
          </a:p>
          <a:p>
            <a:pPr lvl="1">
              <a:lnSpc>
                <a:spcPct val="150000"/>
              </a:lnSpc>
            </a:pPr>
            <a:r>
              <a:rPr lang="nb-NO" sz="1833" dirty="0">
                <a:solidFill>
                  <a:srgbClr val="002060"/>
                </a:solidFill>
              </a:rPr>
              <a:t>NFF Trøndelag forbeholder seg retten til å flytte lag opp eller ned dersom påmeldingene medfører lange reiser</a:t>
            </a:r>
          </a:p>
          <a:p>
            <a:pPr lvl="1">
              <a:lnSpc>
                <a:spcPct val="150000"/>
              </a:lnSpc>
            </a:pPr>
            <a:endParaRPr lang="nb-NO" sz="1667" b="1" dirty="0">
              <a:solidFill>
                <a:srgbClr val="1A2B68"/>
              </a:solidFill>
            </a:endParaRPr>
          </a:p>
          <a:p>
            <a:pPr marL="0" indent="0">
              <a:buNone/>
            </a:pPr>
            <a:endParaRPr lang="nb-NO" dirty="0"/>
          </a:p>
        </p:txBody>
      </p:sp>
    </p:spTree>
    <p:extLst>
      <p:ext uri="{BB962C8B-B14F-4D97-AF65-F5344CB8AC3E}">
        <p14:creationId xmlns:p14="http://schemas.microsoft.com/office/powerpoint/2010/main" val="31996463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B6E703-F1A7-4022-A1C2-DD6542339096}"/>
              </a:ext>
            </a:extLst>
          </p:cNvPr>
          <p:cNvSpPr>
            <a:spLocks noGrp="1"/>
          </p:cNvSpPr>
          <p:nvPr>
            <p:ph type="title"/>
          </p:nvPr>
        </p:nvSpPr>
        <p:spPr/>
        <p:txBody>
          <a:bodyPr/>
          <a:lstStyle/>
          <a:p>
            <a:r>
              <a:rPr lang="nb-NO" sz="2667"/>
              <a:t>Seriespill barn 10–12 år</a:t>
            </a:r>
            <a:endParaRPr lang="nb-NO"/>
          </a:p>
        </p:txBody>
      </p:sp>
      <p:sp>
        <p:nvSpPr>
          <p:cNvPr id="3" name="Plassholder for innhold 2">
            <a:extLst>
              <a:ext uri="{FF2B5EF4-FFF2-40B4-BE49-F238E27FC236}">
                <a16:creationId xmlns:a16="http://schemas.microsoft.com/office/drawing/2014/main" id="{54260C4A-14DA-4320-BFE1-DCD7F9B55FCB}"/>
              </a:ext>
            </a:extLst>
          </p:cNvPr>
          <p:cNvSpPr>
            <a:spLocks noGrp="1"/>
          </p:cNvSpPr>
          <p:nvPr>
            <p:ph idx="1"/>
          </p:nvPr>
        </p:nvSpPr>
        <p:spPr>
          <a:xfrm>
            <a:off x="900114" y="1442592"/>
            <a:ext cx="10843356" cy="4857199"/>
          </a:xfrm>
        </p:spPr>
        <p:txBody>
          <a:bodyPr>
            <a:normAutofit/>
          </a:bodyPr>
          <a:lstStyle/>
          <a:p>
            <a:pPr marL="0" indent="0">
              <a:lnSpc>
                <a:spcPct val="150000"/>
              </a:lnSpc>
              <a:buNone/>
            </a:pPr>
            <a:r>
              <a:rPr lang="nb-NO" sz="1833" b="1" dirty="0">
                <a:solidFill>
                  <a:srgbClr val="002060"/>
                </a:solidFill>
                <a:cs typeface="Arial"/>
              </a:rPr>
              <a:t>Jenter og gutter 10–11 år 7er og 12 år 9er</a:t>
            </a:r>
          </a:p>
          <a:p>
            <a:pPr lvl="1">
              <a:lnSpc>
                <a:spcPct val="150000"/>
              </a:lnSpc>
            </a:pPr>
            <a:r>
              <a:rPr lang="nb-NO" sz="1833" dirty="0">
                <a:solidFill>
                  <a:srgbClr val="002060"/>
                </a:solidFill>
                <a:cs typeface="Arial"/>
              </a:rPr>
              <a:t>Nivåinndeling ved påmelding (helårsserier)</a:t>
            </a:r>
          </a:p>
          <a:p>
            <a:pPr lvl="1">
              <a:lnSpc>
                <a:spcPct val="150000"/>
              </a:lnSpc>
            </a:pPr>
            <a:r>
              <a:rPr lang="nb-NO" sz="1833" dirty="0">
                <a:solidFill>
                  <a:srgbClr val="002060"/>
                </a:solidFill>
                <a:cs typeface="Arial"/>
              </a:rPr>
              <a:t>Følgende nivå kan velges i FIKS: Nivå 1 – nivå 2 (nivå 1 er høyeste nivå)</a:t>
            </a:r>
          </a:p>
          <a:p>
            <a:pPr lvl="1">
              <a:lnSpc>
                <a:spcPct val="150000"/>
              </a:lnSpc>
            </a:pPr>
            <a:r>
              <a:rPr lang="nb-NO" sz="1833" dirty="0">
                <a:solidFill>
                  <a:srgbClr val="002060"/>
                </a:solidFill>
                <a:cs typeface="Arial"/>
              </a:rPr>
              <a:t>Gutter 10–11 år 7er og Gutter 12 år 9er </a:t>
            </a:r>
            <a:r>
              <a:rPr lang="nb-NO" sz="1833" b="1" dirty="0">
                <a:solidFill>
                  <a:srgbClr val="002060"/>
                </a:solidFill>
                <a:cs typeface="Arial"/>
              </a:rPr>
              <a:t>Trondheim</a:t>
            </a:r>
            <a:r>
              <a:rPr lang="nb-NO" sz="1833" dirty="0">
                <a:solidFill>
                  <a:srgbClr val="002060"/>
                </a:solidFill>
                <a:cs typeface="Arial"/>
              </a:rPr>
              <a:t>: Nivå 1 – nivå 2 – nivå 3 (nivå 1 er høyeste nivå)</a:t>
            </a:r>
          </a:p>
          <a:p>
            <a:pPr marL="0" indent="0">
              <a:lnSpc>
                <a:spcPct val="150000"/>
              </a:lnSpc>
              <a:buNone/>
            </a:pPr>
            <a:r>
              <a:rPr lang="nb-NO" sz="1833" b="1" dirty="0">
                <a:solidFill>
                  <a:srgbClr val="002060"/>
                </a:solidFill>
                <a:cs typeface="Arial"/>
              </a:rPr>
              <a:t>J/G 12 år 7er</a:t>
            </a:r>
          </a:p>
          <a:p>
            <a:pPr lvl="1">
              <a:lnSpc>
                <a:spcPct val="150000"/>
              </a:lnSpc>
            </a:pPr>
            <a:r>
              <a:rPr lang="nb-NO" sz="1833" dirty="0">
                <a:solidFill>
                  <a:srgbClr val="002060"/>
                </a:solidFill>
                <a:cs typeface="Arial"/>
              </a:rPr>
              <a:t>Flat helårsserie som tidligere (ingen nivåinndeling)</a:t>
            </a:r>
          </a:p>
          <a:p>
            <a:pPr>
              <a:lnSpc>
                <a:spcPct val="150000"/>
              </a:lnSpc>
            </a:pPr>
            <a:endParaRPr lang="nb-NO" sz="1833" dirty="0">
              <a:solidFill>
                <a:srgbClr val="002060"/>
              </a:solidFill>
              <a:cs typeface="Arial"/>
            </a:endParaRPr>
          </a:p>
          <a:p>
            <a:pPr>
              <a:lnSpc>
                <a:spcPct val="150000"/>
              </a:lnSpc>
            </a:pPr>
            <a:r>
              <a:rPr lang="nb-NO" sz="1833" dirty="0">
                <a:solidFill>
                  <a:srgbClr val="002060"/>
                </a:solidFill>
                <a:cs typeface="Arial"/>
              </a:rPr>
              <a:t>Klubber ute i distriktene må avstemme sine påmeldinger slik at man får spille mest mulig lokalt</a:t>
            </a:r>
          </a:p>
          <a:p>
            <a:pPr>
              <a:lnSpc>
                <a:spcPct val="150000"/>
              </a:lnSpc>
            </a:pPr>
            <a:r>
              <a:rPr lang="nb-NO" sz="1833" dirty="0">
                <a:solidFill>
                  <a:srgbClr val="002060"/>
                </a:solidFill>
                <a:cs typeface="Arial"/>
              </a:rPr>
              <a:t>Mulig å endre til høsten om man bommer på påmeldingen (endringsfrist 10. juni)</a:t>
            </a:r>
          </a:p>
          <a:p>
            <a:pPr>
              <a:lnSpc>
                <a:spcPct val="150000"/>
              </a:lnSpc>
            </a:pPr>
            <a:endParaRPr lang="nb-NO" sz="1833" dirty="0">
              <a:solidFill>
                <a:srgbClr val="002060"/>
              </a:solidFill>
              <a:cs typeface="Arial"/>
            </a:endParaRPr>
          </a:p>
          <a:p>
            <a:pPr lvl="1">
              <a:lnSpc>
                <a:spcPct val="150000"/>
              </a:lnSpc>
            </a:pPr>
            <a:endParaRPr lang="nb-NO" sz="1833" dirty="0">
              <a:solidFill>
                <a:srgbClr val="002060"/>
              </a:solidFill>
              <a:cs typeface="Arial"/>
            </a:endParaRPr>
          </a:p>
          <a:p>
            <a:pPr marL="0" indent="0">
              <a:buNone/>
            </a:pPr>
            <a:endParaRPr lang="nb-NO" dirty="0"/>
          </a:p>
        </p:txBody>
      </p:sp>
    </p:spTree>
    <p:extLst>
      <p:ext uri="{BB962C8B-B14F-4D97-AF65-F5344CB8AC3E}">
        <p14:creationId xmlns:p14="http://schemas.microsoft.com/office/powerpoint/2010/main" val="38040008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BAFA5B-7BA1-41A5-92B0-B79065377474}"/>
              </a:ext>
            </a:extLst>
          </p:cNvPr>
          <p:cNvSpPr>
            <a:spLocks noGrp="1"/>
          </p:cNvSpPr>
          <p:nvPr>
            <p:ph type="title"/>
          </p:nvPr>
        </p:nvSpPr>
        <p:spPr/>
        <p:txBody>
          <a:bodyPr/>
          <a:lstStyle/>
          <a:p>
            <a:r>
              <a:rPr lang="nb-NO" sz="2667">
                <a:latin typeface="+mn-lt"/>
              </a:rPr>
              <a:t>Seriespill </a:t>
            </a:r>
            <a:r>
              <a:rPr lang="nb-NO" sz="2667"/>
              <a:t>ungdom </a:t>
            </a:r>
            <a:endParaRPr lang="nb-NO"/>
          </a:p>
        </p:txBody>
      </p:sp>
      <p:sp>
        <p:nvSpPr>
          <p:cNvPr id="3" name="Plassholder for innhold 2">
            <a:extLst>
              <a:ext uri="{FF2B5EF4-FFF2-40B4-BE49-F238E27FC236}">
                <a16:creationId xmlns:a16="http://schemas.microsoft.com/office/drawing/2014/main" id="{ADDA7842-98C7-4A24-8661-DAFBAE9C4E6C}"/>
              </a:ext>
            </a:extLst>
          </p:cNvPr>
          <p:cNvSpPr>
            <a:spLocks noGrp="1"/>
          </p:cNvSpPr>
          <p:nvPr>
            <p:ph idx="1"/>
          </p:nvPr>
        </p:nvSpPr>
        <p:spPr>
          <a:xfrm>
            <a:off x="900114" y="1442592"/>
            <a:ext cx="10843356" cy="4830618"/>
          </a:xfrm>
        </p:spPr>
        <p:txBody>
          <a:bodyPr/>
          <a:lstStyle/>
          <a:p>
            <a:pPr marL="0" indent="0">
              <a:buNone/>
            </a:pPr>
            <a:r>
              <a:rPr lang="nb-NO" dirty="0">
                <a:solidFill>
                  <a:schemeClr val="accent1"/>
                </a:solidFill>
              </a:rPr>
              <a:t>Ingen store endringer fra 2021, men en repetisjon av endringene til 2021-sesongen</a:t>
            </a:r>
          </a:p>
          <a:p>
            <a:pPr marL="0" indent="0">
              <a:buNone/>
            </a:pPr>
            <a:endParaRPr lang="nb-NO" dirty="0">
              <a:solidFill>
                <a:schemeClr val="accent1"/>
              </a:solidFill>
            </a:endParaRPr>
          </a:p>
          <a:p>
            <a:pPr marL="0" indent="0">
              <a:lnSpc>
                <a:spcPct val="150000"/>
              </a:lnSpc>
              <a:buNone/>
            </a:pPr>
            <a:r>
              <a:rPr lang="nb-NO" b="1" dirty="0">
                <a:solidFill>
                  <a:srgbClr val="002060"/>
                </a:solidFill>
              </a:rPr>
              <a:t>Jenter</a:t>
            </a:r>
            <a:endParaRPr lang="nb-NO" sz="1500" b="1" dirty="0">
              <a:solidFill>
                <a:srgbClr val="002060"/>
              </a:solidFill>
              <a:cs typeface="Arial"/>
            </a:endParaRPr>
          </a:p>
          <a:p>
            <a:pPr>
              <a:lnSpc>
                <a:spcPct val="150000"/>
              </a:lnSpc>
            </a:pPr>
            <a:r>
              <a:rPr lang="nb-NO" dirty="0">
                <a:solidFill>
                  <a:srgbClr val="002060"/>
                </a:solidFill>
              </a:rPr>
              <a:t>J14 11er – nivåinndeling ved påmelding (1. og 2. divisjon med opp- og nedrykk mellom vår- og høstsesong)</a:t>
            </a:r>
          </a:p>
          <a:p>
            <a:pPr>
              <a:lnSpc>
                <a:spcPct val="150000"/>
              </a:lnSpc>
            </a:pPr>
            <a:r>
              <a:rPr lang="nb-NO" dirty="0">
                <a:solidFill>
                  <a:srgbClr val="002060"/>
                </a:solidFill>
                <a:cs typeface="Arial"/>
              </a:rPr>
              <a:t>J15 9er – tas bort som spillform. 7er tilbys som alternativ spillform fra 15 år og oppover </a:t>
            </a:r>
          </a:p>
          <a:p>
            <a:pPr>
              <a:lnSpc>
                <a:spcPct val="150000"/>
              </a:lnSpc>
            </a:pPr>
            <a:r>
              <a:rPr lang="nb-NO" dirty="0">
                <a:solidFill>
                  <a:srgbClr val="002060"/>
                </a:solidFill>
              </a:rPr>
              <a:t>J15 11er – nivåinndeling ved påmelding (1. og 2. divisjon)</a:t>
            </a:r>
          </a:p>
          <a:p>
            <a:pPr lvl="1">
              <a:lnSpc>
                <a:spcPct val="150000"/>
              </a:lnSpc>
            </a:pPr>
            <a:r>
              <a:rPr lang="nb-NO" sz="1333" dirty="0">
                <a:solidFill>
                  <a:srgbClr val="002060"/>
                </a:solidFill>
              </a:rPr>
              <a:t>De seks beste lagene i 1. divisjon rykker opp til 0. divisjon høst – opp- og nedrykk mellom 1. og 2. divisjon </a:t>
            </a:r>
            <a:endParaRPr lang="nb-NO" dirty="0">
              <a:solidFill>
                <a:srgbClr val="002060"/>
              </a:solidFill>
            </a:endParaRPr>
          </a:p>
          <a:p>
            <a:pPr>
              <a:lnSpc>
                <a:spcPct val="150000"/>
              </a:lnSpc>
            </a:pPr>
            <a:r>
              <a:rPr lang="nb-NO" dirty="0">
                <a:solidFill>
                  <a:srgbClr val="002060"/>
                </a:solidFill>
              </a:rPr>
              <a:t>Opprettholder ordningen med 0. divisjon høst for J15 og J17 slik som i 2019</a:t>
            </a:r>
          </a:p>
          <a:p>
            <a:pPr marL="0" indent="0">
              <a:lnSpc>
                <a:spcPct val="150000"/>
              </a:lnSpc>
              <a:buNone/>
            </a:pPr>
            <a:endParaRPr lang="nb-NO" dirty="0">
              <a:solidFill>
                <a:srgbClr val="002060"/>
              </a:solidFill>
            </a:endParaRPr>
          </a:p>
          <a:p>
            <a:pPr marL="0" indent="0">
              <a:lnSpc>
                <a:spcPct val="150000"/>
              </a:lnSpc>
              <a:buNone/>
            </a:pPr>
            <a:r>
              <a:rPr lang="nb-NO" b="1" dirty="0">
                <a:solidFill>
                  <a:srgbClr val="002060"/>
                </a:solidFill>
              </a:rPr>
              <a:t>Gutter</a:t>
            </a:r>
            <a:endParaRPr lang="nb-NO" sz="1500" b="1" dirty="0">
              <a:solidFill>
                <a:srgbClr val="002060"/>
              </a:solidFill>
              <a:cs typeface="Arial"/>
            </a:endParaRPr>
          </a:p>
          <a:p>
            <a:pPr>
              <a:lnSpc>
                <a:spcPct val="150000"/>
              </a:lnSpc>
            </a:pPr>
            <a:r>
              <a:rPr lang="nb-NO" b="1" dirty="0">
                <a:solidFill>
                  <a:srgbClr val="002060"/>
                </a:solidFill>
              </a:rPr>
              <a:t>Nytt: </a:t>
            </a:r>
            <a:r>
              <a:rPr lang="nb-NO" dirty="0">
                <a:solidFill>
                  <a:srgbClr val="002060"/>
                </a:solidFill>
              </a:rPr>
              <a:t>G14 11er 1. divisjon – spisses ytterligere med nivåinndeling (nivå 1 og 2) til høsten</a:t>
            </a:r>
          </a:p>
          <a:p>
            <a:pPr>
              <a:lnSpc>
                <a:spcPct val="150000"/>
              </a:lnSpc>
            </a:pPr>
            <a:r>
              <a:rPr lang="nb-NO" dirty="0">
                <a:solidFill>
                  <a:srgbClr val="002060"/>
                </a:solidFill>
              </a:rPr>
              <a:t>Kvalik 0. divisjon G16 og G19 gjennomføres som i 2020 på egne baner – 3.–16. januar </a:t>
            </a:r>
          </a:p>
          <a:p>
            <a:pPr marL="0" indent="0">
              <a:lnSpc>
                <a:spcPct val="150000"/>
              </a:lnSpc>
              <a:buNone/>
            </a:pPr>
            <a:endParaRPr lang="nb-NO" dirty="0">
              <a:solidFill>
                <a:srgbClr val="002060"/>
              </a:solidFill>
            </a:endParaRPr>
          </a:p>
          <a:p>
            <a:pPr marL="0" indent="0">
              <a:buNone/>
            </a:pPr>
            <a:endParaRPr lang="nb-NO" dirty="0">
              <a:solidFill>
                <a:schemeClr val="accent1"/>
              </a:solidFill>
            </a:endParaRPr>
          </a:p>
        </p:txBody>
      </p:sp>
    </p:spTree>
    <p:extLst>
      <p:ext uri="{BB962C8B-B14F-4D97-AF65-F5344CB8AC3E}">
        <p14:creationId xmlns:p14="http://schemas.microsoft.com/office/powerpoint/2010/main" val="1573065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631AF7-3441-4359-8337-431A34EF1509}"/>
              </a:ext>
            </a:extLst>
          </p:cNvPr>
          <p:cNvSpPr>
            <a:spLocks noGrp="1"/>
          </p:cNvSpPr>
          <p:nvPr>
            <p:ph type="title"/>
          </p:nvPr>
        </p:nvSpPr>
        <p:spPr>
          <a:xfrm>
            <a:off x="1" y="467452"/>
            <a:ext cx="12184134" cy="692498"/>
          </a:xfrm>
        </p:spPr>
        <p:txBody>
          <a:bodyPr anchor="t">
            <a:noAutofit/>
          </a:bodyPr>
          <a:lstStyle/>
          <a:p>
            <a:pPr algn="ctr"/>
            <a:r>
              <a:rPr lang="en-US" sz="5000" dirty="0">
                <a:effectLst>
                  <a:outerShdw blurRad="38100" dist="38100" dir="2700000" algn="tl">
                    <a:srgbClr val="000000">
                      <a:alpha val="43137"/>
                    </a:srgbClr>
                  </a:outerShdw>
                </a:effectLst>
              </a:rPr>
              <a:t>NFFS VARSLINGSKANAL </a:t>
            </a:r>
            <a:br>
              <a:rPr lang="en-US" sz="5000" dirty="0">
                <a:effectLst>
                  <a:outerShdw blurRad="38100" dist="38100" dir="2700000" algn="tl">
                    <a:srgbClr val="000000">
                      <a:alpha val="43137"/>
                    </a:srgbClr>
                  </a:outerShdw>
                </a:effectLst>
              </a:rPr>
            </a:br>
            <a:br>
              <a:rPr lang="en-US" sz="5000" dirty="0">
                <a:effectLst>
                  <a:outerShdw blurRad="38100" dist="38100" dir="2700000" algn="tl">
                    <a:srgbClr val="000000">
                      <a:alpha val="43137"/>
                    </a:srgbClr>
                  </a:outerShdw>
                </a:effectLst>
              </a:rPr>
            </a:br>
            <a:endParaRPr lang="en-US" sz="5000" dirty="0">
              <a:effectLst>
                <a:outerShdw blurRad="38100" dist="38100" dir="2700000" algn="tl">
                  <a:srgbClr val="000000">
                    <a:alpha val="43137"/>
                  </a:srgbClr>
                </a:outerShdw>
              </a:effectLst>
            </a:endParaRPr>
          </a:p>
        </p:txBody>
      </p:sp>
      <p:pic>
        <p:nvPicPr>
          <p:cNvPr id="4" name="Bilde 3">
            <a:extLst>
              <a:ext uri="{FF2B5EF4-FFF2-40B4-BE49-F238E27FC236}">
                <a16:creationId xmlns:a16="http://schemas.microsoft.com/office/drawing/2014/main" id="{23FF9E5D-8FE4-40A7-9139-E1CA1A4F8BC5}"/>
              </a:ext>
            </a:extLst>
          </p:cNvPr>
          <p:cNvPicPr>
            <a:picLocks noChangeAspect="1"/>
          </p:cNvPicPr>
          <p:nvPr/>
        </p:nvPicPr>
        <p:blipFill>
          <a:blip r:embed="rId3"/>
          <a:stretch>
            <a:fillRect/>
          </a:stretch>
        </p:blipFill>
        <p:spPr>
          <a:xfrm>
            <a:off x="392220" y="1729309"/>
            <a:ext cx="4544168" cy="3849807"/>
          </a:xfrm>
          <a:prstGeom prst="rect">
            <a:avLst/>
          </a:prstGeom>
          <a:ln>
            <a:solidFill>
              <a:srgbClr val="002060"/>
            </a:solidFill>
          </a:ln>
        </p:spPr>
      </p:pic>
      <p:pic>
        <p:nvPicPr>
          <p:cNvPr id="11" name="Bilde 10">
            <a:extLst>
              <a:ext uri="{FF2B5EF4-FFF2-40B4-BE49-F238E27FC236}">
                <a16:creationId xmlns:a16="http://schemas.microsoft.com/office/drawing/2014/main" id="{872676AD-5019-476D-BA9E-2D03D562977F}"/>
              </a:ext>
            </a:extLst>
          </p:cNvPr>
          <p:cNvPicPr>
            <a:picLocks noChangeAspect="1"/>
          </p:cNvPicPr>
          <p:nvPr/>
        </p:nvPicPr>
        <p:blipFill>
          <a:blip r:embed="rId4"/>
          <a:stretch>
            <a:fillRect/>
          </a:stretch>
        </p:blipFill>
        <p:spPr>
          <a:xfrm>
            <a:off x="5096314" y="1729309"/>
            <a:ext cx="7017358" cy="2686283"/>
          </a:xfrm>
          <a:prstGeom prst="rect">
            <a:avLst/>
          </a:prstGeom>
          <a:ln>
            <a:solidFill>
              <a:srgbClr val="002060"/>
            </a:solidFill>
          </a:ln>
        </p:spPr>
      </p:pic>
      <p:sp>
        <p:nvSpPr>
          <p:cNvPr id="13" name="TekstSylinder 12">
            <a:extLst>
              <a:ext uri="{FF2B5EF4-FFF2-40B4-BE49-F238E27FC236}">
                <a16:creationId xmlns:a16="http://schemas.microsoft.com/office/drawing/2014/main" id="{5D493B64-3171-43C1-940D-A32CC8C43F9E}"/>
              </a:ext>
            </a:extLst>
          </p:cNvPr>
          <p:cNvSpPr txBox="1"/>
          <p:nvPr/>
        </p:nvSpPr>
        <p:spPr>
          <a:xfrm>
            <a:off x="5096314" y="4807980"/>
            <a:ext cx="7017358" cy="784830"/>
          </a:xfrm>
          <a:prstGeom prst="rect">
            <a:avLst/>
          </a:prstGeom>
          <a:solidFill>
            <a:srgbClr val="66FF33"/>
          </a:solidFill>
          <a:ln>
            <a:solidFill>
              <a:srgbClr val="002060"/>
            </a:solidFill>
          </a:ln>
        </p:spPr>
        <p:txBody>
          <a:bodyPr wrap="square">
            <a:spAutoFit/>
          </a:bodyPr>
          <a:lstStyle/>
          <a:p>
            <a:pPr algn="ctr"/>
            <a:r>
              <a:rPr lang="nb-NO" sz="4500" dirty="0" err="1">
                <a:hlinkClick r:id="rId5"/>
              </a:rPr>
              <a:t>MittVarsel</a:t>
            </a:r>
            <a:endParaRPr lang="nb-NO" sz="4500" dirty="0"/>
          </a:p>
        </p:txBody>
      </p:sp>
    </p:spTree>
    <p:extLst>
      <p:ext uri="{BB962C8B-B14F-4D97-AF65-F5344CB8AC3E}">
        <p14:creationId xmlns:p14="http://schemas.microsoft.com/office/powerpoint/2010/main" val="17828418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BBD48C-5750-4AA0-B92F-9393F48C52E4}"/>
              </a:ext>
            </a:extLst>
          </p:cNvPr>
          <p:cNvSpPr>
            <a:spLocks noGrp="1"/>
          </p:cNvSpPr>
          <p:nvPr>
            <p:ph type="title"/>
          </p:nvPr>
        </p:nvSpPr>
        <p:spPr/>
        <p:txBody>
          <a:bodyPr/>
          <a:lstStyle/>
          <a:p>
            <a:r>
              <a:rPr lang="nb-NO" sz="2667" dirty="0">
                <a:latin typeface="+mn-lt"/>
              </a:rPr>
              <a:t>OBOS-cup 13–19 år</a:t>
            </a:r>
            <a:endParaRPr lang="nb-NO" dirty="0"/>
          </a:p>
        </p:txBody>
      </p:sp>
      <p:sp>
        <p:nvSpPr>
          <p:cNvPr id="4" name="Plassholder for innhold 3">
            <a:extLst>
              <a:ext uri="{FF2B5EF4-FFF2-40B4-BE49-F238E27FC236}">
                <a16:creationId xmlns:a16="http://schemas.microsoft.com/office/drawing/2014/main" id="{3F211909-0B2A-4028-A4BB-72BE61A44035}"/>
              </a:ext>
            </a:extLst>
          </p:cNvPr>
          <p:cNvSpPr>
            <a:spLocks noGrp="1"/>
          </p:cNvSpPr>
          <p:nvPr>
            <p:ph idx="1"/>
          </p:nvPr>
        </p:nvSpPr>
        <p:spPr>
          <a:xfrm>
            <a:off x="740625" y="1238801"/>
            <a:ext cx="10843356" cy="5193897"/>
          </a:xfrm>
        </p:spPr>
        <p:txBody>
          <a:bodyPr>
            <a:noAutofit/>
          </a:bodyPr>
          <a:lstStyle/>
          <a:p>
            <a:pPr lvl="1">
              <a:lnSpc>
                <a:spcPct val="120000"/>
              </a:lnSpc>
            </a:pPr>
            <a:endParaRPr lang="nb-NO" sz="1833" dirty="0">
              <a:solidFill>
                <a:srgbClr val="002060"/>
              </a:solidFill>
            </a:endParaRPr>
          </a:p>
          <a:p>
            <a:pPr lvl="1">
              <a:lnSpc>
                <a:spcPct val="120000"/>
              </a:lnSpc>
            </a:pPr>
            <a:r>
              <a:rPr lang="nb-NO" sz="1833" dirty="0">
                <a:solidFill>
                  <a:srgbClr val="002060"/>
                </a:solidFill>
              </a:rPr>
              <a:t>To til tre kamper i puljespillet</a:t>
            </a:r>
          </a:p>
          <a:p>
            <a:pPr lvl="1">
              <a:lnSpc>
                <a:spcPct val="120000"/>
              </a:lnSpc>
            </a:pPr>
            <a:r>
              <a:rPr lang="nb-NO" sz="1833" dirty="0">
                <a:solidFill>
                  <a:srgbClr val="002060"/>
                </a:solidFill>
              </a:rPr>
              <a:t>Puljespill gjennomføres </a:t>
            </a:r>
            <a:r>
              <a:rPr lang="nb-NO" sz="1833" b="1" dirty="0">
                <a:solidFill>
                  <a:srgbClr val="002060"/>
                </a:solidFill>
              </a:rPr>
              <a:t>før</a:t>
            </a:r>
            <a:r>
              <a:rPr lang="nb-NO" sz="1833" dirty="0">
                <a:solidFill>
                  <a:srgbClr val="002060"/>
                </a:solidFill>
              </a:rPr>
              <a:t> seriespill, kamper settes opp i perioden 1. mars </a:t>
            </a:r>
            <a:r>
              <a:rPr lang="nb-NO" sz="1833" dirty="0">
                <a:solidFill>
                  <a:schemeClr val="accent1"/>
                </a:solidFill>
              </a:rPr>
              <a:t>– 3. april</a:t>
            </a:r>
            <a:endParaRPr lang="nb-NO" sz="1833" dirty="0">
              <a:solidFill>
                <a:srgbClr val="002060"/>
              </a:solidFill>
            </a:endParaRPr>
          </a:p>
          <a:p>
            <a:pPr lvl="1">
              <a:lnSpc>
                <a:spcPct val="120000"/>
              </a:lnSpc>
            </a:pPr>
            <a:r>
              <a:rPr lang="nb-NO" sz="1833" dirty="0">
                <a:solidFill>
                  <a:srgbClr val="002060"/>
                </a:solidFill>
              </a:rPr>
              <a:t>Det settes opp cupspill høst (parallelt med seriespill)</a:t>
            </a:r>
          </a:p>
          <a:p>
            <a:pPr marL="191992" lvl="1" indent="0">
              <a:lnSpc>
                <a:spcPct val="120000"/>
              </a:lnSpc>
              <a:buNone/>
            </a:pPr>
            <a:endParaRPr lang="nb-NO" sz="1833" dirty="0">
              <a:solidFill>
                <a:srgbClr val="002060"/>
              </a:solidFill>
            </a:endParaRPr>
          </a:p>
          <a:p>
            <a:pPr marL="191992" lvl="1" indent="0">
              <a:lnSpc>
                <a:spcPct val="120000"/>
              </a:lnSpc>
              <a:buNone/>
            </a:pPr>
            <a:r>
              <a:rPr lang="nb-NO" sz="1833" b="1" dirty="0">
                <a:solidFill>
                  <a:srgbClr val="002060"/>
                </a:solidFill>
              </a:rPr>
              <a:t>Deltakelse innebærer og forutsetter</a:t>
            </a:r>
          </a:p>
          <a:p>
            <a:pPr lvl="1">
              <a:lnSpc>
                <a:spcPct val="120000"/>
              </a:lnSpc>
            </a:pPr>
            <a:r>
              <a:rPr lang="nb-NO" sz="1833" dirty="0">
                <a:solidFill>
                  <a:srgbClr val="002060"/>
                </a:solidFill>
              </a:rPr>
              <a:t>Lagene må ha en spillbar hjemmebane, ev. leie bane</a:t>
            </a:r>
          </a:p>
          <a:p>
            <a:pPr lvl="1">
              <a:lnSpc>
                <a:spcPct val="120000"/>
              </a:lnSpc>
            </a:pPr>
            <a:r>
              <a:rPr lang="nb-NO" sz="1833" dirty="0">
                <a:solidFill>
                  <a:srgbClr val="002060"/>
                </a:solidFill>
              </a:rPr>
              <a:t>Forlengelse av vårsesong</a:t>
            </a:r>
          </a:p>
          <a:p>
            <a:pPr lvl="1">
              <a:lnSpc>
                <a:spcPct val="120000"/>
              </a:lnSpc>
            </a:pPr>
            <a:r>
              <a:rPr lang="nb-NO" sz="1833" dirty="0">
                <a:solidFill>
                  <a:srgbClr val="002060"/>
                </a:solidFill>
              </a:rPr>
              <a:t>Høyere kampbelastning i høstsesongen om man går videre fra puljespillet</a:t>
            </a:r>
          </a:p>
          <a:p>
            <a:pPr marL="191992" lvl="1" indent="0">
              <a:lnSpc>
                <a:spcPct val="110000"/>
              </a:lnSpc>
              <a:buNone/>
            </a:pPr>
            <a:endParaRPr lang="nb-NO" sz="1833" dirty="0">
              <a:solidFill>
                <a:srgbClr val="002060"/>
              </a:solidFill>
            </a:endParaRPr>
          </a:p>
          <a:p>
            <a:pPr marL="191992" lvl="1" indent="0">
              <a:lnSpc>
                <a:spcPct val="120000"/>
              </a:lnSpc>
              <a:buNone/>
            </a:pPr>
            <a:r>
              <a:rPr lang="nb-NO" sz="1833" b="1" dirty="0">
                <a:solidFill>
                  <a:srgbClr val="002060"/>
                </a:solidFill>
              </a:rPr>
              <a:t>Spilleberettigelse</a:t>
            </a:r>
          </a:p>
          <a:p>
            <a:pPr lvl="1">
              <a:lnSpc>
                <a:spcPct val="120000"/>
              </a:lnSpc>
            </a:pPr>
            <a:r>
              <a:rPr lang="nb-NO" sz="1833" dirty="0">
                <a:solidFill>
                  <a:srgbClr val="002060"/>
                </a:solidFill>
              </a:rPr>
              <a:t>Kan melde på flere lag i OBOS-cup i samme årsklasse, men krav om </a:t>
            </a:r>
            <a:r>
              <a:rPr lang="nb-NO" sz="1833" b="1" dirty="0">
                <a:solidFill>
                  <a:srgbClr val="002060"/>
                </a:solidFill>
              </a:rPr>
              <a:t>adskilte lagstropper</a:t>
            </a:r>
          </a:p>
          <a:p>
            <a:pPr lvl="1">
              <a:lnSpc>
                <a:spcPct val="120000"/>
              </a:lnSpc>
            </a:pPr>
            <a:r>
              <a:rPr lang="nb-NO" sz="1833" dirty="0">
                <a:solidFill>
                  <a:srgbClr val="002060"/>
                </a:solidFill>
              </a:rPr>
              <a:t>Adskilte lagstropper NM og OBOS-cup i samme årsklasse (G16/G19) </a:t>
            </a:r>
          </a:p>
          <a:p>
            <a:pPr lvl="2">
              <a:lnSpc>
                <a:spcPct val="120000"/>
              </a:lnSpc>
            </a:pPr>
            <a:r>
              <a:rPr lang="nb-NO" sz="1667" dirty="0">
                <a:solidFill>
                  <a:srgbClr val="002060"/>
                </a:solidFill>
              </a:rPr>
              <a:t>J16 NM: J15 /J17 OBOS-cup ses som samme årsklasse </a:t>
            </a:r>
          </a:p>
          <a:p>
            <a:pPr marL="191992" lvl="1" indent="0">
              <a:lnSpc>
                <a:spcPct val="110000"/>
              </a:lnSpc>
              <a:buNone/>
            </a:pPr>
            <a:endParaRPr lang="nb-NO" sz="1667" dirty="0">
              <a:solidFill>
                <a:srgbClr val="002060"/>
              </a:solidFill>
            </a:endParaRPr>
          </a:p>
          <a:p>
            <a:pPr marL="191992" lvl="1" indent="0">
              <a:lnSpc>
                <a:spcPct val="110000"/>
              </a:lnSpc>
              <a:buNone/>
            </a:pPr>
            <a:endParaRPr lang="nb-NO" sz="2000" dirty="0">
              <a:solidFill>
                <a:srgbClr val="002060"/>
              </a:solidFill>
            </a:endParaRPr>
          </a:p>
          <a:p>
            <a:pPr>
              <a:buFontTx/>
              <a:buChar char="-"/>
            </a:pPr>
            <a:endParaRPr lang="nb-NO" sz="2000" dirty="0">
              <a:solidFill>
                <a:srgbClr val="002060"/>
              </a:solidFill>
            </a:endParaRPr>
          </a:p>
          <a:p>
            <a:pPr marL="0" indent="0">
              <a:buNone/>
            </a:pPr>
            <a:endParaRPr lang="nb-NO" sz="2000" dirty="0">
              <a:solidFill>
                <a:srgbClr val="002060"/>
              </a:solidFill>
            </a:endParaRPr>
          </a:p>
          <a:p>
            <a:pPr marL="0" indent="0">
              <a:buNone/>
            </a:pPr>
            <a:endParaRPr lang="nb-NO" sz="2000" dirty="0">
              <a:solidFill>
                <a:srgbClr val="002060"/>
              </a:solidFill>
            </a:endParaRPr>
          </a:p>
          <a:p>
            <a:pPr marL="0" indent="0">
              <a:buNone/>
            </a:pPr>
            <a:endParaRPr lang="nb-NO" sz="2000" dirty="0">
              <a:solidFill>
                <a:srgbClr val="002060"/>
              </a:solidFill>
            </a:endParaRPr>
          </a:p>
          <a:p>
            <a:pPr marL="0" indent="0">
              <a:buNone/>
            </a:pPr>
            <a:endParaRPr lang="nb-NO" sz="2000" dirty="0">
              <a:solidFill>
                <a:srgbClr val="002060"/>
              </a:solidFill>
            </a:endParaRPr>
          </a:p>
          <a:p>
            <a:pPr marL="0" indent="0">
              <a:buNone/>
            </a:pPr>
            <a:endParaRPr lang="nb-NO" sz="2000" dirty="0">
              <a:solidFill>
                <a:srgbClr val="002060"/>
              </a:solidFill>
            </a:endParaRPr>
          </a:p>
          <a:p>
            <a:pPr marL="0" indent="0">
              <a:buNone/>
            </a:pPr>
            <a:endParaRPr lang="nb-NO" sz="2000" dirty="0">
              <a:solidFill>
                <a:srgbClr val="002060"/>
              </a:solidFill>
            </a:endParaRPr>
          </a:p>
          <a:p>
            <a:pPr marL="0" indent="0">
              <a:buNone/>
            </a:pPr>
            <a:endParaRPr lang="nb-NO" sz="2000" dirty="0">
              <a:solidFill>
                <a:srgbClr val="002060"/>
              </a:solidFill>
            </a:endParaRPr>
          </a:p>
          <a:p>
            <a:pPr marL="0" indent="0">
              <a:buNone/>
            </a:pPr>
            <a:endParaRPr lang="nb-NO" sz="2000" dirty="0">
              <a:solidFill>
                <a:srgbClr val="002060"/>
              </a:solidFill>
            </a:endParaRPr>
          </a:p>
        </p:txBody>
      </p:sp>
    </p:spTree>
    <p:extLst>
      <p:ext uri="{BB962C8B-B14F-4D97-AF65-F5344CB8AC3E}">
        <p14:creationId xmlns:p14="http://schemas.microsoft.com/office/powerpoint/2010/main" val="4693849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DAB23C-901B-4658-8A0E-AFE714ACE733}"/>
              </a:ext>
            </a:extLst>
          </p:cNvPr>
          <p:cNvSpPr>
            <a:spLocks noGrp="1"/>
          </p:cNvSpPr>
          <p:nvPr>
            <p:ph type="title"/>
          </p:nvPr>
        </p:nvSpPr>
        <p:spPr/>
        <p:txBody>
          <a:bodyPr>
            <a:normAutofit/>
          </a:bodyPr>
          <a:lstStyle/>
          <a:p>
            <a:r>
              <a:rPr lang="nb-NO" sz="2667" dirty="0"/>
              <a:t>Trøndersk Mesterskap</a:t>
            </a:r>
          </a:p>
        </p:txBody>
      </p:sp>
      <p:sp>
        <p:nvSpPr>
          <p:cNvPr id="3" name="Plassholder for innhold 2">
            <a:extLst>
              <a:ext uri="{FF2B5EF4-FFF2-40B4-BE49-F238E27FC236}">
                <a16:creationId xmlns:a16="http://schemas.microsoft.com/office/drawing/2014/main" id="{FEA39031-C45F-4E0A-A399-C20DC5181FD3}"/>
              </a:ext>
            </a:extLst>
          </p:cNvPr>
          <p:cNvSpPr>
            <a:spLocks noGrp="1"/>
          </p:cNvSpPr>
          <p:nvPr>
            <p:ph idx="1"/>
          </p:nvPr>
        </p:nvSpPr>
        <p:spPr/>
        <p:txBody>
          <a:bodyPr>
            <a:normAutofit/>
          </a:bodyPr>
          <a:lstStyle/>
          <a:p>
            <a:pPr marL="477289" lvl="1" indent="-285739">
              <a:lnSpc>
                <a:spcPct val="150000"/>
              </a:lnSpc>
            </a:pPr>
            <a:r>
              <a:rPr lang="nb-NO" sz="2333" dirty="0">
                <a:solidFill>
                  <a:srgbClr val="1A2B68"/>
                </a:solidFill>
              </a:rPr>
              <a:t>For seniorklassene kvinner og menn</a:t>
            </a:r>
          </a:p>
          <a:p>
            <a:pPr marL="477289" lvl="1" indent="-285739">
              <a:lnSpc>
                <a:spcPct val="150000"/>
              </a:lnSpc>
            </a:pPr>
            <a:r>
              <a:rPr lang="nb-NO" sz="2333" dirty="0">
                <a:solidFill>
                  <a:srgbClr val="1A2B68"/>
                </a:solidFill>
                <a:cs typeface="Arial"/>
              </a:rPr>
              <a:t>Spillform: 11er</a:t>
            </a:r>
          </a:p>
          <a:p>
            <a:pPr marL="191551" lvl="1" indent="0">
              <a:lnSpc>
                <a:spcPct val="150000"/>
              </a:lnSpc>
              <a:buNone/>
            </a:pPr>
            <a:endParaRPr lang="nb-NO" sz="2333" dirty="0">
              <a:solidFill>
                <a:srgbClr val="1A2B68"/>
              </a:solidFill>
            </a:endParaRPr>
          </a:p>
          <a:p>
            <a:pPr marL="477289" lvl="1" indent="-285739">
              <a:lnSpc>
                <a:spcPct val="150000"/>
              </a:lnSpc>
            </a:pPr>
            <a:r>
              <a:rPr lang="nb-NO" sz="2333" dirty="0">
                <a:solidFill>
                  <a:srgbClr val="1A2B68"/>
                </a:solidFill>
              </a:rPr>
              <a:t>Alle lag kan delta – også lag som deltar i NM</a:t>
            </a:r>
            <a:endParaRPr lang="nb-NO" sz="2333" dirty="0">
              <a:solidFill>
                <a:srgbClr val="1A2B68"/>
              </a:solidFill>
              <a:cs typeface="Arial"/>
            </a:endParaRPr>
          </a:p>
          <a:p>
            <a:pPr marL="477289" lvl="1" indent="-285739">
              <a:lnSpc>
                <a:spcPct val="150000"/>
              </a:lnSpc>
            </a:pPr>
            <a:r>
              <a:rPr lang="nb-NO" sz="2333" dirty="0">
                <a:solidFill>
                  <a:srgbClr val="1A2B68"/>
                </a:solidFill>
                <a:cs typeface="Arial"/>
              </a:rPr>
              <a:t>Adskilte lagstropper om klubben stiller flere lag</a:t>
            </a:r>
          </a:p>
          <a:p>
            <a:pPr marL="0" indent="0">
              <a:buNone/>
            </a:pPr>
            <a:endParaRPr lang="nb-NO" dirty="0"/>
          </a:p>
        </p:txBody>
      </p:sp>
    </p:spTree>
    <p:extLst>
      <p:ext uri="{BB962C8B-B14F-4D97-AF65-F5344CB8AC3E}">
        <p14:creationId xmlns:p14="http://schemas.microsoft.com/office/powerpoint/2010/main" val="11489960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8C23B2-4F0B-4565-ADB4-713827B07264}"/>
              </a:ext>
            </a:extLst>
          </p:cNvPr>
          <p:cNvSpPr>
            <a:spLocks noGrp="1"/>
          </p:cNvSpPr>
          <p:nvPr>
            <p:ph type="title"/>
          </p:nvPr>
        </p:nvSpPr>
        <p:spPr/>
        <p:txBody>
          <a:bodyPr/>
          <a:lstStyle/>
          <a:p>
            <a:r>
              <a:rPr lang="nb-NO" sz="2667" dirty="0"/>
              <a:t>Trøndersk Mesterskap</a:t>
            </a:r>
            <a:endParaRPr lang="nb-NO" dirty="0"/>
          </a:p>
        </p:txBody>
      </p:sp>
      <p:sp>
        <p:nvSpPr>
          <p:cNvPr id="3" name="Plassholder for innhold 2">
            <a:extLst>
              <a:ext uri="{FF2B5EF4-FFF2-40B4-BE49-F238E27FC236}">
                <a16:creationId xmlns:a16="http://schemas.microsoft.com/office/drawing/2014/main" id="{4785972B-7376-4EB3-AF7B-93AEA16DBFE0}"/>
              </a:ext>
            </a:extLst>
          </p:cNvPr>
          <p:cNvSpPr>
            <a:spLocks noGrp="1"/>
          </p:cNvSpPr>
          <p:nvPr>
            <p:ph idx="1"/>
          </p:nvPr>
        </p:nvSpPr>
        <p:spPr>
          <a:xfrm>
            <a:off x="970998" y="1525552"/>
            <a:ext cx="10591910" cy="2745193"/>
          </a:xfrm>
        </p:spPr>
        <p:txBody>
          <a:bodyPr>
            <a:normAutofit/>
          </a:bodyPr>
          <a:lstStyle/>
          <a:p>
            <a:pPr>
              <a:lnSpc>
                <a:spcPct val="120000"/>
              </a:lnSpc>
            </a:pPr>
            <a:r>
              <a:rPr lang="nb-NO" sz="2000" b="1" dirty="0">
                <a:solidFill>
                  <a:srgbClr val="1A2B68"/>
                </a:solidFill>
                <a:cs typeface="Segoe UI"/>
              </a:rPr>
              <a:t>Puljespill</a:t>
            </a:r>
            <a:r>
              <a:rPr lang="nb-NO" sz="2000" dirty="0">
                <a:cs typeface="Segoe UI"/>
              </a:rPr>
              <a:t>​</a:t>
            </a:r>
          </a:p>
          <a:p>
            <a:pPr lvl="1">
              <a:lnSpc>
                <a:spcPct val="120000"/>
              </a:lnSpc>
              <a:buChar char="•"/>
            </a:pPr>
            <a:r>
              <a:rPr lang="nb-NO" sz="1667" dirty="0">
                <a:solidFill>
                  <a:srgbClr val="1A2B68"/>
                </a:solidFill>
                <a:cs typeface="Arial"/>
              </a:rPr>
              <a:t>Lagene settes inn i nord- og sørpuljer (3–4 lag)</a:t>
            </a:r>
            <a:r>
              <a:rPr lang="nb-NO" sz="1667" dirty="0">
                <a:cs typeface="Arial"/>
              </a:rPr>
              <a:t>​</a:t>
            </a:r>
          </a:p>
          <a:p>
            <a:pPr lvl="1">
              <a:lnSpc>
                <a:spcPct val="120000"/>
              </a:lnSpc>
            </a:pPr>
            <a:r>
              <a:rPr lang="nb-NO" sz="1667" dirty="0">
                <a:solidFill>
                  <a:srgbClr val="1A2B68"/>
                </a:solidFill>
                <a:cs typeface="Arial"/>
              </a:rPr>
              <a:t>Kamper spilles på helg i uke 10, 11 og 12</a:t>
            </a:r>
            <a:r>
              <a:rPr lang="en-US" sz="1667" dirty="0">
                <a:cs typeface="Arial"/>
              </a:rPr>
              <a:t>​ (</a:t>
            </a:r>
            <a:r>
              <a:rPr lang="en-US" sz="1667" dirty="0">
                <a:solidFill>
                  <a:srgbClr val="002060"/>
                </a:solidFill>
                <a:cs typeface="Arial"/>
              </a:rPr>
              <a:t>12.–13. mars, 19.–20. mars og 26.–27. mars)</a:t>
            </a:r>
          </a:p>
          <a:p>
            <a:pPr lvl="1">
              <a:lnSpc>
                <a:spcPct val="120000"/>
              </a:lnSpc>
            </a:pPr>
            <a:r>
              <a:rPr lang="nb-NO" sz="1667" dirty="0">
                <a:solidFill>
                  <a:srgbClr val="1A2B68"/>
                </a:solidFill>
                <a:cs typeface="Arial"/>
              </a:rPr>
              <a:t>Kamper kan ikke flyttes</a:t>
            </a:r>
            <a:r>
              <a:rPr lang="en-US" sz="1667" dirty="0">
                <a:cs typeface="Arial"/>
              </a:rPr>
              <a:t>​</a:t>
            </a:r>
          </a:p>
          <a:p>
            <a:pPr lvl="1">
              <a:lnSpc>
                <a:spcPct val="120000"/>
              </a:lnSpc>
            </a:pPr>
            <a:r>
              <a:rPr lang="nb-NO" sz="1667" dirty="0">
                <a:solidFill>
                  <a:srgbClr val="1A2B68"/>
                </a:solidFill>
                <a:cs typeface="Arial"/>
              </a:rPr>
              <a:t>Kampene blir satt opp på utvalgte arenaer i Trøndelag slik at det spilles flere kamper per dag på samme arena</a:t>
            </a:r>
            <a:r>
              <a:rPr lang="en-US" sz="1667" dirty="0">
                <a:cs typeface="Arial"/>
              </a:rPr>
              <a:t>​</a:t>
            </a:r>
          </a:p>
          <a:p>
            <a:pPr lvl="1">
              <a:lnSpc>
                <a:spcPct val="120000"/>
              </a:lnSpc>
            </a:pPr>
            <a:r>
              <a:rPr lang="nb-NO" sz="1667" dirty="0">
                <a:solidFill>
                  <a:srgbClr val="1A2B68"/>
                </a:solidFill>
                <a:cs typeface="Arial"/>
              </a:rPr>
              <a:t>NFF Trøndelag dekker baneleie og dommerutgifter</a:t>
            </a:r>
          </a:p>
          <a:p>
            <a:pPr lvl="1">
              <a:lnSpc>
                <a:spcPct val="120000"/>
              </a:lnSpc>
            </a:pPr>
            <a:r>
              <a:rPr lang="nb-NO" sz="1667" dirty="0">
                <a:solidFill>
                  <a:srgbClr val="002060"/>
                </a:solidFill>
              </a:rPr>
              <a:t>Det settes opp cupspill høst (parallelt med seriespill)</a:t>
            </a:r>
          </a:p>
          <a:p>
            <a:pPr marL="742920" lvl="1" indent="-285739">
              <a:lnSpc>
                <a:spcPct val="120000"/>
              </a:lnSpc>
            </a:pPr>
            <a:endParaRPr lang="nb-NO" sz="1667" dirty="0">
              <a:solidFill>
                <a:srgbClr val="1A2B68"/>
              </a:solidFill>
              <a:cs typeface="Arial"/>
            </a:endParaRPr>
          </a:p>
          <a:p>
            <a:pPr marL="0" indent="0">
              <a:buNone/>
            </a:pPr>
            <a:endParaRPr lang="nb-NO" dirty="0"/>
          </a:p>
        </p:txBody>
      </p:sp>
      <p:graphicFrame>
        <p:nvGraphicFramePr>
          <p:cNvPr id="4" name="Tabell 3">
            <a:extLst>
              <a:ext uri="{FF2B5EF4-FFF2-40B4-BE49-F238E27FC236}">
                <a16:creationId xmlns:a16="http://schemas.microsoft.com/office/drawing/2014/main" id="{1482A955-7E79-4F8B-9713-406BF7E9F087}"/>
              </a:ext>
            </a:extLst>
          </p:cNvPr>
          <p:cNvGraphicFramePr>
            <a:graphicFrameLocks noGrp="1"/>
          </p:cNvGraphicFramePr>
          <p:nvPr/>
        </p:nvGraphicFramePr>
        <p:xfrm>
          <a:off x="2659005" y="4353705"/>
          <a:ext cx="6873991" cy="1861490"/>
        </p:xfrm>
        <a:graphic>
          <a:graphicData uri="http://schemas.openxmlformats.org/drawingml/2006/table">
            <a:tbl>
              <a:tblPr firstRow="1" bandRow="1">
                <a:tableStyleId>{69012ECD-51FC-41F1-AA8D-1B2483CD663E}</a:tableStyleId>
              </a:tblPr>
              <a:tblGrid>
                <a:gridCol w="861911">
                  <a:extLst>
                    <a:ext uri="{9D8B030D-6E8A-4147-A177-3AD203B41FA5}">
                      <a16:colId xmlns:a16="http://schemas.microsoft.com/office/drawing/2014/main" val="3193410659"/>
                    </a:ext>
                  </a:extLst>
                </a:gridCol>
                <a:gridCol w="873717">
                  <a:extLst>
                    <a:ext uri="{9D8B030D-6E8A-4147-A177-3AD203B41FA5}">
                      <a16:colId xmlns:a16="http://schemas.microsoft.com/office/drawing/2014/main" val="2305255565"/>
                    </a:ext>
                  </a:extLst>
                </a:gridCol>
                <a:gridCol w="847142">
                  <a:extLst>
                    <a:ext uri="{9D8B030D-6E8A-4147-A177-3AD203B41FA5}">
                      <a16:colId xmlns:a16="http://schemas.microsoft.com/office/drawing/2014/main" val="2402055920"/>
                    </a:ext>
                  </a:extLst>
                </a:gridCol>
                <a:gridCol w="844197">
                  <a:extLst>
                    <a:ext uri="{9D8B030D-6E8A-4147-A177-3AD203B41FA5}">
                      <a16:colId xmlns:a16="http://schemas.microsoft.com/office/drawing/2014/main" val="2905204263"/>
                    </a:ext>
                  </a:extLst>
                </a:gridCol>
                <a:gridCol w="838855">
                  <a:extLst>
                    <a:ext uri="{9D8B030D-6E8A-4147-A177-3AD203B41FA5}">
                      <a16:colId xmlns:a16="http://schemas.microsoft.com/office/drawing/2014/main" val="3241880265"/>
                    </a:ext>
                  </a:extLst>
                </a:gridCol>
                <a:gridCol w="843613">
                  <a:extLst>
                    <a:ext uri="{9D8B030D-6E8A-4147-A177-3AD203B41FA5}">
                      <a16:colId xmlns:a16="http://schemas.microsoft.com/office/drawing/2014/main" val="2144917240"/>
                    </a:ext>
                  </a:extLst>
                </a:gridCol>
                <a:gridCol w="932168">
                  <a:extLst>
                    <a:ext uri="{9D8B030D-6E8A-4147-A177-3AD203B41FA5}">
                      <a16:colId xmlns:a16="http://schemas.microsoft.com/office/drawing/2014/main" val="4222731304"/>
                    </a:ext>
                  </a:extLst>
                </a:gridCol>
                <a:gridCol w="832388">
                  <a:extLst>
                    <a:ext uri="{9D8B030D-6E8A-4147-A177-3AD203B41FA5}">
                      <a16:colId xmlns:a16="http://schemas.microsoft.com/office/drawing/2014/main" val="3666386513"/>
                    </a:ext>
                  </a:extLst>
                </a:gridCol>
              </a:tblGrid>
              <a:tr h="281549">
                <a:tc>
                  <a:txBody>
                    <a:bodyPr/>
                    <a:lstStyle/>
                    <a:p>
                      <a:pPr algn="l" rtl="0" fontAlgn="base"/>
                      <a:r>
                        <a:rPr lang="nb-NO" sz="1300">
                          <a:effectLst/>
                        </a:rPr>
                        <a:t>Bane A</a:t>
                      </a:r>
                    </a:p>
                  </a:txBody>
                  <a:tcPr marL="53039" marR="53039" marT="26519" marB="26519"/>
                </a:tc>
                <a:tc>
                  <a:txBody>
                    <a:bodyPr/>
                    <a:lstStyle/>
                    <a:p>
                      <a:pPr algn="l" rtl="0" fontAlgn="base"/>
                      <a:r>
                        <a:rPr lang="nb-NO" sz="1300">
                          <a:effectLst/>
                        </a:rPr>
                        <a:t>Bane B</a:t>
                      </a:r>
                    </a:p>
                  </a:txBody>
                  <a:tcPr marL="53039" marR="53039" marT="26519" marB="26519"/>
                </a:tc>
                <a:tc>
                  <a:txBody>
                    <a:bodyPr/>
                    <a:lstStyle/>
                    <a:p>
                      <a:pPr lvl="0" algn="l">
                        <a:buNone/>
                      </a:pPr>
                      <a:r>
                        <a:rPr lang="nb-NO" sz="1300">
                          <a:effectLst/>
                        </a:rPr>
                        <a:t>Bane C</a:t>
                      </a:r>
                      <a:endParaRPr lang="nb-NO" sz="1300"/>
                    </a:p>
                  </a:txBody>
                  <a:tcPr marL="53039" marR="53039" marT="26519" marB="26519"/>
                </a:tc>
                <a:tc>
                  <a:txBody>
                    <a:bodyPr/>
                    <a:lstStyle/>
                    <a:p>
                      <a:pPr lvl="0" algn="l">
                        <a:buNone/>
                      </a:pPr>
                      <a:r>
                        <a:rPr lang="nb-NO" sz="1300">
                          <a:effectLst/>
                        </a:rPr>
                        <a:t>Bane D</a:t>
                      </a:r>
                      <a:endParaRPr lang="nb-NO" sz="1300"/>
                    </a:p>
                  </a:txBody>
                  <a:tcPr marL="53039" marR="53039" marT="26519" marB="26519"/>
                </a:tc>
                <a:tc>
                  <a:txBody>
                    <a:bodyPr/>
                    <a:lstStyle/>
                    <a:p>
                      <a:pPr lvl="0" algn="l">
                        <a:buNone/>
                      </a:pPr>
                      <a:r>
                        <a:rPr lang="nb-NO" sz="1300">
                          <a:effectLst/>
                        </a:rPr>
                        <a:t>Bane E</a:t>
                      </a:r>
                      <a:endParaRPr lang="nb-NO" sz="1300"/>
                    </a:p>
                  </a:txBody>
                  <a:tcPr marL="53039" marR="53039" marT="26519" marB="26519"/>
                </a:tc>
                <a:tc>
                  <a:txBody>
                    <a:bodyPr/>
                    <a:lstStyle/>
                    <a:p>
                      <a:pPr lvl="0" algn="l">
                        <a:buNone/>
                      </a:pPr>
                      <a:r>
                        <a:rPr lang="nb-NO" sz="1300">
                          <a:effectLst/>
                        </a:rPr>
                        <a:t>Bane F</a:t>
                      </a:r>
                      <a:endParaRPr lang="nb-NO" sz="1300"/>
                    </a:p>
                  </a:txBody>
                  <a:tcPr marL="53039" marR="53039" marT="26519" marB="26519"/>
                </a:tc>
                <a:tc>
                  <a:txBody>
                    <a:bodyPr/>
                    <a:lstStyle/>
                    <a:p>
                      <a:pPr lvl="0" algn="l">
                        <a:buNone/>
                      </a:pPr>
                      <a:r>
                        <a:rPr lang="nb-NO" sz="1300">
                          <a:effectLst/>
                        </a:rPr>
                        <a:t>Bane G</a:t>
                      </a:r>
                      <a:endParaRPr lang="nb-NO" sz="1300"/>
                    </a:p>
                  </a:txBody>
                  <a:tcPr marL="53039" marR="53039" marT="26519" marB="26519"/>
                </a:tc>
                <a:tc>
                  <a:txBody>
                    <a:bodyPr/>
                    <a:lstStyle/>
                    <a:p>
                      <a:pPr lvl="0" algn="l">
                        <a:buNone/>
                      </a:pPr>
                      <a:r>
                        <a:rPr lang="nb-NO" sz="1300">
                          <a:effectLst/>
                        </a:rPr>
                        <a:t>Bane H</a:t>
                      </a:r>
                      <a:endParaRPr lang="nb-NO" sz="1300"/>
                    </a:p>
                  </a:txBody>
                  <a:tcPr marL="53039" marR="53039" marT="26519" marB="26519"/>
                </a:tc>
                <a:extLst>
                  <a:ext uri="{0D108BD9-81ED-4DB2-BD59-A6C34878D82A}">
                    <a16:rowId xmlns:a16="http://schemas.microsoft.com/office/drawing/2014/main" val="303082604"/>
                  </a:ext>
                </a:extLst>
              </a:tr>
              <a:tr h="281549">
                <a:tc>
                  <a:txBody>
                    <a:bodyPr/>
                    <a:lstStyle/>
                    <a:p>
                      <a:pPr algn="l" rtl="0" fontAlgn="base"/>
                      <a:r>
                        <a:rPr lang="nb-NO" sz="1300">
                          <a:solidFill>
                            <a:srgbClr val="1A2B68"/>
                          </a:solidFill>
                          <a:effectLst/>
                        </a:rPr>
                        <a:t>10:00​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10:00​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10:00​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10:00​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10:00​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10:00​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10:00​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10:00​</a:t>
                      </a:r>
                      <a:endParaRPr lang="nb-NO" sz="1300" b="0" i="0">
                        <a:solidFill>
                          <a:srgbClr val="1A2B68"/>
                        </a:solidFill>
                        <a:effectLst/>
                      </a:endParaRPr>
                    </a:p>
                  </a:txBody>
                  <a:tcPr marL="53039" marR="53039" marT="26519" marB="26519"/>
                </a:tc>
                <a:extLst>
                  <a:ext uri="{0D108BD9-81ED-4DB2-BD59-A6C34878D82A}">
                    <a16:rowId xmlns:a16="http://schemas.microsoft.com/office/drawing/2014/main" val="1785623515"/>
                  </a:ext>
                </a:extLst>
              </a:tr>
              <a:tr h="281549">
                <a:tc>
                  <a:txBody>
                    <a:bodyPr/>
                    <a:lstStyle/>
                    <a:p>
                      <a:pPr algn="l" rtl="0" fontAlgn="base"/>
                      <a:r>
                        <a:rPr lang="nb-NO" sz="1300">
                          <a:solidFill>
                            <a:srgbClr val="1A2B68"/>
                          </a:solidFill>
                          <a:effectLst/>
                        </a:rPr>
                        <a:t>12:30​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12:30​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12:30​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12:30​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12:30​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12:30​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12:30​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12:30​</a:t>
                      </a:r>
                      <a:endParaRPr lang="nb-NO" sz="1300" b="0" i="0">
                        <a:solidFill>
                          <a:srgbClr val="1A2B68"/>
                        </a:solidFill>
                        <a:effectLst/>
                      </a:endParaRPr>
                    </a:p>
                  </a:txBody>
                  <a:tcPr marL="53039" marR="53039" marT="26519" marB="26519"/>
                </a:tc>
                <a:extLst>
                  <a:ext uri="{0D108BD9-81ED-4DB2-BD59-A6C34878D82A}">
                    <a16:rowId xmlns:a16="http://schemas.microsoft.com/office/drawing/2014/main" val="56613858"/>
                  </a:ext>
                </a:extLst>
              </a:tr>
              <a:tr h="281549">
                <a:tc>
                  <a:txBody>
                    <a:bodyPr/>
                    <a:lstStyle/>
                    <a:p>
                      <a:pPr algn="l" rtl="0" fontAlgn="base"/>
                      <a:r>
                        <a:rPr lang="nb-NO" sz="1300">
                          <a:solidFill>
                            <a:srgbClr val="1A2B68"/>
                          </a:solidFill>
                          <a:effectLst/>
                        </a:rPr>
                        <a:t>15:00​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15:00​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15:00​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15:00​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15:00​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15:00​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15:00​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15:00​</a:t>
                      </a:r>
                      <a:endParaRPr lang="nb-NO" sz="1300" b="0" i="0">
                        <a:solidFill>
                          <a:srgbClr val="1A2B68"/>
                        </a:solidFill>
                        <a:effectLst/>
                      </a:endParaRPr>
                    </a:p>
                  </a:txBody>
                  <a:tcPr marL="53039" marR="53039" marT="26519" marB="26519"/>
                </a:tc>
                <a:extLst>
                  <a:ext uri="{0D108BD9-81ED-4DB2-BD59-A6C34878D82A}">
                    <a16:rowId xmlns:a16="http://schemas.microsoft.com/office/drawing/2014/main" val="3468867745"/>
                  </a:ext>
                </a:extLst>
              </a:tr>
              <a:tr h="281549">
                <a:tc>
                  <a:txBody>
                    <a:bodyPr/>
                    <a:lstStyle/>
                    <a:p>
                      <a:pPr algn="l" rtl="0" fontAlgn="base"/>
                      <a:r>
                        <a:rPr lang="nb-NO" sz="1300">
                          <a:solidFill>
                            <a:srgbClr val="1A2B68"/>
                          </a:solidFill>
                          <a:effectLst/>
                        </a:rPr>
                        <a:t>17:30​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17:30​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17:30​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17:30​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17:30​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17:30​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17:30​</a:t>
                      </a:r>
                      <a:endParaRPr lang="nb-NO" sz="1300" b="0" i="0">
                        <a:solidFill>
                          <a:srgbClr val="1A2B68"/>
                        </a:solidFill>
                        <a:effectLst/>
                      </a:endParaRPr>
                    </a:p>
                  </a:txBody>
                  <a:tcPr marL="53039" marR="53039" marT="26519" marB="26519"/>
                </a:tc>
                <a:tc>
                  <a:txBody>
                    <a:bodyPr/>
                    <a:lstStyle/>
                    <a:p>
                      <a:pPr algn="l" rtl="0" fontAlgn="base"/>
                      <a:r>
                        <a:rPr lang="nb-NO" sz="1300">
                          <a:solidFill>
                            <a:srgbClr val="1A2B68"/>
                          </a:solidFill>
                          <a:effectLst/>
                        </a:rPr>
                        <a:t>17:30​</a:t>
                      </a:r>
                      <a:endParaRPr lang="nb-NO" sz="1300" b="0" i="0">
                        <a:solidFill>
                          <a:srgbClr val="1A2B68"/>
                        </a:solidFill>
                        <a:effectLst/>
                      </a:endParaRPr>
                    </a:p>
                  </a:txBody>
                  <a:tcPr marL="53039" marR="53039" marT="26519" marB="26519"/>
                </a:tc>
                <a:extLst>
                  <a:ext uri="{0D108BD9-81ED-4DB2-BD59-A6C34878D82A}">
                    <a16:rowId xmlns:a16="http://schemas.microsoft.com/office/drawing/2014/main" val="3495654630"/>
                  </a:ext>
                </a:extLst>
              </a:tr>
              <a:tr h="453745">
                <a:tc>
                  <a:txBody>
                    <a:bodyPr/>
                    <a:lstStyle/>
                    <a:p>
                      <a:pPr algn="l" rtl="0" fontAlgn="base"/>
                      <a:r>
                        <a:rPr lang="nb-NO" sz="1300">
                          <a:solidFill>
                            <a:srgbClr val="1A2B68"/>
                          </a:solidFill>
                          <a:effectLst/>
                        </a:rPr>
                        <a:t>4 kamper ​</a:t>
                      </a:r>
                      <a:endParaRPr lang="nb-NO" sz="1300" b="0" i="0">
                        <a:solidFill>
                          <a:srgbClr val="1A2B68"/>
                        </a:solidFill>
                        <a:effectLst/>
                      </a:endParaRPr>
                    </a:p>
                  </a:txBody>
                  <a:tcPr marL="53039" marR="53039" marT="26519" marB="26519"/>
                </a:tc>
                <a:tc>
                  <a:txBody>
                    <a:bodyPr/>
                    <a:lstStyle/>
                    <a:p>
                      <a:pPr algn="l" rtl="0" fontAlgn="base"/>
                      <a:r>
                        <a:rPr lang="nb-NO" sz="1300" u="none" strike="noStrike">
                          <a:solidFill>
                            <a:srgbClr val="1A2B68"/>
                          </a:solidFill>
                          <a:effectLst/>
                        </a:rPr>
                        <a:t>4 kamper </a:t>
                      </a:r>
                      <a:r>
                        <a:rPr lang="nb-NO" sz="1300">
                          <a:solidFill>
                            <a:srgbClr val="1A2B68"/>
                          </a:solidFill>
                          <a:effectLst/>
                        </a:rPr>
                        <a:t>​</a:t>
                      </a:r>
                      <a:endParaRPr lang="nb-NO" sz="1300" b="0" i="0">
                        <a:solidFill>
                          <a:srgbClr val="1A2B68"/>
                        </a:solidFill>
                        <a:effectLst/>
                      </a:endParaRPr>
                    </a:p>
                  </a:txBody>
                  <a:tcPr marL="53039" marR="53039" marT="26519" marB="26519"/>
                </a:tc>
                <a:tc>
                  <a:txBody>
                    <a:bodyPr/>
                    <a:lstStyle/>
                    <a:p>
                      <a:pPr algn="l" rtl="0" fontAlgn="base"/>
                      <a:r>
                        <a:rPr lang="nb-NO" sz="1300" u="none" strike="noStrike">
                          <a:solidFill>
                            <a:srgbClr val="1A2B68"/>
                          </a:solidFill>
                          <a:effectLst/>
                        </a:rPr>
                        <a:t>4 kamper</a:t>
                      </a:r>
                      <a:r>
                        <a:rPr lang="nb-NO" sz="1300">
                          <a:solidFill>
                            <a:srgbClr val="1A2B68"/>
                          </a:solidFill>
                          <a:effectLst/>
                        </a:rPr>
                        <a:t>​</a:t>
                      </a:r>
                      <a:endParaRPr lang="nb-NO" sz="1300" b="0" i="0">
                        <a:solidFill>
                          <a:srgbClr val="1A2B68"/>
                        </a:solidFill>
                        <a:effectLst/>
                      </a:endParaRPr>
                    </a:p>
                  </a:txBody>
                  <a:tcPr marL="53039" marR="53039" marT="26519" marB="26519"/>
                </a:tc>
                <a:tc>
                  <a:txBody>
                    <a:bodyPr/>
                    <a:lstStyle/>
                    <a:p>
                      <a:pPr algn="l" rtl="0" fontAlgn="base"/>
                      <a:r>
                        <a:rPr lang="nb-NO" sz="1300" u="none" strike="noStrike">
                          <a:solidFill>
                            <a:srgbClr val="1A2B68"/>
                          </a:solidFill>
                          <a:effectLst/>
                        </a:rPr>
                        <a:t>4 kamper</a:t>
                      </a:r>
                      <a:r>
                        <a:rPr lang="nb-NO" sz="1300">
                          <a:solidFill>
                            <a:srgbClr val="1A2B68"/>
                          </a:solidFill>
                          <a:effectLst/>
                        </a:rPr>
                        <a:t>​</a:t>
                      </a:r>
                      <a:endParaRPr lang="nb-NO" sz="1300" b="0" i="0">
                        <a:solidFill>
                          <a:srgbClr val="1A2B68"/>
                        </a:solidFill>
                        <a:effectLst/>
                      </a:endParaRPr>
                    </a:p>
                  </a:txBody>
                  <a:tcPr marL="53039" marR="53039" marT="26519" marB="26519"/>
                </a:tc>
                <a:tc>
                  <a:txBody>
                    <a:bodyPr/>
                    <a:lstStyle/>
                    <a:p>
                      <a:pPr algn="l" rtl="0" fontAlgn="base"/>
                      <a:r>
                        <a:rPr lang="nb-NO" sz="1300" u="none" strike="noStrike">
                          <a:solidFill>
                            <a:srgbClr val="1A2B68"/>
                          </a:solidFill>
                          <a:effectLst/>
                        </a:rPr>
                        <a:t>4 kamper</a:t>
                      </a:r>
                      <a:r>
                        <a:rPr lang="nb-NO" sz="1300">
                          <a:solidFill>
                            <a:srgbClr val="1A2B68"/>
                          </a:solidFill>
                          <a:effectLst/>
                        </a:rPr>
                        <a:t>​</a:t>
                      </a:r>
                      <a:endParaRPr lang="nb-NO" sz="1300" b="0" i="0">
                        <a:solidFill>
                          <a:srgbClr val="1A2B68"/>
                        </a:solidFill>
                        <a:effectLst/>
                      </a:endParaRPr>
                    </a:p>
                  </a:txBody>
                  <a:tcPr marL="53039" marR="53039" marT="26519" marB="26519"/>
                </a:tc>
                <a:tc>
                  <a:txBody>
                    <a:bodyPr/>
                    <a:lstStyle/>
                    <a:p>
                      <a:pPr algn="l" rtl="0" fontAlgn="base"/>
                      <a:r>
                        <a:rPr lang="nb-NO" sz="1300" u="none" strike="noStrike">
                          <a:solidFill>
                            <a:srgbClr val="1A2B68"/>
                          </a:solidFill>
                          <a:effectLst/>
                        </a:rPr>
                        <a:t>4 kamper</a:t>
                      </a:r>
                      <a:r>
                        <a:rPr lang="nb-NO" sz="1300">
                          <a:solidFill>
                            <a:srgbClr val="1A2B68"/>
                          </a:solidFill>
                          <a:effectLst/>
                        </a:rPr>
                        <a:t>​</a:t>
                      </a:r>
                      <a:endParaRPr lang="nb-NO" sz="1300" b="0" i="0">
                        <a:solidFill>
                          <a:srgbClr val="1A2B68"/>
                        </a:solidFill>
                        <a:effectLst/>
                      </a:endParaRPr>
                    </a:p>
                  </a:txBody>
                  <a:tcPr marL="53039" marR="53039" marT="26519" marB="26519"/>
                </a:tc>
                <a:tc>
                  <a:txBody>
                    <a:bodyPr/>
                    <a:lstStyle/>
                    <a:p>
                      <a:pPr algn="l" rtl="0" fontAlgn="base"/>
                      <a:r>
                        <a:rPr lang="nb-NO" sz="1300" u="none" strike="noStrike">
                          <a:solidFill>
                            <a:srgbClr val="1A2B68"/>
                          </a:solidFill>
                          <a:effectLst/>
                        </a:rPr>
                        <a:t>4 kamper</a:t>
                      </a:r>
                      <a:r>
                        <a:rPr lang="nb-NO" sz="1300">
                          <a:solidFill>
                            <a:srgbClr val="1A2B68"/>
                          </a:solidFill>
                          <a:effectLst/>
                        </a:rPr>
                        <a:t>​</a:t>
                      </a:r>
                      <a:endParaRPr lang="nb-NO" sz="1300" b="0" i="0">
                        <a:solidFill>
                          <a:srgbClr val="1A2B68"/>
                        </a:solidFill>
                        <a:effectLst/>
                      </a:endParaRPr>
                    </a:p>
                  </a:txBody>
                  <a:tcPr marL="53039" marR="53039" marT="26519" marB="26519"/>
                </a:tc>
                <a:tc>
                  <a:txBody>
                    <a:bodyPr/>
                    <a:lstStyle/>
                    <a:p>
                      <a:pPr algn="l" rtl="0" fontAlgn="base"/>
                      <a:r>
                        <a:rPr lang="nb-NO" sz="1300" u="none" strike="noStrike" dirty="0">
                          <a:solidFill>
                            <a:srgbClr val="1A2B68"/>
                          </a:solidFill>
                          <a:effectLst/>
                        </a:rPr>
                        <a:t>4 kamper</a:t>
                      </a:r>
                      <a:r>
                        <a:rPr lang="nb-NO" sz="1300" dirty="0">
                          <a:solidFill>
                            <a:srgbClr val="1A2B68"/>
                          </a:solidFill>
                          <a:effectLst/>
                        </a:rPr>
                        <a:t>​</a:t>
                      </a:r>
                      <a:endParaRPr lang="nb-NO" sz="1300" b="0" i="0" dirty="0">
                        <a:solidFill>
                          <a:srgbClr val="1A2B68"/>
                        </a:solidFill>
                        <a:effectLst/>
                      </a:endParaRPr>
                    </a:p>
                  </a:txBody>
                  <a:tcPr marL="53039" marR="53039" marT="26519" marB="26519"/>
                </a:tc>
                <a:extLst>
                  <a:ext uri="{0D108BD9-81ED-4DB2-BD59-A6C34878D82A}">
                    <a16:rowId xmlns:a16="http://schemas.microsoft.com/office/drawing/2014/main" val="1519775356"/>
                  </a:ext>
                </a:extLst>
              </a:tr>
            </a:tbl>
          </a:graphicData>
        </a:graphic>
      </p:graphicFrame>
    </p:spTree>
    <p:extLst>
      <p:ext uri="{BB962C8B-B14F-4D97-AF65-F5344CB8AC3E}">
        <p14:creationId xmlns:p14="http://schemas.microsoft.com/office/powerpoint/2010/main" val="3308311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F99443-DF3E-4E6D-ACA2-1ED486060213}"/>
              </a:ext>
            </a:extLst>
          </p:cNvPr>
          <p:cNvSpPr>
            <a:spLocks noGrp="1"/>
          </p:cNvSpPr>
          <p:nvPr>
            <p:ph type="title"/>
          </p:nvPr>
        </p:nvSpPr>
        <p:spPr/>
        <p:txBody>
          <a:bodyPr/>
          <a:lstStyle/>
          <a:p>
            <a:r>
              <a:rPr lang="nb-NO">
                <a:solidFill>
                  <a:srgbClr val="002060"/>
                </a:solidFill>
              </a:rPr>
              <a:t>Kvalifisering NM jenter/kvinner – kvalifiserte klubber/lag </a:t>
            </a:r>
            <a:endParaRPr lang="nb-NO"/>
          </a:p>
        </p:txBody>
      </p:sp>
      <p:sp>
        <p:nvSpPr>
          <p:cNvPr id="3" name="Plassholder for innhold 2">
            <a:extLst>
              <a:ext uri="{FF2B5EF4-FFF2-40B4-BE49-F238E27FC236}">
                <a16:creationId xmlns:a16="http://schemas.microsoft.com/office/drawing/2014/main" id="{8602C4D5-C46F-4B4B-AED2-505F0F974C60}"/>
              </a:ext>
            </a:extLst>
          </p:cNvPr>
          <p:cNvSpPr>
            <a:spLocks noGrp="1"/>
          </p:cNvSpPr>
          <p:nvPr>
            <p:ph idx="1"/>
          </p:nvPr>
        </p:nvSpPr>
        <p:spPr/>
        <p:txBody>
          <a:bodyPr>
            <a:normAutofit fontScale="92500" lnSpcReduction="20000"/>
          </a:bodyPr>
          <a:lstStyle/>
          <a:p>
            <a:pPr marL="0" indent="0">
              <a:lnSpc>
                <a:spcPct val="150000"/>
              </a:lnSpc>
              <a:buNone/>
            </a:pPr>
            <a:r>
              <a:rPr lang="nb-NO" sz="1833" b="1">
                <a:solidFill>
                  <a:srgbClr val="002060"/>
                </a:solidFill>
              </a:rPr>
              <a:t>Jenter 16 </a:t>
            </a:r>
            <a:r>
              <a:rPr lang="nb-NO" sz="1833">
                <a:solidFill>
                  <a:srgbClr val="002060"/>
                </a:solidFill>
              </a:rPr>
              <a:t>(6 lag til 1. regionale runde i 2020)</a:t>
            </a:r>
          </a:p>
          <a:p>
            <a:pPr lvl="1">
              <a:lnSpc>
                <a:spcPct val="150000"/>
              </a:lnSpc>
            </a:pPr>
            <a:r>
              <a:rPr lang="nb-NO" sz="1833">
                <a:solidFill>
                  <a:srgbClr val="002060"/>
                </a:solidFill>
              </a:rPr>
              <a:t>Eget kvalifiseringsspill etter påmeldinger (foregår vinter/vår 2022)</a:t>
            </a:r>
          </a:p>
          <a:p>
            <a:pPr marL="0" indent="0">
              <a:lnSpc>
                <a:spcPct val="150000"/>
              </a:lnSpc>
              <a:buNone/>
            </a:pPr>
            <a:endParaRPr lang="nb-NO" sz="1833" b="1">
              <a:solidFill>
                <a:srgbClr val="002060"/>
              </a:solidFill>
            </a:endParaRPr>
          </a:p>
          <a:p>
            <a:pPr marL="0" indent="0">
              <a:lnSpc>
                <a:spcPct val="150000"/>
              </a:lnSpc>
              <a:buNone/>
            </a:pPr>
            <a:r>
              <a:rPr lang="nb-NO" sz="1833" b="1">
                <a:solidFill>
                  <a:srgbClr val="002060"/>
                </a:solidFill>
              </a:rPr>
              <a:t>Jenter 19 </a:t>
            </a:r>
            <a:r>
              <a:rPr lang="nb-NO" sz="1833">
                <a:solidFill>
                  <a:srgbClr val="002060"/>
                </a:solidFill>
              </a:rPr>
              <a:t>(7 lag til 1. nasjonale runde i 2020)</a:t>
            </a:r>
          </a:p>
          <a:p>
            <a:pPr lvl="1">
              <a:lnSpc>
                <a:spcPct val="150000"/>
              </a:lnSpc>
            </a:pPr>
            <a:r>
              <a:rPr lang="nb-NO" sz="1833">
                <a:solidFill>
                  <a:srgbClr val="002060"/>
                </a:solidFill>
              </a:rPr>
              <a:t>Eget kvalifiseringsspill etter påmeldinger (foregår vinter/vår 2022)</a:t>
            </a:r>
          </a:p>
          <a:p>
            <a:pPr lvl="1">
              <a:lnSpc>
                <a:spcPct val="150000"/>
              </a:lnSpc>
            </a:pPr>
            <a:r>
              <a:rPr lang="nb-NO" sz="1833">
                <a:solidFill>
                  <a:srgbClr val="002060"/>
                </a:solidFill>
              </a:rPr>
              <a:t>Rosenborg direkte kvalifisert</a:t>
            </a:r>
            <a:endParaRPr lang="nb-NO" sz="1833" b="1">
              <a:solidFill>
                <a:srgbClr val="002060"/>
              </a:solidFill>
            </a:endParaRPr>
          </a:p>
          <a:p>
            <a:pPr marL="0" indent="0">
              <a:lnSpc>
                <a:spcPct val="150000"/>
              </a:lnSpc>
              <a:buNone/>
            </a:pPr>
            <a:endParaRPr lang="nb-NO" sz="1833" b="1">
              <a:solidFill>
                <a:srgbClr val="002060"/>
              </a:solidFill>
            </a:endParaRPr>
          </a:p>
          <a:p>
            <a:pPr marL="0" indent="0">
              <a:lnSpc>
                <a:spcPct val="150000"/>
              </a:lnSpc>
              <a:buNone/>
            </a:pPr>
            <a:r>
              <a:rPr lang="nb-NO" sz="1833" b="1">
                <a:solidFill>
                  <a:srgbClr val="002060"/>
                </a:solidFill>
              </a:rPr>
              <a:t>Senior kvinner </a:t>
            </a:r>
            <a:r>
              <a:rPr lang="nb-NO" sz="1833">
                <a:solidFill>
                  <a:srgbClr val="002060"/>
                </a:solidFill>
              </a:rPr>
              <a:t>(4 lag tildelt fra NFF i 2020)</a:t>
            </a:r>
          </a:p>
          <a:p>
            <a:pPr lvl="1">
              <a:lnSpc>
                <a:spcPct val="150000"/>
              </a:lnSpc>
            </a:pPr>
            <a:r>
              <a:rPr lang="nb-NO" sz="1833">
                <a:solidFill>
                  <a:srgbClr val="002060"/>
                </a:solidFill>
              </a:rPr>
              <a:t>1. runde: 44 lag (10 lag 1. div. kvinner + 34 lag 2. div. kvinner) – liten økning</a:t>
            </a:r>
          </a:p>
          <a:p>
            <a:pPr lvl="1">
              <a:lnSpc>
                <a:spcPct val="150000"/>
              </a:lnSpc>
            </a:pPr>
            <a:r>
              <a:rPr lang="nb-NO" sz="1833">
                <a:solidFill>
                  <a:srgbClr val="002060"/>
                </a:solidFill>
              </a:rPr>
              <a:t>2. runde: 10 Toppserie-lag + 22 lag fra 1. runde </a:t>
            </a:r>
          </a:p>
          <a:p>
            <a:pPr lvl="1">
              <a:lnSpc>
                <a:spcPct val="150000"/>
              </a:lnSpc>
            </a:pPr>
            <a:r>
              <a:rPr lang="nb-NO" sz="1833">
                <a:solidFill>
                  <a:srgbClr val="002060"/>
                </a:solidFill>
              </a:rPr>
              <a:t>Avventer info fra NFF</a:t>
            </a:r>
          </a:p>
          <a:p>
            <a:pPr marL="0" indent="0">
              <a:buNone/>
            </a:pPr>
            <a:endParaRPr lang="nb-NO"/>
          </a:p>
        </p:txBody>
      </p:sp>
    </p:spTree>
    <p:extLst>
      <p:ext uri="{BB962C8B-B14F-4D97-AF65-F5344CB8AC3E}">
        <p14:creationId xmlns:p14="http://schemas.microsoft.com/office/powerpoint/2010/main" val="14123235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7A57F7-55F4-420A-ACD5-D219FBC74B06}"/>
              </a:ext>
            </a:extLst>
          </p:cNvPr>
          <p:cNvSpPr>
            <a:spLocks noGrp="1"/>
          </p:cNvSpPr>
          <p:nvPr>
            <p:ph type="title"/>
          </p:nvPr>
        </p:nvSpPr>
        <p:spPr/>
        <p:txBody>
          <a:bodyPr/>
          <a:lstStyle/>
          <a:p>
            <a:r>
              <a:rPr lang="nb-NO"/>
              <a:t>Kvalifisering NM gutter/menn – kvalifiserte klubber/lag</a:t>
            </a:r>
          </a:p>
        </p:txBody>
      </p:sp>
      <p:sp>
        <p:nvSpPr>
          <p:cNvPr id="3" name="Plassholder for innhold 2">
            <a:extLst>
              <a:ext uri="{FF2B5EF4-FFF2-40B4-BE49-F238E27FC236}">
                <a16:creationId xmlns:a16="http://schemas.microsoft.com/office/drawing/2014/main" id="{9D49BE31-6A10-433E-A2B4-58D6F0794AB8}"/>
              </a:ext>
            </a:extLst>
          </p:cNvPr>
          <p:cNvSpPr>
            <a:spLocks noGrp="1"/>
          </p:cNvSpPr>
          <p:nvPr>
            <p:ph idx="1"/>
          </p:nvPr>
        </p:nvSpPr>
        <p:spPr/>
        <p:txBody>
          <a:bodyPr>
            <a:normAutofit lnSpcReduction="10000"/>
          </a:bodyPr>
          <a:lstStyle/>
          <a:p>
            <a:pPr marL="0" indent="0">
              <a:lnSpc>
                <a:spcPct val="100000"/>
              </a:lnSpc>
              <a:buNone/>
            </a:pPr>
            <a:r>
              <a:rPr lang="nb-NO" sz="2000" b="1">
                <a:solidFill>
                  <a:srgbClr val="002060"/>
                </a:solidFill>
              </a:rPr>
              <a:t>Gutter 16 </a:t>
            </a:r>
            <a:r>
              <a:rPr lang="nb-NO" sz="2000">
                <a:solidFill>
                  <a:srgbClr val="002060"/>
                </a:solidFill>
              </a:rPr>
              <a:t>(14 lag til 1. regionale runde i 2020)</a:t>
            </a:r>
          </a:p>
          <a:p>
            <a:pPr lvl="1">
              <a:lnSpc>
                <a:spcPct val="100000"/>
              </a:lnSpc>
            </a:pPr>
            <a:r>
              <a:rPr lang="nb-NO" sz="1917">
                <a:solidFill>
                  <a:srgbClr val="002060"/>
                </a:solidFill>
              </a:rPr>
              <a:t>Rosenborg BK direkte kvalifisert </a:t>
            </a:r>
          </a:p>
          <a:p>
            <a:pPr lvl="1">
              <a:lnSpc>
                <a:spcPct val="100000"/>
              </a:lnSpc>
            </a:pPr>
            <a:r>
              <a:rPr lang="nb-NO" sz="1917">
                <a:solidFill>
                  <a:srgbClr val="002060"/>
                </a:solidFill>
              </a:rPr>
              <a:t>Lag i 0. divisjon 2022 er kvalifisert (12 lag)</a:t>
            </a:r>
          </a:p>
          <a:p>
            <a:pPr lvl="1">
              <a:lnSpc>
                <a:spcPct val="100000"/>
              </a:lnSpc>
            </a:pPr>
            <a:r>
              <a:rPr lang="nb-NO" sz="1917">
                <a:solidFill>
                  <a:srgbClr val="002060"/>
                </a:solidFill>
              </a:rPr>
              <a:t>+ det beste ikke kvalifiserte laget til 0. divisjon – gitt 14 lag</a:t>
            </a:r>
          </a:p>
          <a:p>
            <a:pPr>
              <a:lnSpc>
                <a:spcPct val="100000"/>
              </a:lnSpc>
            </a:pPr>
            <a:endParaRPr lang="nb-NO" sz="2000" b="1">
              <a:solidFill>
                <a:srgbClr val="002060"/>
              </a:solidFill>
            </a:endParaRPr>
          </a:p>
          <a:p>
            <a:pPr marL="0" indent="0">
              <a:lnSpc>
                <a:spcPct val="100000"/>
              </a:lnSpc>
              <a:buNone/>
            </a:pPr>
            <a:r>
              <a:rPr lang="nb-NO" sz="2000" b="1">
                <a:solidFill>
                  <a:srgbClr val="002060"/>
                </a:solidFill>
              </a:rPr>
              <a:t>Gutter 19 </a:t>
            </a:r>
            <a:r>
              <a:rPr lang="nb-NO" sz="2000">
                <a:solidFill>
                  <a:srgbClr val="002060"/>
                </a:solidFill>
              </a:rPr>
              <a:t>(16 lag til 1. nasjonale runde i 2020)</a:t>
            </a:r>
          </a:p>
          <a:p>
            <a:pPr lvl="1">
              <a:lnSpc>
                <a:spcPct val="100000"/>
              </a:lnSpc>
            </a:pPr>
            <a:r>
              <a:rPr lang="nb-NO" sz="1917">
                <a:solidFill>
                  <a:srgbClr val="002060"/>
                </a:solidFill>
              </a:rPr>
              <a:t>Rosenborg BK direkte kvalifisert  </a:t>
            </a:r>
          </a:p>
          <a:p>
            <a:pPr lvl="1">
              <a:lnSpc>
                <a:spcPct val="100000"/>
              </a:lnSpc>
            </a:pPr>
            <a:r>
              <a:rPr lang="nb-NO" sz="1917">
                <a:solidFill>
                  <a:srgbClr val="002060"/>
                </a:solidFill>
              </a:rPr>
              <a:t>Lag i 0. div. 2022 er kvalifisert (12 lag, inkludert Rosenborg BK)</a:t>
            </a:r>
          </a:p>
          <a:p>
            <a:pPr lvl="1">
              <a:lnSpc>
                <a:spcPct val="100000"/>
              </a:lnSpc>
            </a:pPr>
            <a:r>
              <a:rPr lang="nb-NO" sz="1917">
                <a:solidFill>
                  <a:srgbClr val="002060"/>
                </a:solidFill>
              </a:rPr>
              <a:t>+ de 4 beste ikke kvalifiserte lagene til 0. divisjon – gitt 16 lag</a:t>
            </a:r>
          </a:p>
          <a:p>
            <a:pPr lvl="1">
              <a:lnSpc>
                <a:spcPct val="100000"/>
              </a:lnSpc>
            </a:pPr>
            <a:endParaRPr lang="nb-NO" sz="2000">
              <a:solidFill>
                <a:srgbClr val="002060"/>
              </a:solidFill>
            </a:endParaRPr>
          </a:p>
          <a:p>
            <a:pPr marL="0" indent="0">
              <a:lnSpc>
                <a:spcPct val="100000"/>
              </a:lnSpc>
              <a:buNone/>
            </a:pPr>
            <a:r>
              <a:rPr lang="nb-NO" sz="2000" b="1">
                <a:solidFill>
                  <a:srgbClr val="002060"/>
                </a:solidFill>
              </a:rPr>
              <a:t>Senior menn </a:t>
            </a:r>
            <a:r>
              <a:rPr lang="nb-NO" sz="2000">
                <a:solidFill>
                  <a:srgbClr val="002060"/>
                </a:solidFill>
              </a:rPr>
              <a:t>(27 lag tildelt fra NFF i 2020)</a:t>
            </a:r>
          </a:p>
          <a:p>
            <a:pPr lvl="1">
              <a:lnSpc>
                <a:spcPct val="100000"/>
              </a:lnSpc>
            </a:pPr>
            <a:r>
              <a:rPr lang="nb-NO" sz="1917">
                <a:solidFill>
                  <a:srgbClr val="002060"/>
                </a:solidFill>
              </a:rPr>
              <a:t>Kvalifiseringsrunder før 1. nasjonale runde – </a:t>
            </a:r>
            <a:r>
              <a:rPr lang="nb-NO" sz="1833">
                <a:solidFill>
                  <a:srgbClr val="002060"/>
                </a:solidFill>
              </a:rPr>
              <a:t>kretsene blir tildelt kvoter til 1. runde</a:t>
            </a:r>
          </a:p>
          <a:p>
            <a:pPr lvl="1">
              <a:lnSpc>
                <a:spcPct val="100000"/>
              </a:lnSpc>
            </a:pPr>
            <a:r>
              <a:rPr lang="nb-NO" sz="1833">
                <a:solidFill>
                  <a:schemeClr val="accent1"/>
                </a:solidFill>
              </a:rPr>
              <a:t>1. runde: 256 lag (tilsvarende som tidligere)</a:t>
            </a:r>
          </a:p>
          <a:p>
            <a:pPr lvl="1">
              <a:lnSpc>
                <a:spcPct val="100000"/>
              </a:lnSpc>
            </a:pPr>
            <a:r>
              <a:rPr lang="nb-NO" sz="1833">
                <a:solidFill>
                  <a:schemeClr val="accent1"/>
                </a:solidFill>
              </a:rPr>
              <a:t>Avventer info fra NFF</a:t>
            </a:r>
          </a:p>
          <a:p>
            <a:pPr marL="0" indent="0">
              <a:buNone/>
            </a:pPr>
            <a:endParaRPr lang="nb-NO"/>
          </a:p>
        </p:txBody>
      </p:sp>
    </p:spTree>
    <p:extLst>
      <p:ext uri="{BB962C8B-B14F-4D97-AF65-F5344CB8AC3E}">
        <p14:creationId xmlns:p14="http://schemas.microsoft.com/office/powerpoint/2010/main" val="33900577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CBB697-07FA-40F4-8494-4B0766B74E81}"/>
              </a:ext>
            </a:extLst>
          </p:cNvPr>
          <p:cNvSpPr>
            <a:spLocks noGrp="1"/>
          </p:cNvSpPr>
          <p:nvPr>
            <p:ph type="title"/>
          </p:nvPr>
        </p:nvSpPr>
        <p:spPr>
          <a:xfrm>
            <a:off x="898469" y="296112"/>
            <a:ext cx="10845000" cy="942255"/>
          </a:xfrm>
        </p:spPr>
        <p:txBody>
          <a:bodyPr>
            <a:normAutofit fontScale="90000"/>
          </a:bodyPr>
          <a:lstStyle/>
          <a:p>
            <a:r>
              <a:rPr lang="nb-NO" sz="2667"/>
              <a:t>Kampmatrisen 2022 – barn 6–12 år</a:t>
            </a:r>
            <a:br>
              <a:rPr lang="nb-NO" sz="2667"/>
            </a:br>
            <a:br>
              <a:rPr lang="nb-NO" sz="2667"/>
            </a:br>
            <a:r>
              <a:rPr lang="nb-NO" sz="1833"/>
              <a:t>Hjemmeside: </a:t>
            </a:r>
            <a:r>
              <a:rPr lang="nb-NO" sz="1833">
                <a:hlinkClick r:id="rId2"/>
              </a:rPr>
              <a:t>kampmatrisen-barn.pdf (fotball.no)</a:t>
            </a:r>
            <a:r>
              <a:rPr lang="nb-NO" sz="1833"/>
              <a:t>. </a:t>
            </a:r>
          </a:p>
        </p:txBody>
      </p:sp>
      <p:pic>
        <p:nvPicPr>
          <p:cNvPr id="11" name="Plassholder for innhold 10">
            <a:extLst>
              <a:ext uri="{FF2B5EF4-FFF2-40B4-BE49-F238E27FC236}">
                <a16:creationId xmlns:a16="http://schemas.microsoft.com/office/drawing/2014/main" id="{A58DB0AC-5200-4A70-84B9-EEE3437B37D8}"/>
              </a:ext>
            </a:extLst>
          </p:cNvPr>
          <p:cNvPicPr>
            <a:picLocks noGrp="1" noChangeAspect="1"/>
          </p:cNvPicPr>
          <p:nvPr>
            <p:ph idx="1"/>
          </p:nvPr>
        </p:nvPicPr>
        <p:blipFill>
          <a:blip r:embed="rId3"/>
          <a:stretch>
            <a:fillRect/>
          </a:stretch>
        </p:blipFill>
        <p:spPr>
          <a:xfrm>
            <a:off x="898469" y="1386290"/>
            <a:ext cx="10749442" cy="4911686"/>
          </a:xfrm>
        </p:spPr>
      </p:pic>
      <p:sp>
        <p:nvSpPr>
          <p:cNvPr id="3" name="TekstSylinder 2">
            <a:extLst>
              <a:ext uri="{FF2B5EF4-FFF2-40B4-BE49-F238E27FC236}">
                <a16:creationId xmlns:a16="http://schemas.microsoft.com/office/drawing/2014/main" id="{314D1EA0-0D6A-4F57-8196-C849D904DBCC}"/>
              </a:ext>
            </a:extLst>
          </p:cNvPr>
          <p:cNvSpPr txBox="1"/>
          <p:nvPr/>
        </p:nvSpPr>
        <p:spPr>
          <a:xfrm>
            <a:off x="8481526" y="2295329"/>
            <a:ext cx="335902" cy="200055"/>
          </a:xfrm>
          <a:prstGeom prst="rect">
            <a:avLst/>
          </a:prstGeom>
          <a:solidFill>
            <a:schemeClr val="accent2"/>
          </a:solidFill>
        </p:spPr>
        <p:txBody>
          <a:bodyPr wrap="square" rtlCol="0">
            <a:spAutoFit/>
          </a:bodyPr>
          <a:lstStyle/>
          <a:p>
            <a:pPr algn="ctr"/>
            <a:r>
              <a:rPr lang="nb-NO" sz="700" dirty="0">
                <a:solidFill>
                  <a:schemeClr val="bg1"/>
                </a:solidFill>
              </a:rPr>
              <a:t>4*</a:t>
            </a:r>
          </a:p>
        </p:txBody>
      </p:sp>
      <p:sp>
        <p:nvSpPr>
          <p:cNvPr id="5" name="TekstSylinder 4">
            <a:extLst>
              <a:ext uri="{FF2B5EF4-FFF2-40B4-BE49-F238E27FC236}">
                <a16:creationId xmlns:a16="http://schemas.microsoft.com/office/drawing/2014/main" id="{F8692F23-E28C-4335-8FA2-266DD049B768}"/>
              </a:ext>
            </a:extLst>
          </p:cNvPr>
          <p:cNvSpPr txBox="1"/>
          <p:nvPr/>
        </p:nvSpPr>
        <p:spPr>
          <a:xfrm>
            <a:off x="8481526" y="2543279"/>
            <a:ext cx="335902" cy="200055"/>
          </a:xfrm>
          <a:prstGeom prst="rect">
            <a:avLst/>
          </a:prstGeom>
          <a:solidFill>
            <a:schemeClr val="accent2"/>
          </a:solidFill>
        </p:spPr>
        <p:txBody>
          <a:bodyPr wrap="square" rtlCol="0">
            <a:spAutoFit/>
          </a:bodyPr>
          <a:lstStyle/>
          <a:p>
            <a:pPr algn="ctr"/>
            <a:r>
              <a:rPr lang="nb-NO" sz="700" dirty="0">
                <a:solidFill>
                  <a:schemeClr val="bg1"/>
                </a:solidFill>
              </a:rPr>
              <a:t>4*</a:t>
            </a:r>
          </a:p>
        </p:txBody>
      </p:sp>
      <p:sp>
        <p:nvSpPr>
          <p:cNvPr id="6" name="TekstSylinder 5">
            <a:extLst>
              <a:ext uri="{FF2B5EF4-FFF2-40B4-BE49-F238E27FC236}">
                <a16:creationId xmlns:a16="http://schemas.microsoft.com/office/drawing/2014/main" id="{860732F0-36D6-4FB0-B56C-00ADF4BF75BE}"/>
              </a:ext>
            </a:extLst>
          </p:cNvPr>
          <p:cNvSpPr txBox="1"/>
          <p:nvPr/>
        </p:nvSpPr>
        <p:spPr>
          <a:xfrm>
            <a:off x="8481526" y="2767348"/>
            <a:ext cx="335902" cy="200055"/>
          </a:xfrm>
          <a:prstGeom prst="rect">
            <a:avLst/>
          </a:prstGeom>
          <a:solidFill>
            <a:schemeClr val="accent2"/>
          </a:solidFill>
        </p:spPr>
        <p:txBody>
          <a:bodyPr wrap="square" rtlCol="0">
            <a:spAutoFit/>
          </a:bodyPr>
          <a:lstStyle/>
          <a:p>
            <a:pPr algn="ctr"/>
            <a:r>
              <a:rPr lang="nb-NO" sz="700" dirty="0">
                <a:solidFill>
                  <a:schemeClr val="bg1"/>
                </a:solidFill>
              </a:rPr>
              <a:t>4*</a:t>
            </a:r>
          </a:p>
        </p:txBody>
      </p:sp>
      <p:sp>
        <p:nvSpPr>
          <p:cNvPr id="7" name="TekstSylinder 6">
            <a:extLst>
              <a:ext uri="{FF2B5EF4-FFF2-40B4-BE49-F238E27FC236}">
                <a16:creationId xmlns:a16="http://schemas.microsoft.com/office/drawing/2014/main" id="{EE48FAD7-32E9-4003-8144-FA00BAD4A941}"/>
              </a:ext>
            </a:extLst>
          </p:cNvPr>
          <p:cNvSpPr txBox="1"/>
          <p:nvPr/>
        </p:nvSpPr>
        <p:spPr>
          <a:xfrm>
            <a:off x="8481526" y="2996769"/>
            <a:ext cx="335902" cy="200055"/>
          </a:xfrm>
          <a:prstGeom prst="rect">
            <a:avLst/>
          </a:prstGeom>
          <a:solidFill>
            <a:schemeClr val="accent2"/>
          </a:solidFill>
        </p:spPr>
        <p:txBody>
          <a:bodyPr wrap="square" rtlCol="0">
            <a:spAutoFit/>
          </a:bodyPr>
          <a:lstStyle/>
          <a:p>
            <a:pPr algn="ctr"/>
            <a:r>
              <a:rPr lang="nb-NO" sz="700" dirty="0">
                <a:solidFill>
                  <a:schemeClr val="bg1"/>
                </a:solidFill>
              </a:rPr>
              <a:t>4*</a:t>
            </a:r>
          </a:p>
        </p:txBody>
      </p:sp>
      <p:sp>
        <p:nvSpPr>
          <p:cNvPr id="8" name="TekstSylinder 7">
            <a:extLst>
              <a:ext uri="{FF2B5EF4-FFF2-40B4-BE49-F238E27FC236}">
                <a16:creationId xmlns:a16="http://schemas.microsoft.com/office/drawing/2014/main" id="{61B1A1CC-64E1-41B6-B092-DDAE851A0791}"/>
              </a:ext>
            </a:extLst>
          </p:cNvPr>
          <p:cNvSpPr txBox="1"/>
          <p:nvPr/>
        </p:nvSpPr>
        <p:spPr>
          <a:xfrm>
            <a:off x="8481526" y="3244719"/>
            <a:ext cx="335902" cy="200055"/>
          </a:xfrm>
          <a:prstGeom prst="rect">
            <a:avLst/>
          </a:prstGeom>
          <a:solidFill>
            <a:schemeClr val="accent2"/>
          </a:solidFill>
        </p:spPr>
        <p:txBody>
          <a:bodyPr wrap="square" rtlCol="0">
            <a:spAutoFit/>
          </a:bodyPr>
          <a:lstStyle/>
          <a:p>
            <a:pPr algn="ctr"/>
            <a:r>
              <a:rPr lang="nb-NO" sz="700" dirty="0">
                <a:solidFill>
                  <a:schemeClr val="bg1"/>
                </a:solidFill>
              </a:rPr>
              <a:t>4*</a:t>
            </a:r>
          </a:p>
        </p:txBody>
      </p:sp>
      <p:sp>
        <p:nvSpPr>
          <p:cNvPr id="9" name="TekstSylinder 8">
            <a:extLst>
              <a:ext uri="{FF2B5EF4-FFF2-40B4-BE49-F238E27FC236}">
                <a16:creationId xmlns:a16="http://schemas.microsoft.com/office/drawing/2014/main" id="{B0096058-0E70-4A47-A6A3-7C6723746238}"/>
              </a:ext>
            </a:extLst>
          </p:cNvPr>
          <p:cNvSpPr txBox="1"/>
          <p:nvPr/>
        </p:nvSpPr>
        <p:spPr>
          <a:xfrm>
            <a:off x="8481526" y="3492669"/>
            <a:ext cx="335902" cy="200055"/>
          </a:xfrm>
          <a:prstGeom prst="rect">
            <a:avLst/>
          </a:prstGeom>
          <a:solidFill>
            <a:schemeClr val="accent2"/>
          </a:solidFill>
        </p:spPr>
        <p:txBody>
          <a:bodyPr wrap="square" rtlCol="0">
            <a:spAutoFit/>
          </a:bodyPr>
          <a:lstStyle/>
          <a:p>
            <a:pPr algn="ctr"/>
            <a:r>
              <a:rPr lang="nb-NO" sz="700" dirty="0">
                <a:solidFill>
                  <a:schemeClr val="bg1"/>
                </a:solidFill>
              </a:rPr>
              <a:t>4*</a:t>
            </a:r>
          </a:p>
        </p:txBody>
      </p:sp>
      <p:sp>
        <p:nvSpPr>
          <p:cNvPr id="10" name="TekstSylinder 9">
            <a:extLst>
              <a:ext uri="{FF2B5EF4-FFF2-40B4-BE49-F238E27FC236}">
                <a16:creationId xmlns:a16="http://schemas.microsoft.com/office/drawing/2014/main" id="{CC0BA488-CB41-4477-8A15-8EF973F9039E}"/>
              </a:ext>
            </a:extLst>
          </p:cNvPr>
          <p:cNvSpPr txBox="1"/>
          <p:nvPr/>
        </p:nvSpPr>
        <p:spPr>
          <a:xfrm>
            <a:off x="8481526" y="3717980"/>
            <a:ext cx="335902" cy="200055"/>
          </a:xfrm>
          <a:prstGeom prst="rect">
            <a:avLst/>
          </a:prstGeom>
          <a:solidFill>
            <a:schemeClr val="accent2"/>
          </a:solidFill>
        </p:spPr>
        <p:txBody>
          <a:bodyPr wrap="square" rtlCol="0">
            <a:spAutoFit/>
          </a:bodyPr>
          <a:lstStyle/>
          <a:p>
            <a:pPr algn="ctr"/>
            <a:r>
              <a:rPr lang="nb-NO" sz="700" dirty="0">
                <a:solidFill>
                  <a:schemeClr val="bg1"/>
                </a:solidFill>
              </a:rPr>
              <a:t>4*</a:t>
            </a:r>
          </a:p>
        </p:txBody>
      </p:sp>
      <p:sp>
        <p:nvSpPr>
          <p:cNvPr id="12" name="TekstSylinder 11">
            <a:extLst>
              <a:ext uri="{FF2B5EF4-FFF2-40B4-BE49-F238E27FC236}">
                <a16:creationId xmlns:a16="http://schemas.microsoft.com/office/drawing/2014/main" id="{66910251-369C-4265-8D73-B7F49FA2A6A3}"/>
              </a:ext>
            </a:extLst>
          </p:cNvPr>
          <p:cNvSpPr txBox="1"/>
          <p:nvPr/>
        </p:nvSpPr>
        <p:spPr>
          <a:xfrm>
            <a:off x="8481526" y="3944666"/>
            <a:ext cx="335902" cy="200055"/>
          </a:xfrm>
          <a:prstGeom prst="rect">
            <a:avLst/>
          </a:prstGeom>
          <a:solidFill>
            <a:schemeClr val="accent2"/>
          </a:solidFill>
        </p:spPr>
        <p:txBody>
          <a:bodyPr wrap="square" rtlCol="0">
            <a:spAutoFit/>
          </a:bodyPr>
          <a:lstStyle/>
          <a:p>
            <a:pPr algn="ctr"/>
            <a:r>
              <a:rPr lang="nb-NO" sz="700" dirty="0">
                <a:solidFill>
                  <a:schemeClr val="bg1"/>
                </a:solidFill>
              </a:rPr>
              <a:t>4*</a:t>
            </a:r>
          </a:p>
        </p:txBody>
      </p:sp>
      <p:sp>
        <p:nvSpPr>
          <p:cNvPr id="13" name="TekstSylinder 12">
            <a:extLst>
              <a:ext uri="{FF2B5EF4-FFF2-40B4-BE49-F238E27FC236}">
                <a16:creationId xmlns:a16="http://schemas.microsoft.com/office/drawing/2014/main" id="{DB529BF1-C6C4-4B5C-81EA-C2ABA22183E7}"/>
              </a:ext>
            </a:extLst>
          </p:cNvPr>
          <p:cNvSpPr txBox="1"/>
          <p:nvPr/>
        </p:nvSpPr>
        <p:spPr>
          <a:xfrm>
            <a:off x="1057468" y="6345871"/>
            <a:ext cx="7657323" cy="200055"/>
          </a:xfrm>
          <a:prstGeom prst="rect">
            <a:avLst/>
          </a:prstGeom>
          <a:solidFill>
            <a:schemeClr val="accent2"/>
          </a:solidFill>
        </p:spPr>
        <p:txBody>
          <a:bodyPr wrap="square" rtlCol="0">
            <a:spAutoFit/>
          </a:bodyPr>
          <a:lstStyle/>
          <a:p>
            <a:r>
              <a:rPr lang="nb-NO" sz="700" dirty="0">
                <a:solidFill>
                  <a:schemeClr val="bg1"/>
                </a:solidFill>
              </a:rPr>
              <a:t>4* : Fra og med 2022-sesongen tas 3’er-baller bort fra norsk fotball. Disse </a:t>
            </a:r>
            <a:r>
              <a:rPr lang="nb-NO" sz="700" dirty="0" err="1">
                <a:solidFill>
                  <a:schemeClr val="bg1"/>
                </a:solidFill>
              </a:rPr>
              <a:t>ertattets</a:t>
            </a:r>
            <a:r>
              <a:rPr lang="nb-NO" sz="700" dirty="0">
                <a:solidFill>
                  <a:schemeClr val="bg1"/>
                </a:solidFill>
              </a:rPr>
              <a:t> med 4’er-ball såkalt lettball (som da er lettere enn en normal 4’er-ball</a:t>
            </a:r>
          </a:p>
        </p:txBody>
      </p:sp>
    </p:spTree>
    <p:extLst>
      <p:ext uri="{BB962C8B-B14F-4D97-AF65-F5344CB8AC3E}">
        <p14:creationId xmlns:p14="http://schemas.microsoft.com/office/powerpoint/2010/main" val="5074027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7A192F-2EC1-42E2-A860-2AB94C9F6F67}"/>
              </a:ext>
            </a:extLst>
          </p:cNvPr>
          <p:cNvSpPr>
            <a:spLocks noGrp="1"/>
          </p:cNvSpPr>
          <p:nvPr>
            <p:ph type="title"/>
          </p:nvPr>
        </p:nvSpPr>
        <p:spPr>
          <a:xfrm>
            <a:off x="900113" y="318977"/>
            <a:ext cx="10845000" cy="1089837"/>
          </a:xfrm>
        </p:spPr>
        <p:txBody>
          <a:bodyPr>
            <a:normAutofit/>
          </a:bodyPr>
          <a:lstStyle/>
          <a:p>
            <a:r>
              <a:rPr lang="nb-NO" sz="2667"/>
              <a:t>Kampmatrisen 2022 – ungdom jenter 13–19 år</a:t>
            </a:r>
            <a:br>
              <a:rPr lang="nb-NO" sz="2667"/>
            </a:br>
            <a:br>
              <a:rPr lang="nb-NO" sz="2667"/>
            </a:br>
            <a:r>
              <a:rPr lang="nb-NO" sz="1833"/>
              <a:t>Hjemmeside: </a:t>
            </a:r>
            <a:r>
              <a:rPr lang="nb-NO" sz="1667">
                <a:hlinkClick r:id="rId2"/>
              </a:rPr>
              <a:t>kampmatrisen-ungdom-jenter.pdf (fotball.no)</a:t>
            </a:r>
            <a:r>
              <a:rPr lang="nb-NO" sz="1667"/>
              <a:t>. </a:t>
            </a:r>
            <a:endParaRPr lang="nb-NO"/>
          </a:p>
        </p:txBody>
      </p:sp>
      <p:pic>
        <p:nvPicPr>
          <p:cNvPr id="5" name="Plassholder for innhold 4">
            <a:extLst>
              <a:ext uri="{FF2B5EF4-FFF2-40B4-BE49-F238E27FC236}">
                <a16:creationId xmlns:a16="http://schemas.microsoft.com/office/drawing/2014/main" id="{3634835C-22F6-42F3-AAD5-4A8E75E174E7}"/>
              </a:ext>
            </a:extLst>
          </p:cNvPr>
          <p:cNvPicPr>
            <a:picLocks noGrp="1" noChangeAspect="1"/>
          </p:cNvPicPr>
          <p:nvPr>
            <p:ph idx="1"/>
          </p:nvPr>
        </p:nvPicPr>
        <p:blipFill>
          <a:blip r:embed="rId3"/>
          <a:stretch>
            <a:fillRect/>
          </a:stretch>
        </p:blipFill>
        <p:spPr>
          <a:xfrm>
            <a:off x="900113" y="1408815"/>
            <a:ext cx="10823392" cy="4980969"/>
          </a:xfrm>
        </p:spPr>
      </p:pic>
    </p:spTree>
    <p:extLst>
      <p:ext uri="{BB962C8B-B14F-4D97-AF65-F5344CB8AC3E}">
        <p14:creationId xmlns:p14="http://schemas.microsoft.com/office/powerpoint/2010/main" val="18291387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7A192F-2EC1-42E2-A860-2AB94C9F6F67}"/>
              </a:ext>
            </a:extLst>
          </p:cNvPr>
          <p:cNvSpPr>
            <a:spLocks noGrp="1"/>
          </p:cNvSpPr>
          <p:nvPr>
            <p:ph type="title"/>
          </p:nvPr>
        </p:nvSpPr>
        <p:spPr>
          <a:xfrm>
            <a:off x="900113" y="318977"/>
            <a:ext cx="10845000" cy="1089837"/>
          </a:xfrm>
        </p:spPr>
        <p:txBody>
          <a:bodyPr>
            <a:normAutofit/>
          </a:bodyPr>
          <a:lstStyle/>
          <a:p>
            <a:r>
              <a:rPr lang="nb-NO" sz="2667"/>
              <a:t>Kampmatrisen 2022 – ungdom gutter 13–19 år</a:t>
            </a:r>
            <a:br>
              <a:rPr lang="nb-NO" sz="2667"/>
            </a:br>
            <a:br>
              <a:rPr lang="nb-NO" sz="2667"/>
            </a:br>
            <a:r>
              <a:rPr lang="nb-NO" sz="1833"/>
              <a:t>Hjemmeside: </a:t>
            </a:r>
            <a:r>
              <a:rPr lang="nb-NO" sz="1667">
                <a:hlinkClick r:id="rId2"/>
              </a:rPr>
              <a:t>kampmatrisen-ungdom-gutter.pdf (fotball.no)</a:t>
            </a:r>
            <a:endParaRPr lang="nb-NO" sz="1667"/>
          </a:p>
        </p:txBody>
      </p:sp>
      <p:pic>
        <p:nvPicPr>
          <p:cNvPr id="6" name="Plassholder for innhold 5">
            <a:extLst>
              <a:ext uri="{FF2B5EF4-FFF2-40B4-BE49-F238E27FC236}">
                <a16:creationId xmlns:a16="http://schemas.microsoft.com/office/drawing/2014/main" id="{8A387077-06A4-4B16-A4C3-97DC57CB782B}"/>
              </a:ext>
            </a:extLst>
          </p:cNvPr>
          <p:cNvPicPr>
            <a:picLocks noGrp="1" noChangeAspect="1"/>
          </p:cNvPicPr>
          <p:nvPr>
            <p:ph idx="1"/>
          </p:nvPr>
        </p:nvPicPr>
        <p:blipFill>
          <a:blip r:embed="rId3"/>
          <a:stretch>
            <a:fillRect/>
          </a:stretch>
        </p:blipFill>
        <p:spPr>
          <a:xfrm>
            <a:off x="900114" y="1408814"/>
            <a:ext cx="11270164" cy="4535278"/>
          </a:xfrm>
        </p:spPr>
      </p:pic>
    </p:spTree>
    <p:extLst>
      <p:ext uri="{BB962C8B-B14F-4D97-AF65-F5344CB8AC3E}">
        <p14:creationId xmlns:p14="http://schemas.microsoft.com/office/powerpoint/2010/main" val="36165498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563874-9E0C-4098-9AA4-61C1C7A1B744}"/>
              </a:ext>
            </a:extLst>
          </p:cNvPr>
          <p:cNvSpPr>
            <a:spLocks noGrp="1"/>
          </p:cNvSpPr>
          <p:nvPr>
            <p:ph type="title"/>
          </p:nvPr>
        </p:nvSpPr>
        <p:spPr>
          <a:xfrm>
            <a:off x="900113" y="248094"/>
            <a:ext cx="10845000" cy="1194498"/>
          </a:xfrm>
        </p:spPr>
        <p:txBody>
          <a:bodyPr>
            <a:normAutofit/>
          </a:bodyPr>
          <a:lstStyle/>
          <a:p>
            <a:r>
              <a:rPr lang="nb-NO" sz="3667"/>
              <a:t>Kampmatrisen 2022 – senior &gt; 20 år</a:t>
            </a:r>
            <a:br>
              <a:rPr lang="nb-NO"/>
            </a:br>
            <a:br>
              <a:rPr lang="nb-NO"/>
            </a:br>
            <a:r>
              <a:rPr lang="nb-NO" sz="1667"/>
              <a:t>Hjemmeside: </a:t>
            </a:r>
            <a:r>
              <a:rPr lang="nb-NO" sz="1667">
                <a:hlinkClick r:id="rId2"/>
              </a:rPr>
              <a:t>kampmatrisen-senior.pdf (fotball.no)</a:t>
            </a:r>
            <a:endParaRPr lang="nb-NO" sz="1667"/>
          </a:p>
        </p:txBody>
      </p:sp>
      <p:pic>
        <p:nvPicPr>
          <p:cNvPr id="9" name="Plassholder for innhold 4">
            <a:extLst>
              <a:ext uri="{FF2B5EF4-FFF2-40B4-BE49-F238E27FC236}">
                <a16:creationId xmlns:a16="http://schemas.microsoft.com/office/drawing/2014/main" id="{043FFC13-F21A-4116-BA66-E86FB04780AC}"/>
              </a:ext>
            </a:extLst>
          </p:cNvPr>
          <p:cNvPicPr>
            <a:picLocks noGrp="1" noChangeAspect="1"/>
          </p:cNvPicPr>
          <p:nvPr>
            <p:ph idx="1"/>
          </p:nvPr>
        </p:nvPicPr>
        <p:blipFill>
          <a:blip r:embed="rId3"/>
          <a:stretch>
            <a:fillRect/>
          </a:stretch>
        </p:blipFill>
        <p:spPr>
          <a:xfrm>
            <a:off x="900113" y="1991728"/>
            <a:ext cx="10968362" cy="2874545"/>
          </a:xfrm>
        </p:spPr>
      </p:pic>
    </p:spTree>
    <p:extLst>
      <p:ext uri="{BB962C8B-B14F-4D97-AF65-F5344CB8AC3E}">
        <p14:creationId xmlns:p14="http://schemas.microsoft.com/office/powerpoint/2010/main" val="42654297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E279DC-2FB1-4E10-A498-E567135CD2ED}"/>
              </a:ext>
            </a:extLst>
          </p:cNvPr>
          <p:cNvSpPr>
            <a:spLocks noGrp="1"/>
          </p:cNvSpPr>
          <p:nvPr>
            <p:ph type="title"/>
          </p:nvPr>
        </p:nvSpPr>
        <p:spPr>
          <a:xfrm>
            <a:off x="898469" y="315932"/>
            <a:ext cx="10845000" cy="1070358"/>
          </a:xfrm>
        </p:spPr>
        <p:txBody>
          <a:bodyPr>
            <a:normAutofit/>
          </a:bodyPr>
          <a:lstStyle/>
          <a:p>
            <a:r>
              <a:rPr lang="nb-NO" sz="2667"/>
              <a:t>Kampmatrisen 2022 – faste kampdager</a:t>
            </a:r>
            <a:br>
              <a:rPr lang="nb-NO"/>
            </a:br>
            <a:br>
              <a:rPr lang="nb-NO"/>
            </a:br>
            <a:r>
              <a:rPr lang="nb-NO" sz="1833"/>
              <a:t>Hjemmeside: </a:t>
            </a:r>
            <a:r>
              <a:rPr lang="nb-NO" sz="1833">
                <a:hlinkClick r:id="rId2"/>
              </a:rPr>
              <a:t>kampmatrisen-faste-kampdager.pdf (fotball.no)</a:t>
            </a:r>
            <a:endParaRPr lang="nb-NO" sz="1833"/>
          </a:p>
        </p:txBody>
      </p:sp>
      <p:pic>
        <p:nvPicPr>
          <p:cNvPr id="9" name="Plassholder for innhold 8">
            <a:extLst>
              <a:ext uri="{FF2B5EF4-FFF2-40B4-BE49-F238E27FC236}">
                <a16:creationId xmlns:a16="http://schemas.microsoft.com/office/drawing/2014/main" id="{124458E3-6235-4118-ADF6-EFBE7E9C89D6}"/>
              </a:ext>
            </a:extLst>
          </p:cNvPr>
          <p:cNvPicPr>
            <a:picLocks noGrp="1" noChangeAspect="1"/>
          </p:cNvPicPr>
          <p:nvPr>
            <p:ph idx="1"/>
          </p:nvPr>
        </p:nvPicPr>
        <p:blipFill>
          <a:blip r:embed="rId3"/>
          <a:stretch>
            <a:fillRect/>
          </a:stretch>
        </p:blipFill>
        <p:spPr>
          <a:xfrm>
            <a:off x="898469" y="1386289"/>
            <a:ext cx="4689910" cy="5018068"/>
          </a:xfrm>
        </p:spPr>
      </p:pic>
      <p:sp>
        <p:nvSpPr>
          <p:cNvPr id="12" name="TekstSylinder 11">
            <a:extLst>
              <a:ext uri="{FF2B5EF4-FFF2-40B4-BE49-F238E27FC236}">
                <a16:creationId xmlns:a16="http://schemas.microsoft.com/office/drawing/2014/main" id="{8ECB2413-5167-4F41-85C9-75A349207F4B}"/>
              </a:ext>
            </a:extLst>
          </p:cNvPr>
          <p:cNvSpPr txBox="1"/>
          <p:nvPr/>
        </p:nvSpPr>
        <p:spPr>
          <a:xfrm>
            <a:off x="6320969" y="3302853"/>
            <a:ext cx="4689910" cy="1015663"/>
          </a:xfrm>
          <a:prstGeom prst="rect">
            <a:avLst/>
          </a:prstGeom>
          <a:noFill/>
        </p:spPr>
        <p:txBody>
          <a:bodyPr wrap="square" rtlCol="0">
            <a:spAutoFit/>
          </a:bodyPr>
          <a:lstStyle/>
          <a:p>
            <a:pPr marL="285739" indent="-285739">
              <a:buFont typeface="Arial" panose="020B0604020202020204" pitchFamily="34" charset="0"/>
              <a:buChar char="•"/>
            </a:pPr>
            <a:r>
              <a:rPr lang="nb-NO" sz="1500">
                <a:solidFill>
                  <a:srgbClr val="002060"/>
                </a:solidFill>
              </a:rPr>
              <a:t>2 og 3 er alternative kampdager og blir benyttet ved kollisjon antilag, andre kamper og arrangementer på banene. Helg benyttes ved lengre reisevei.  </a:t>
            </a:r>
          </a:p>
        </p:txBody>
      </p:sp>
    </p:spTree>
    <p:extLst>
      <p:ext uri="{BB962C8B-B14F-4D97-AF65-F5344CB8AC3E}">
        <p14:creationId xmlns:p14="http://schemas.microsoft.com/office/powerpoint/2010/main" val="4642004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631AF7-3441-4359-8337-431A34EF1509}"/>
              </a:ext>
            </a:extLst>
          </p:cNvPr>
          <p:cNvSpPr>
            <a:spLocks noGrp="1"/>
          </p:cNvSpPr>
          <p:nvPr>
            <p:ph type="title"/>
          </p:nvPr>
        </p:nvSpPr>
        <p:spPr>
          <a:xfrm>
            <a:off x="1" y="467452"/>
            <a:ext cx="12184134" cy="692498"/>
          </a:xfrm>
        </p:spPr>
        <p:txBody>
          <a:bodyPr anchor="t">
            <a:noAutofit/>
          </a:bodyPr>
          <a:lstStyle/>
          <a:p>
            <a:pPr algn="ctr"/>
            <a:r>
              <a:rPr lang="en-US" sz="5000" dirty="0">
                <a:effectLst>
                  <a:outerShdw blurRad="38100" dist="38100" dir="2700000" algn="tl">
                    <a:srgbClr val="000000">
                      <a:alpha val="43137"/>
                    </a:srgbClr>
                  </a:outerShdw>
                </a:effectLst>
              </a:rPr>
              <a:t>NFFS VARSLINGSKANAL </a:t>
            </a:r>
            <a:br>
              <a:rPr lang="en-US" sz="5000" dirty="0">
                <a:effectLst>
                  <a:outerShdw blurRad="38100" dist="38100" dir="2700000" algn="tl">
                    <a:srgbClr val="000000">
                      <a:alpha val="43137"/>
                    </a:srgbClr>
                  </a:outerShdw>
                </a:effectLst>
              </a:rPr>
            </a:br>
            <a:br>
              <a:rPr lang="en-US" sz="5000" dirty="0">
                <a:effectLst>
                  <a:outerShdw blurRad="38100" dist="38100" dir="2700000" algn="tl">
                    <a:srgbClr val="000000">
                      <a:alpha val="43137"/>
                    </a:srgbClr>
                  </a:outerShdw>
                </a:effectLst>
              </a:rPr>
            </a:br>
            <a:endParaRPr lang="en-US" sz="5000" dirty="0">
              <a:effectLst>
                <a:outerShdw blurRad="38100" dist="38100" dir="2700000" algn="tl">
                  <a:srgbClr val="000000">
                    <a:alpha val="43137"/>
                  </a:srgbClr>
                </a:outerShdw>
              </a:effectLst>
            </a:endParaRPr>
          </a:p>
        </p:txBody>
      </p:sp>
      <p:sp>
        <p:nvSpPr>
          <p:cNvPr id="2" name="TekstSylinder 1">
            <a:extLst>
              <a:ext uri="{FF2B5EF4-FFF2-40B4-BE49-F238E27FC236}">
                <a16:creationId xmlns:a16="http://schemas.microsoft.com/office/drawing/2014/main" id="{321B78C4-83A8-44AA-8EDE-86C810068DF1}"/>
              </a:ext>
            </a:extLst>
          </p:cNvPr>
          <p:cNvSpPr txBox="1"/>
          <p:nvPr/>
        </p:nvSpPr>
        <p:spPr>
          <a:xfrm>
            <a:off x="3443109" y="3091877"/>
            <a:ext cx="7704668" cy="1015663"/>
          </a:xfrm>
          <a:prstGeom prst="rect">
            <a:avLst/>
          </a:prstGeom>
          <a:solidFill>
            <a:srgbClr val="002060"/>
          </a:solidFill>
        </p:spPr>
        <p:txBody>
          <a:bodyPr wrap="square" rtlCol="0">
            <a:spAutoFit/>
          </a:bodyPr>
          <a:lstStyle/>
          <a:p>
            <a:pPr marL="285739" indent="-285739" algn="ctr">
              <a:buFont typeface="Arial" panose="020B0604020202020204" pitchFamily="34" charset="0"/>
              <a:buChar char="•"/>
            </a:pPr>
            <a:r>
              <a:rPr lang="nb-NO" sz="1500" dirty="0">
                <a:solidFill>
                  <a:schemeClr val="bg1"/>
                </a:solidFill>
              </a:rPr>
              <a:t>Telefon </a:t>
            </a:r>
            <a:r>
              <a:rPr lang="nb-NO" sz="1500" dirty="0">
                <a:solidFill>
                  <a:schemeClr val="bg1"/>
                </a:solidFill>
                <a:latin typeface="Arial" panose="020B0604020202020204" pitchFamily="34" charset="0"/>
                <a:cs typeface="Arial" panose="020B0604020202020204" pitchFamily="34" charset="0"/>
              </a:rPr>
              <a:t>→ E-post → </a:t>
            </a:r>
            <a:r>
              <a:rPr lang="nb-NO" sz="1500" dirty="0" err="1">
                <a:solidFill>
                  <a:schemeClr val="bg1"/>
                </a:solidFill>
                <a:latin typeface="Arial" panose="020B0604020202020204" pitchFamily="34" charset="0"/>
                <a:cs typeface="Arial" panose="020B0604020202020204" pitchFamily="34" charset="0"/>
              </a:rPr>
              <a:t>Kretsadmin</a:t>
            </a:r>
            <a:r>
              <a:rPr lang="nb-NO" sz="1500" dirty="0">
                <a:solidFill>
                  <a:schemeClr val="bg1"/>
                </a:solidFill>
                <a:latin typeface="Arial" panose="020B0604020202020204" pitchFamily="34" charset="0"/>
                <a:cs typeface="Arial" panose="020B0604020202020204" pitchFamily="34" charset="0"/>
              </a:rPr>
              <a:t>. legger saken inn i varslingskanal</a:t>
            </a:r>
          </a:p>
          <a:p>
            <a:pPr marL="285739" indent="-285739" algn="ctr">
              <a:buFont typeface="Arial" panose="020B0604020202020204" pitchFamily="34" charset="0"/>
              <a:buChar char="•"/>
            </a:pPr>
            <a:r>
              <a:rPr lang="nb-NO" sz="1500" dirty="0">
                <a:solidFill>
                  <a:schemeClr val="bg1"/>
                </a:solidFill>
                <a:latin typeface="Arial" panose="020B0604020202020204" pitchFamily="34" charset="0"/>
                <a:cs typeface="Arial" panose="020B0604020202020204" pitchFamily="34" charset="0"/>
              </a:rPr>
              <a:t>E-post → </a:t>
            </a:r>
            <a:r>
              <a:rPr lang="nb-NO" sz="1500" dirty="0" err="1">
                <a:solidFill>
                  <a:schemeClr val="bg1"/>
                </a:solidFill>
                <a:latin typeface="Arial" panose="020B0604020202020204" pitchFamily="34" charset="0"/>
                <a:cs typeface="Arial" panose="020B0604020202020204" pitchFamily="34" charset="0"/>
              </a:rPr>
              <a:t>Kretsadm</a:t>
            </a:r>
            <a:r>
              <a:rPr lang="nb-NO" sz="1500" dirty="0">
                <a:solidFill>
                  <a:schemeClr val="bg1"/>
                </a:solidFill>
                <a:latin typeface="Arial" panose="020B0604020202020204" pitchFamily="34" charset="0"/>
                <a:cs typeface="Arial" panose="020B0604020202020204" pitchFamily="34" charset="0"/>
              </a:rPr>
              <a:t>. legger saken inn i varslingskanal</a:t>
            </a:r>
          </a:p>
          <a:p>
            <a:pPr marL="285739" indent="-285739" algn="ctr">
              <a:buFont typeface="Arial" panose="020B0604020202020204" pitchFamily="34" charset="0"/>
              <a:buChar char="•"/>
            </a:pPr>
            <a:r>
              <a:rPr lang="nb-NO" sz="1500" dirty="0">
                <a:solidFill>
                  <a:schemeClr val="bg1"/>
                </a:solidFill>
                <a:latin typeface="Arial" panose="020B0604020202020204" pitchFamily="34" charset="0"/>
                <a:cs typeface="Arial" panose="020B0604020202020204" pitchFamily="34" charset="0"/>
              </a:rPr>
              <a:t>Kamprapporter → Kretsamin. legger saken inn i varslingskanal</a:t>
            </a:r>
          </a:p>
          <a:p>
            <a:pPr marL="285739" indent="-285739" algn="ctr">
              <a:buFont typeface="Arial" panose="020B0604020202020204" pitchFamily="34" charset="0"/>
              <a:buChar char="•"/>
            </a:pPr>
            <a:r>
              <a:rPr lang="nb-NO" sz="1500" dirty="0">
                <a:solidFill>
                  <a:schemeClr val="bg1"/>
                </a:solidFill>
                <a:latin typeface="Arial" panose="020B0604020202020204" pitchFamily="34" charset="0"/>
                <a:cs typeface="Arial" panose="020B0604020202020204" pitchFamily="34" charset="0"/>
              </a:rPr>
              <a:t>Varsler har selv lagt saken inn i varslingskanalen</a:t>
            </a:r>
            <a:endParaRPr lang="nb-NO" sz="1500" dirty="0">
              <a:solidFill>
                <a:schemeClr val="bg1"/>
              </a:solidFill>
            </a:endParaRPr>
          </a:p>
        </p:txBody>
      </p:sp>
      <p:sp>
        <p:nvSpPr>
          <p:cNvPr id="7" name="TekstSylinder 6">
            <a:extLst>
              <a:ext uri="{FF2B5EF4-FFF2-40B4-BE49-F238E27FC236}">
                <a16:creationId xmlns:a16="http://schemas.microsoft.com/office/drawing/2014/main" id="{D3FDAF71-6DED-4C78-92E5-0CBFED47DDA0}"/>
              </a:ext>
            </a:extLst>
          </p:cNvPr>
          <p:cNvSpPr txBox="1"/>
          <p:nvPr/>
        </p:nvSpPr>
        <p:spPr>
          <a:xfrm>
            <a:off x="3443109" y="4780275"/>
            <a:ext cx="7704668" cy="1015663"/>
          </a:xfrm>
          <a:prstGeom prst="rect">
            <a:avLst/>
          </a:prstGeom>
          <a:solidFill>
            <a:srgbClr val="002060"/>
          </a:solidFill>
        </p:spPr>
        <p:txBody>
          <a:bodyPr wrap="square" rtlCol="0">
            <a:spAutoFit/>
          </a:bodyPr>
          <a:lstStyle/>
          <a:p>
            <a:pPr marL="285739" indent="-285739" algn="ctr">
              <a:buFont typeface="Arial" panose="020B0604020202020204" pitchFamily="34" charset="0"/>
              <a:buChar char="•"/>
            </a:pPr>
            <a:r>
              <a:rPr lang="nb-NO" sz="1500" dirty="0">
                <a:solidFill>
                  <a:schemeClr val="bg1"/>
                </a:solidFill>
                <a:latin typeface="Arial" panose="020B0604020202020204" pitchFamily="34" charset="0"/>
                <a:cs typeface="Arial" panose="020B0604020202020204" pitchFamily="34" charset="0"/>
              </a:rPr>
              <a:t>Seksuelle overgrep og/eller trakassering</a:t>
            </a:r>
          </a:p>
          <a:p>
            <a:pPr marL="285739" indent="-285739" algn="ctr">
              <a:buFont typeface="Arial" panose="020B0604020202020204" pitchFamily="34" charset="0"/>
              <a:buChar char="•"/>
            </a:pPr>
            <a:r>
              <a:rPr lang="nb-NO" sz="1500" dirty="0">
                <a:solidFill>
                  <a:schemeClr val="bg1"/>
                </a:solidFill>
                <a:latin typeface="Arial" panose="020B0604020202020204" pitchFamily="34" charset="0"/>
                <a:cs typeface="Arial" panose="020B0604020202020204" pitchFamily="34" charset="0"/>
              </a:rPr>
              <a:t>Vold og trusler</a:t>
            </a:r>
          </a:p>
          <a:p>
            <a:pPr marL="285739" indent="-285739" algn="ctr">
              <a:buFont typeface="Arial" panose="020B0604020202020204" pitchFamily="34" charset="0"/>
              <a:buChar char="•"/>
            </a:pPr>
            <a:r>
              <a:rPr lang="nb-NO" sz="1500" dirty="0">
                <a:solidFill>
                  <a:schemeClr val="bg1"/>
                </a:solidFill>
                <a:latin typeface="Arial" panose="020B0604020202020204" pitchFamily="34" charset="0"/>
                <a:cs typeface="Arial" panose="020B0604020202020204" pitchFamily="34" charset="0"/>
              </a:rPr>
              <a:t>Rasisme og diskriminering</a:t>
            </a:r>
          </a:p>
          <a:p>
            <a:pPr marL="285739" indent="-285739" algn="ctr">
              <a:buFont typeface="Arial" panose="020B0604020202020204" pitchFamily="34" charset="0"/>
              <a:buChar char="•"/>
            </a:pPr>
            <a:r>
              <a:rPr lang="nb-NO" sz="1500" dirty="0">
                <a:solidFill>
                  <a:schemeClr val="bg1"/>
                </a:solidFill>
                <a:latin typeface="Arial" panose="020B0604020202020204" pitchFamily="34" charset="0"/>
                <a:cs typeface="Arial" panose="020B0604020202020204" pitchFamily="34" charset="0"/>
              </a:rPr>
              <a:t>Mobbing og trakassering</a:t>
            </a:r>
          </a:p>
        </p:txBody>
      </p:sp>
      <p:sp>
        <p:nvSpPr>
          <p:cNvPr id="8" name="TekstSylinder 7">
            <a:extLst>
              <a:ext uri="{FF2B5EF4-FFF2-40B4-BE49-F238E27FC236}">
                <a16:creationId xmlns:a16="http://schemas.microsoft.com/office/drawing/2014/main" id="{B6909701-59E3-4EB7-8B20-B6580025CF8D}"/>
              </a:ext>
            </a:extLst>
          </p:cNvPr>
          <p:cNvSpPr txBox="1"/>
          <p:nvPr/>
        </p:nvSpPr>
        <p:spPr>
          <a:xfrm>
            <a:off x="3443109" y="1680478"/>
            <a:ext cx="7704668" cy="784830"/>
          </a:xfrm>
          <a:prstGeom prst="rect">
            <a:avLst/>
          </a:prstGeom>
          <a:solidFill>
            <a:srgbClr val="002060"/>
          </a:solidFill>
        </p:spPr>
        <p:txBody>
          <a:bodyPr wrap="square" rtlCol="0">
            <a:spAutoFit/>
          </a:bodyPr>
          <a:lstStyle/>
          <a:p>
            <a:pPr marL="285739" indent="-285739" algn="ctr">
              <a:buFont typeface="Arial" panose="020B0604020202020204" pitchFamily="34" charset="0"/>
              <a:buChar char="•"/>
            </a:pPr>
            <a:r>
              <a:rPr lang="nb-NO" sz="1500" dirty="0">
                <a:solidFill>
                  <a:schemeClr val="bg1"/>
                </a:solidFill>
              </a:rPr>
              <a:t>Alle – anonymt eller åpent</a:t>
            </a:r>
          </a:p>
          <a:p>
            <a:pPr marL="285739" indent="-285739" algn="ctr">
              <a:buFont typeface="Arial" panose="020B0604020202020204" pitchFamily="34" charset="0"/>
              <a:buChar char="•"/>
            </a:pPr>
            <a:r>
              <a:rPr lang="nb-NO" sz="1500" dirty="0">
                <a:solidFill>
                  <a:schemeClr val="bg1"/>
                </a:solidFill>
              </a:rPr>
              <a:t>Man kan varsle på vegne av andre</a:t>
            </a:r>
          </a:p>
          <a:p>
            <a:pPr marL="285739" indent="-285739" algn="ctr">
              <a:buFont typeface="Arial" panose="020B0604020202020204" pitchFamily="34" charset="0"/>
              <a:buChar char="•"/>
            </a:pPr>
            <a:r>
              <a:rPr lang="nb-NO" sz="1500" dirty="0">
                <a:solidFill>
                  <a:schemeClr val="bg1"/>
                </a:solidFill>
              </a:rPr>
              <a:t>Krets- og forbundsansatte som saksbehandlere i ulike saker</a:t>
            </a:r>
          </a:p>
        </p:txBody>
      </p:sp>
      <p:sp>
        <p:nvSpPr>
          <p:cNvPr id="3" name="Pil: femkant 2">
            <a:extLst>
              <a:ext uri="{FF2B5EF4-FFF2-40B4-BE49-F238E27FC236}">
                <a16:creationId xmlns:a16="http://schemas.microsoft.com/office/drawing/2014/main" id="{4A16015A-A7C3-4903-8562-3AAD96F4329A}"/>
              </a:ext>
            </a:extLst>
          </p:cNvPr>
          <p:cNvSpPr/>
          <p:nvPr/>
        </p:nvSpPr>
        <p:spPr>
          <a:xfrm>
            <a:off x="385703" y="1680477"/>
            <a:ext cx="2869260" cy="907941"/>
          </a:xfrm>
          <a:prstGeom prst="homePlat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a:solidFill>
                  <a:srgbClr val="002060"/>
                </a:solidFill>
              </a:rPr>
              <a:t>Hvem kan varsle ? </a:t>
            </a:r>
          </a:p>
        </p:txBody>
      </p:sp>
      <p:sp>
        <p:nvSpPr>
          <p:cNvPr id="10" name="Pil: femkant 9">
            <a:extLst>
              <a:ext uri="{FF2B5EF4-FFF2-40B4-BE49-F238E27FC236}">
                <a16:creationId xmlns:a16="http://schemas.microsoft.com/office/drawing/2014/main" id="{A5EAC715-B582-4EA4-8D6F-70A9D917550B}"/>
              </a:ext>
            </a:extLst>
          </p:cNvPr>
          <p:cNvSpPr/>
          <p:nvPr/>
        </p:nvSpPr>
        <p:spPr>
          <a:xfrm>
            <a:off x="385703" y="3108945"/>
            <a:ext cx="2869259" cy="1148548"/>
          </a:xfrm>
          <a:prstGeom prst="homePlat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a:solidFill>
                  <a:srgbClr val="002060"/>
                </a:solidFill>
              </a:rPr>
              <a:t>Hvordan varsles det ? </a:t>
            </a:r>
          </a:p>
        </p:txBody>
      </p:sp>
      <p:sp>
        <p:nvSpPr>
          <p:cNvPr id="12" name="Pil: femkant 11">
            <a:extLst>
              <a:ext uri="{FF2B5EF4-FFF2-40B4-BE49-F238E27FC236}">
                <a16:creationId xmlns:a16="http://schemas.microsoft.com/office/drawing/2014/main" id="{F811C48D-4629-442B-B678-BBBF9D638A70}"/>
              </a:ext>
            </a:extLst>
          </p:cNvPr>
          <p:cNvSpPr/>
          <p:nvPr/>
        </p:nvSpPr>
        <p:spPr>
          <a:xfrm>
            <a:off x="385704" y="4778964"/>
            <a:ext cx="2869258" cy="1186253"/>
          </a:xfrm>
          <a:prstGeom prst="homePlat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a:solidFill>
                  <a:srgbClr val="002060"/>
                </a:solidFill>
              </a:rPr>
              <a:t>Hva varsler man om ? </a:t>
            </a:r>
          </a:p>
        </p:txBody>
      </p:sp>
    </p:spTree>
    <p:extLst>
      <p:ext uri="{BB962C8B-B14F-4D97-AF65-F5344CB8AC3E}">
        <p14:creationId xmlns:p14="http://schemas.microsoft.com/office/powerpoint/2010/main" val="16139314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A2160B-5C4A-4AB8-92D9-D9B865F6E997}"/>
              </a:ext>
            </a:extLst>
          </p:cNvPr>
          <p:cNvSpPr>
            <a:spLocks noGrp="1"/>
          </p:cNvSpPr>
          <p:nvPr>
            <p:ph type="title"/>
          </p:nvPr>
        </p:nvSpPr>
        <p:spPr>
          <a:xfrm>
            <a:off x="0" y="2738216"/>
            <a:ext cx="12192000" cy="1381568"/>
          </a:xfrm>
        </p:spPr>
        <p:txBody>
          <a:bodyPr>
            <a:normAutofit fontScale="90000"/>
          </a:bodyPr>
          <a:lstStyle/>
          <a:p>
            <a:pPr algn="ctr"/>
            <a:r>
              <a:rPr lang="nb-NO" sz="5000" dirty="0"/>
              <a:t>Datoer og frister </a:t>
            </a:r>
            <a:br>
              <a:rPr lang="nb-NO" sz="5000" dirty="0"/>
            </a:br>
            <a:r>
              <a:rPr lang="nb-NO" sz="5000" dirty="0"/>
              <a:t>for </a:t>
            </a:r>
            <a:br>
              <a:rPr lang="nb-NO" sz="5000" dirty="0"/>
            </a:br>
            <a:r>
              <a:rPr lang="nb-NO" sz="5000" dirty="0"/>
              <a:t>konkurranseaktiviteten </a:t>
            </a:r>
            <a:br>
              <a:rPr lang="nb-NO" sz="5000" dirty="0"/>
            </a:br>
            <a:r>
              <a:rPr lang="nb-NO" sz="5000" dirty="0"/>
              <a:t>2022</a:t>
            </a:r>
          </a:p>
        </p:txBody>
      </p:sp>
    </p:spTree>
    <p:extLst>
      <p:ext uri="{BB962C8B-B14F-4D97-AF65-F5344CB8AC3E}">
        <p14:creationId xmlns:p14="http://schemas.microsoft.com/office/powerpoint/2010/main" val="646098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899045-B2C0-4219-8FF3-B67102081E83}"/>
              </a:ext>
            </a:extLst>
          </p:cNvPr>
          <p:cNvSpPr>
            <a:spLocks noGrp="1"/>
          </p:cNvSpPr>
          <p:nvPr>
            <p:ph type="title"/>
          </p:nvPr>
        </p:nvSpPr>
        <p:spPr>
          <a:xfrm>
            <a:off x="673500" y="648023"/>
            <a:ext cx="10845000" cy="578975"/>
          </a:xfrm>
        </p:spPr>
        <p:txBody>
          <a:bodyPr/>
          <a:lstStyle/>
          <a:p>
            <a:r>
              <a:rPr lang="nb-NO" sz="2333">
                <a:latin typeface="+mn-lt"/>
              </a:rPr>
              <a:t>Viktige datoer konkurranseaktivitet vinter og vår 2022</a:t>
            </a:r>
            <a:endParaRPr lang="nb-NO"/>
          </a:p>
        </p:txBody>
      </p:sp>
      <p:graphicFrame>
        <p:nvGraphicFramePr>
          <p:cNvPr id="4" name="Tabell 3">
            <a:extLst>
              <a:ext uri="{FF2B5EF4-FFF2-40B4-BE49-F238E27FC236}">
                <a16:creationId xmlns:a16="http://schemas.microsoft.com/office/drawing/2014/main" id="{0588A901-9738-4C83-83A0-658F21847EF9}"/>
              </a:ext>
            </a:extLst>
          </p:cNvPr>
          <p:cNvGraphicFramePr>
            <a:graphicFrameLocks noGrp="1"/>
          </p:cNvGraphicFramePr>
          <p:nvPr/>
        </p:nvGraphicFramePr>
        <p:xfrm>
          <a:off x="673500" y="1515140"/>
          <a:ext cx="10845000" cy="4694833"/>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3393453">
                  <a:extLst>
                    <a:ext uri="{9D8B030D-6E8A-4147-A177-3AD203B41FA5}">
                      <a16:colId xmlns:a16="http://schemas.microsoft.com/office/drawing/2014/main" val="1396219863"/>
                    </a:ext>
                  </a:extLst>
                </a:gridCol>
                <a:gridCol w="7451547">
                  <a:extLst>
                    <a:ext uri="{9D8B030D-6E8A-4147-A177-3AD203B41FA5}">
                      <a16:colId xmlns:a16="http://schemas.microsoft.com/office/drawing/2014/main" val="3848979457"/>
                    </a:ext>
                  </a:extLst>
                </a:gridCol>
              </a:tblGrid>
              <a:tr h="426803">
                <a:tc>
                  <a:txBody>
                    <a:bodyPr/>
                    <a:lstStyle/>
                    <a:p>
                      <a:r>
                        <a:rPr lang="nb-NO" sz="1500"/>
                        <a:t>Dato</a:t>
                      </a:r>
                    </a:p>
                  </a:txBody>
                  <a:tcPr marL="76200" marR="76200" marT="38100" marB="38100"/>
                </a:tc>
                <a:tc>
                  <a:txBody>
                    <a:bodyPr/>
                    <a:lstStyle/>
                    <a:p>
                      <a:r>
                        <a:rPr lang="nb-NO" sz="1500"/>
                        <a:t>Konkurranseaktivitet</a:t>
                      </a:r>
                    </a:p>
                  </a:txBody>
                  <a:tcPr marL="76200" marR="76200" marT="38100" marB="38100"/>
                </a:tc>
                <a:extLst>
                  <a:ext uri="{0D108BD9-81ED-4DB2-BD59-A6C34878D82A}">
                    <a16:rowId xmlns:a16="http://schemas.microsoft.com/office/drawing/2014/main" val="102323417"/>
                  </a:ext>
                </a:extLst>
              </a:tr>
              <a:tr h="426803">
                <a:tc>
                  <a:txBody>
                    <a:bodyPr/>
                    <a:lstStyle/>
                    <a:p>
                      <a:r>
                        <a:rPr lang="nb-NO" sz="1500">
                          <a:solidFill>
                            <a:schemeClr val="accent1"/>
                          </a:solidFill>
                        </a:rPr>
                        <a:t>3.–16. januar</a:t>
                      </a:r>
                    </a:p>
                  </a:txBody>
                  <a:tcPr marL="76200" marR="76200" marT="38100" marB="38100"/>
                </a:tc>
                <a:tc>
                  <a:txBody>
                    <a:bodyPr/>
                    <a:lstStyle/>
                    <a:p>
                      <a:r>
                        <a:rPr lang="nb-NO" sz="1500">
                          <a:solidFill>
                            <a:schemeClr val="accent1"/>
                          </a:solidFill>
                        </a:rPr>
                        <a:t>Kvalifiseringsperiode til 0. div. G16 og G19</a:t>
                      </a:r>
                    </a:p>
                  </a:txBody>
                  <a:tcPr marL="76200" marR="76200" marT="38100" marB="38100"/>
                </a:tc>
                <a:extLst>
                  <a:ext uri="{0D108BD9-81ED-4DB2-BD59-A6C34878D82A}">
                    <a16:rowId xmlns:a16="http://schemas.microsoft.com/office/drawing/2014/main" val="2938482220"/>
                  </a:ext>
                </a:extLst>
              </a:tr>
              <a:tr h="426803">
                <a:tc>
                  <a:txBody>
                    <a:bodyPr/>
                    <a:lstStyle/>
                    <a:p>
                      <a:r>
                        <a:rPr lang="nb-NO" sz="1500">
                          <a:solidFill>
                            <a:schemeClr val="accent1"/>
                          </a:solidFill>
                        </a:rPr>
                        <a:t>12.–13. februar</a:t>
                      </a:r>
                    </a:p>
                  </a:txBody>
                  <a:tcPr marL="76200" marR="76200" marT="38100" marB="38100"/>
                </a:tc>
                <a:tc>
                  <a:txBody>
                    <a:bodyPr/>
                    <a:lstStyle/>
                    <a:p>
                      <a:r>
                        <a:rPr lang="nb-NO" sz="1500" err="1">
                          <a:solidFill>
                            <a:schemeClr val="accent1"/>
                          </a:solidFill>
                        </a:rPr>
                        <a:t>Regionsmesterskap</a:t>
                      </a:r>
                      <a:r>
                        <a:rPr lang="nb-NO" sz="1500">
                          <a:solidFill>
                            <a:schemeClr val="accent1"/>
                          </a:solidFill>
                        </a:rPr>
                        <a:t> futsal – Norgescup senior</a:t>
                      </a:r>
                    </a:p>
                  </a:txBody>
                  <a:tcPr marL="76200" marR="76200" marT="38100" marB="38100"/>
                </a:tc>
                <a:extLst>
                  <a:ext uri="{0D108BD9-81ED-4DB2-BD59-A6C34878D82A}">
                    <a16:rowId xmlns:a16="http://schemas.microsoft.com/office/drawing/2014/main" val="3922881692"/>
                  </a:ext>
                </a:extLst>
              </a:tr>
              <a:tr h="426803">
                <a:tc>
                  <a:txBody>
                    <a:bodyPr/>
                    <a:lstStyle/>
                    <a:p>
                      <a:r>
                        <a:rPr lang="nb-NO" sz="1500">
                          <a:solidFill>
                            <a:schemeClr val="accent1"/>
                          </a:solidFill>
                        </a:rPr>
                        <a:t>1. mars – 27. mars</a:t>
                      </a:r>
                    </a:p>
                  </a:txBody>
                  <a:tcPr marL="76200" marR="76200" marT="38100" marB="38100"/>
                </a:tc>
                <a:tc>
                  <a:txBody>
                    <a:bodyPr/>
                    <a:lstStyle/>
                    <a:p>
                      <a:r>
                        <a:rPr lang="nb-NO" sz="1500">
                          <a:solidFill>
                            <a:schemeClr val="accent1"/>
                          </a:solidFill>
                        </a:rPr>
                        <a:t>Puljespill OBOS-cup</a:t>
                      </a:r>
                    </a:p>
                  </a:txBody>
                  <a:tcPr marL="76200" marR="76200" marT="38100" marB="38100"/>
                </a:tc>
                <a:extLst>
                  <a:ext uri="{0D108BD9-81ED-4DB2-BD59-A6C34878D82A}">
                    <a16:rowId xmlns:a16="http://schemas.microsoft.com/office/drawing/2014/main" val="1135340455"/>
                  </a:ext>
                </a:extLst>
              </a:tr>
              <a:tr h="426803">
                <a:tc>
                  <a:txBody>
                    <a:bodyPr/>
                    <a:lstStyle/>
                    <a:p>
                      <a:r>
                        <a:rPr lang="nb-NO" sz="1500">
                          <a:solidFill>
                            <a:schemeClr val="accent1"/>
                          </a:solidFill>
                        </a:rPr>
                        <a:t>12.–13, 19.–20 og 26.–27. mars</a:t>
                      </a:r>
                    </a:p>
                  </a:txBody>
                  <a:tcPr marL="76200" marR="76200" marT="38100" marB="38100"/>
                </a:tc>
                <a:tc>
                  <a:txBody>
                    <a:bodyPr/>
                    <a:lstStyle/>
                    <a:p>
                      <a:r>
                        <a:rPr lang="nb-NO" sz="1500">
                          <a:solidFill>
                            <a:schemeClr val="accent1"/>
                          </a:solidFill>
                        </a:rPr>
                        <a:t>Puljespill Trøndersk Mesterskap</a:t>
                      </a:r>
                    </a:p>
                  </a:txBody>
                  <a:tcPr marL="76200" marR="76200" marT="38100" marB="38100"/>
                </a:tc>
                <a:extLst>
                  <a:ext uri="{0D108BD9-81ED-4DB2-BD59-A6C34878D82A}">
                    <a16:rowId xmlns:a16="http://schemas.microsoft.com/office/drawing/2014/main" val="3558632795"/>
                  </a:ext>
                </a:extLst>
              </a:tr>
              <a:tr h="426803">
                <a:tc>
                  <a:txBody>
                    <a:bodyPr/>
                    <a:lstStyle/>
                    <a:p>
                      <a:r>
                        <a:rPr lang="nb-NO" sz="1500">
                          <a:solidFill>
                            <a:schemeClr val="accent1"/>
                          </a:solidFill>
                        </a:rPr>
                        <a:t>27. mars</a:t>
                      </a:r>
                    </a:p>
                  </a:txBody>
                  <a:tcPr marL="76200" marR="76200" marT="38100" marB="38100"/>
                </a:tc>
                <a:tc>
                  <a:txBody>
                    <a:bodyPr/>
                    <a:lstStyle/>
                    <a:p>
                      <a:r>
                        <a:rPr lang="nb-NO" sz="1500">
                          <a:solidFill>
                            <a:schemeClr val="accent1"/>
                          </a:solidFill>
                        </a:rPr>
                        <a:t>Seriestart G16 0. divisjon</a:t>
                      </a:r>
                    </a:p>
                  </a:txBody>
                  <a:tcPr marL="76200" marR="76200" marT="38100" marB="38100"/>
                </a:tc>
                <a:extLst>
                  <a:ext uri="{0D108BD9-81ED-4DB2-BD59-A6C34878D82A}">
                    <a16:rowId xmlns:a16="http://schemas.microsoft.com/office/drawing/2014/main" val="627098757"/>
                  </a:ext>
                </a:extLst>
              </a:tr>
              <a:tr h="426803">
                <a:tc>
                  <a:txBody>
                    <a:bodyPr/>
                    <a:lstStyle/>
                    <a:p>
                      <a:r>
                        <a:rPr lang="nb-NO" sz="1500">
                          <a:solidFill>
                            <a:schemeClr val="accent1"/>
                          </a:solidFill>
                        </a:rPr>
                        <a:t>30. mars</a:t>
                      </a:r>
                    </a:p>
                  </a:txBody>
                  <a:tcPr marL="76200" marR="76200" marT="38100" marB="38100"/>
                </a:tc>
                <a:tc>
                  <a:txBody>
                    <a:bodyPr/>
                    <a:lstStyle/>
                    <a:p>
                      <a:r>
                        <a:rPr lang="nb-NO" sz="1500">
                          <a:solidFill>
                            <a:schemeClr val="accent1"/>
                          </a:solidFill>
                        </a:rPr>
                        <a:t>Seriestart G19 0. divisjon</a:t>
                      </a:r>
                    </a:p>
                  </a:txBody>
                  <a:tcPr marL="76200" marR="76200" marT="38100" marB="38100"/>
                </a:tc>
                <a:extLst>
                  <a:ext uri="{0D108BD9-81ED-4DB2-BD59-A6C34878D82A}">
                    <a16:rowId xmlns:a16="http://schemas.microsoft.com/office/drawing/2014/main" val="1499979438"/>
                  </a:ext>
                </a:extLst>
              </a:tr>
              <a:tr h="426803">
                <a:tc>
                  <a:txBody>
                    <a:bodyPr/>
                    <a:lstStyle/>
                    <a:p>
                      <a:r>
                        <a:rPr lang="nb-NO" sz="1500">
                          <a:solidFill>
                            <a:schemeClr val="accent1"/>
                          </a:solidFill>
                        </a:rPr>
                        <a:t>1.–3. april</a:t>
                      </a:r>
                    </a:p>
                  </a:txBody>
                  <a:tcPr marL="76200" marR="76200" marT="38100" marB="38100"/>
                </a:tc>
                <a:tc>
                  <a:txBody>
                    <a:bodyPr/>
                    <a:lstStyle/>
                    <a:p>
                      <a:r>
                        <a:rPr lang="nb-NO" sz="1500">
                          <a:solidFill>
                            <a:schemeClr val="accent1"/>
                          </a:solidFill>
                        </a:rPr>
                        <a:t>Seriestart 4. og 5. divisjon menn</a:t>
                      </a:r>
                    </a:p>
                  </a:txBody>
                  <a:tcPr marL="76200" marR="76200" marT="38100" marB="38100"/>
                </a:tc>
                <a:extLst>
                  <a:ext uri="{0D108BD9-81ED-4DB2-BD59-A6C34878D82A}">
                    <a16:rowId xmlns:a16="http://schemas.microsoft.com/office/drawing/2014/main" val="404170460"/>
                  </a:ext>
                </a:extLst>
              </a:tr>
              <a:tr h="426803">
                <a:tc>
                  <a:txBody>
                    <a:bodyPr/>
                    <a:lstStyle/>
                    <a:p>
                      <a:r>
                        <a:rPr lang="nb-NO" sz="1500">
                          <a:solidFill>
                            <a:srgbClr val="1A2B68"/>
                          </a:solidFill>
                        </a:rPr>
                        <a:t>Fra 4. april</a:t>
                      </a:r>
                    </a:p>
                  </a:txBody>
                  <a:tcPr marL="76200" marR="76200" marT="38100" marB="38100"/>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nb-NO" sz="1500">
                          <a:solidFill>
                            <a:schemeClr val="accent1"/>
                          </a:solidFill>
                        </a:rPr>
                        <a:t>Seriestart 10 år til senior</a:t>
                      </a:r>
                    </a:p>
                  </a:txBody>
                  <a:tcPr marL="76200" marR="76200" marT="38100" marB="38100"/>
                </a:tc>
                <a:extLst>
                  <a:ext uri="{0D108BD9-81ED-4DB2-BD59-A6C34878D82A}">
                    <a16:rowId xmlns:a16="http://schemas.microsoft.com/office/drawing/2014/main" val="3700641218"/>
                  </a:ext>
                </a:extLst>
              </a:tr>
              <a:tr h="426803">
                <a:tc>
                  <a:txBody>
                    <a:bodyPr/>
                    <a:lstStyle/>
                    <a:p>
                      <a:r>
                        <a:rPr lang="nb-NO" sz="1500">
                          <a:solidFill>
                            <a:srgbClr val="1A2B68"/>
                          </a:solidFill>
                        </a:rPr>
                        <a:t>19. juni</a:t>
                      </a:r>
                    </a:p>
                  </a:txBody>
                  <a:tcPr marL="76200" marR="76200" marT="38100" marB="38100"/>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nb-NO" sz="1500">
                          <a:solidFill>
                            <a:schemeClr val="accent1"/>
                          </a:solidFill>
                        </a:rPr>
                        <a:t>Siste spilledato 10–19 år</a:t>
                      </a:r>
                    </a:p>
                  </a:txBody>
                  <a:tcPr marL="76200" marR="76200" marT="38100" marB="38100"/>
                </a:tc>
                <a:extLst>
                  <a:ext uri="{0D108BD9-81ED-4DB2-BD59-A6C34878D82A}">
                    <a16:rowId xmlns:a16="http://schemas.microsoft.com/office/drawing/2014/main" val="1080850612"/>
                  </a:ext>
                </a:extLst>
              </a:tr>
              <a:tr h="426803">
                <a:tc>
                  <a:txBody>
                    <a:bodyPr/>
                    <a:lstStyle/>
                    <a:p>
                      <a:r>
                        <a:rPr lang="nb-NO" sz="1500">
                          <a:solidFill>
                            <a:schemeClr val="accent1"/>
                          </a:solidFill>
                        </a:rPr>
                        <a:t>20.–26. juni</a:t>
                      </a:r>
                    </a:p>
                  </a:txBody>
                  <a:tcPr marL="76200" marR="76200" marT="38100" marB="38100"/>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nb-NO" sz="1500">
                          <a:solidFill>
                            <a:schemeClr val="accent1"/>
                          </a:solidFill>
                        </a:rPr>
                        <a:t>Siste spilledato senior</a:t>
                      </a:r>
                    </a:p>
                  </a:txBody>
                  <a:tcPr marL="76200" marR="76200" marT="38100" marB="38100"/>
                </a:tc>
                <a:extLst>
                  <a:ext uri="{0D108BD9-81ED-4DB2-BD59-A6C34878D82A}">
                    <a16:rowId xmlns:a16="http://schemas.microsoft.com/office/drawing/2014/main" val="1632525316"/>
                  </a:ext>
                </a:extLst>
              </a:tr>
            </a:tbl>
          </a:graphicData>
        </a:graphic>
      </p:graphicFrame>
    </p:spTree>
    <p:extLst>
      <p:ext uri="{BB962C8B-B14F-4D97-AF65-F5344CB8AC3E}">
        <p14:creationId xmlns:p14="http://schemas.microsoft.com/office/powerpoint/2010/main" val="1130310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D5E7D3-4005-4AAE-9AB5-95A480C55038}"/>
              </a:ext>
            </a:extLst>
          </p:cNvPr>
          <p:cNvSpPr>
            <a:spLocks noGrp="1"/>
          </p:cNvSpPr>
          <p:nvPr>
            <p:ph type="title"/>
          </p:nvPr>
        </p:nvSpPr>
        <p:spPr>
          <a:xfrm>
            <a:off x="673500" y="519723"/>
            <a:ext cx="10845000" cy="534673"/>
          </a:xfrm>
        </p:spPr>
        <p:txBody>
          <a:bodyPr/>
          <a:lstStyle/>
          <a:p>
            <a:r>
              <a:rPr lang="nb-NO" sz="2667">
                <a:latin typeface="+mn-lt"/>
              </a:rPr>
              <a:t>Viktige datoer konkurranseaktivitet høst 2022</a:t>
            </a:r>
            <a:endParaRPr lang="nb-NO"/>
          </a:p>
        </p:txBody>
      </p:sp>
      <p:graphicFrame>
        <p:nvGraphicFramePr>
          <p:cNvPr id="4" name="Tabell 3">
            <a:extLst>
              <a:ext uri="{FF2B5EF4-FFF2-40B4-BE49-F238E27FC236}">
                <a16:creationId xmlns:a16="http://schemas.microsoft.com/office/drawing/2014/main" id="{11B69D74-37A1-410A-B1FC-CBD1121FA177}"/>
              </a:ext>
            </a:extLst>
          </p:cNvPr>
          <p:cNvGraphicFramePr>
            <a:graphicFrameLocks noGrp="1"/>
          </p:cNvGraphicFramePr>
          <p:nvPr>
            <p:extLst>
              <p:ext uri="{D42A27DB-BD31-4B8C-83A1-F6EECF244321}">
                <p14:modId xmlns:p14="http://schemas.microsoft.com/office/powerpoint/2010/main" val="814685344"/>
              </p:ext>
            </p:extLst>
          </p:nvPr>
        </p:nvGraphicFramePr>
        <p:xfrm>
          <a:off x="673500" y="1508385"/>
          <a:ext cx="10845000" cy="3841227"/>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3393453">
                  <a:extLst>
                    <a:ext uri="{9D8B030D-6E8A-4147-A177-3AD203B41FA5}">
                      <a16:colId xmlns:a16="http://schemas.microsoft.com/office/drawing/2014/main" val="1396219863"/>
                    </a:ext>
                  </a:extLst>
                </a:gridCol>
                <a:gridCol w="7451547">
                  <a:extLst>
                    <a:ext uri="{9D8B030D-6E8A-4147-A177-3AD203B41FA5}">
                      <a16:colId xmlns:a16="http://schemas.microsoft.com/office/drawing/2014/main" val="3848979457"/>
                    </a:ext>
                  </a:extLst>
                </a:gridCol>
              </a:tblGrid>
              <a:tr h="426803">
                <a:tc>
                  <a:txBody>
                    <a:bodyPr/>
                    <a:lstStyle/>
                    <a:p>
                      <a:r>
                        <a:rPr lang="nb-NO" sz="1500"/>
                        <a:t>Dato</a:t>
                      </a:r>
                    </a:p>
                  </a:txBody>
                  <a:tcPr marL="76200" marR="76200" marT="38100" marB="38100"/>
                </a:tc>
                <a:tc>
                  <a:txBody>
                    <a:bodyPr/>
                    <a:lstStyle/>
                    <a:p>
                      <a:r>
                        <a:rPr lang="nb-NO" sz="1500"/>
                        <a:t>Konkurranseaktivitet</a:t>
                      </a:r>
                    </a:p>
                  </a:txBody>
                  <a:tcPr marL="76200" marR="76200" marT="38100" marB="38100"/>
                </a:tc>
                <a:extLst>
                  <a:ext uri="{0D108BD9-81ED-4DB2-BD59-A6C34878D82A}">
                    <a16:rowId xmlns:a16="http://schemas.microsoft.com/office/drawing/2014/main" val="102323417"/>
                  </a:ext>
                </a:extLst>
              </a:tr>
              <a:tr h="426803">
                <a:tc>
                  <a:txBody>
                    <a:bodyPr/>
                    <a:lstStyle/>
                    <a:p>
                      <a:r>
                        <a:rPr lang="nb-NO" sz="1500">
                          <a:solidFill>
                            <a:schemeClr val="accent1"/>
                          </a:solidFill>
                        </a:rPr>
                        <a:t>Fra 8. august</a:t>
                      </a:r>
                    </a:p>
                  </a:txBody>
                  <a:tcPr marL="76200" marR="76200" marT="38100" marB="38100"/>
                </a:tc>
                <a:tc>
                  <a:txBody>
                    <a:bodyPr/>
                    <a:lstStyle/>
                    <a:p>
                      <a:r>
                        <a:rPr lang="nb-NO" sz="1500">
                          <a:solidFill>
                            <a:schemeClr val="accent1"/>
                          </a:solidFill>
                        </a:rPr>
                        <a:t>Oppstart sluttspill OBOS-cup</a:t>
                      </a:r>
                    </a:p>
                  </a:txBody>
                  <a:tcPr marL="76200" marR="76200" marT="38100" marB="38100"/>
                </a:tc>
                <a:extLst>
                  <a:ext uri="{0D108BD9-81ED-4DB2-BD59-A6C34878D82A}">
                    <a16:rowId xmlns:a16="http://schemas.microsoft.com/office/drawing/2014/main" val="2938482220"/>
                  </a:ext>
                </a:extLst>
              </a:tr>
              <a:tr h="426803">
                <a:tc>
                  <a:txBody>
                    <a:bodyPr/>
                    <a:lstStyle/>
                    <a:p>
                      <a:r>
                        <a:rPr lang="nb-NO" sz="1500" dirty="0">
                          <a:solidFill>
                            <a:schemeClr val="accent1"/>
                          </a:solidFill>
                        </a:rPr>
                        <a:t>12.–14. august</a:t>
                      </a:r>
                    </a:p>
                  </a:txBody>
                  <a:tcPr marL="76200" marR="76200" marT="38100" marB="38100"/>
                </a:tc>
                <a:tc>
                  <a:txBody>
                    <a:bodyPr/>
                    <a:lstStyle/>
                    <a:p>
                      <a:r>
                        <a:rPr lang="nb-NO" sz="1500">
                          <a:solidFill>
                            <a:schemeClr val="accent1"/>
                          </a:solidFill>
                        </a:rPr>
                        <a:t>Seriestart 4. og 5. divisjon menn</a:t>
                      </a:r>
                    </a:p>
                  </a:txBody>
                  <a:tcPr marL="76200" marR="76200" marT="38100" marB="38100"/>
                </a:tc>
                <a:extLst>
                  <a:ext uri="{0D108BD9-81ED-4DB2-BD59-A6C34878D82A}">
                    <a16:rowId xmlns:a16="http://schemas.microsoft.com/office/drawing/2014/main" val="3922881692"/>
                  </a:ext>
                </a:extLst>
              </a:tr>
              <a:tr h="426803">
                <a:tc>
                  <a:txBody>
                    <a:bodyPr/>
                    <a:lstStyle/>
                    <a:p>
                      <a:r>
                        <a:rPr lang="nb-NO" sz="1500">
                          <a:solidFill>
                            <a:schemeClr val="accent1"/>
                          </a:solidFill>
                        </a:rPr>
                        <a:t>Fra 15. august</a:t>
                      </a:r>
                    </a:p>
                  </a:txBody>
                  <a:tcPr marL="76200" marR="76200" marT="38100" marB="38100"/>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nb-NO" sz="1500">
                          <a:solidFill>
                            <a:schemeClr val="accent1"/>
                          </a:solidFill>
                        </a:rPr>
                        <a:t>Seriestart 10 år til senior</a:t>
                      </a:r>
                    </a:p>
                  </a:txBody>
                  <a:tcPr marL="76200" marR="76200" marT="38100" marB="38100"/>
                </a:tc>
                <a:extLst>
                  <a:ext uri="{0D108BD9-81ED-4DB2-BD59-A6C34878D82A}">
                    <a16:rowId xmlns:a16="http://schemas.microsoft.com/office/drawing/2014/main" val="1135340455"/>
                  </a:ext>
                </a:extLst>
              </a:tr>
              <a:tr h="426803">
                <a:tc>
                  <a:txBody>
                    <a:bodyPr/>
                    <a:lstStyle/>
                    <a:p>
                      <a:r>
                        <a:rPr lang="nb-NO" sz="1500">
                          <a:solidFill>
                            <a:schemeClr val="accent1"/>
                          </a:solidFill>
                        </a:rPr>
                        <a:t>23. oktober</a:t>
                      </a:r>
                    </a:p>
                  </a:txBody>
                  <a:tcPr marL="76200" marR="76200" marT="38100" marB="38100"/>
                </a:tc>
                <a:tc>
                  <a:txBody>
                    <a:bodyPr/>
                    <a:lstStyle/>
                    <a:p>
                      <a:r>
                        <a:rPr lang="nb-NO" sz="1500">
                          <a:solidFill>
                            <a:schemeClr val="accent1"/>
                          </a:solidFill>
                        </a:rPr>
                        <a:t>Siste spilledato 10–19 år + 4. og 5. divisjon menn</a:t>
                      </a:r>
                    </a:p>
                  </a:txBody>
                  <a:tcPr marL="76200" marR="76200" marT="38100" marB="38100"/>
                </a:tc>
                <a:extLst>
                  <a:ext uri="{0D108BD9-81ED-4DB2-BD59-A6C34878D82A}">
                    <a16:rowId xmlns:a16="http://schemas.microsoft.com/office/drawing/2014/main" val="3558632795"/>
                  </a:ext>
                </a:extLst>
              </a:tr>
              <a:tr h="426803">
                <a:tc>
                  <a:txBody>
                    <a:bodyPr/>
                    <a:lstStyle/>
                    <a:p>
                      <a:r>
                        <a:rPr lang="nb-NO" sz="1500">
                          <a:solidFill>
                            <a:schemeClr val="accent1"/>
                          </a:solidFill>
                        </a:rPr>
                        <a:t>24. oktober</a:t>
                      </a:r>
                    </a:p>
                  </a:txBody>
                  <a:tcPr marL="76200" marR="76200" marT="38100" marB="38100"/>
                </a:tc>
                <a:tc>
                  <a:txBody>
                    <a:bodyPr/>
                    <a:lstStyle/>
                    <a:p>
                      <a:r>
                        <a:rPr lang="nb-NO" sz="1500">
                          <a:solidFill>
                            <a:schemeClr val="accent1"/>
                          </a:solidFill>
                        </a:rPr>
                        <a:t>Siste spilledato 3. divisjon kvinner</a:t>
                      </a:r>
                    </a:p>
                  </a:txBody>
                  <a:tcPr marL="76200" marR="76200" marT="38100" marB="38100"/>
                </a:tc>
                <a:extLst>
                  <a:ext uri="{0D108BD9-81ED-4DB2-BD59-A6C34878D82A}">
                    <a16:rowId xmlns:a16="http://schemas.microsoft.com/office/drawing/2014/main" val="627098757"/>
                  </a:ext>
                </a:extLst>
              </a:tr>
              <a:tr h="426803">
                <a:tc>
                  <a:txBody>
                    <a:bodyPr/>
                    <a:lstStyle/>
                    <a:p>
                      <a:r>
                        <a:rPr lang="nb-NO" sz="1500">
                          <a:solidFill>
                            <a:schemeClr val="accent1"/>
                          </a:solidFill>
                        </a:rPr>
                        <a:t>26. oktober – 2. november</a:t>
                      </a:r>
                    </a:p>
                  </a:txBody>
                  <a:tcPr marL="76200" marR="76200" marT="38100" marB="38100"/>
                </a:tc>
                <a:tc>
                  <a:txBody>
                    <a:bodyPr/>
                    <a:lstStyle/>
                    <a:p>
                      <a:r>
                        <a:rPr lang="nb-NO" sz="1500">
                          <a:solidFill>
                            <a:schemeClr val="accent1"/>
                          </a:solidFill>
                        </a:rPr>
                        <a:t>Kvalifiseringskamper 5. divisjon menn</a:t>
                      </a:r>
                    </a:p>
                  </a:txBody>
                  <a:tcPr marL="76200" marR="76200" marT="38100" marB="38100"/>
                </a:tc>
                <a:extLst>
                  <a:ext uri="{0D108BD9-81ED-4DB2-BD59-A6C34878D82A}">
                    <a16:rowId xmlns:a16="http://schemas.microsoft.com/office/drawing/2014/main" val="1499979438"/>
                  </a:ext>
                </a:extLst>
              </a:tr>
              <a:tr h="426803">
                <a:tc>
                  <a:txBody>
                    <a:bodyPr/>
                    <a:lstStyle/>
                    <a:p>
                      <a:r>
                        <a:rPr lang="nb-NO" sz="1500">
                          <a:solidFill>
                            <a:schemeClr val="accent1"/>
                          </a:solidFill>
                        </a:rPr>
                        <a:t>4.–6. november</a:t>
                      </a:r>
                    </a:p>
                  </a:txBody>
                  <a:tcPr marL="76200" marR="76200" marT="38100" marB="38100"/>
                </a:tc>
                <a:tc>
                  <a:txBody>
                    <a:bodyPr/>
                    <a:lstStyle/>
                    <a:p>
                      <a:r>
                        <a:rPr lang="nb-NO" sz="1500">
                          <a:solidFill>
                            <a:schemeClr val="accent1"/>
                          </a:solidFill>
                        </a:rPr>
                        <a:t>Finaler OBOS-cup og sør- og nord-finaler Trøndersk Mesterskap</a:t>
                      </a:r>
                    </a:p>
                  </a:txBody>
                  <a:tcPr marL="76200" marR="76200" marT="38100" marB="38100"/>
                </a:tc>
                <a:extLst>
                  <a:ext uri="{0D108BD9-81ED-4DB2-BD59-A6C34878D82A}">
                    <a16:rowId xmlns:a16="http://schemas.microsoft.com/office/drawing/2014/main" val="404170460"/>
                  </a:ext>
                </a:extLst>
              </a:tr>
              <a:tr h="426803">
                <a:tc>
                  <a:txBody>
                    <a:bodyPr/>
                    <a:lstStyle/>
                    <a:p>
                      <a:r>
                        <a:rPr lang="nb-NO" sz="1500">
                          <a:solidFill>
                            <a:srgbClr val="1A2B68"/>
                          </a:solidFill>
                        </a:rPr>
                        <a:t>12. november</a:t>
                      </a:r>
                    </a:p>
                  </a:txBody>
                  <a:tcPr marL="76200" marR="76200" marT="38100" marB="38100"/>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nb-NO" sz="1500" dirty="0">
                          <a:solidFill>
                            <a:schemeClr val="accent1"/>
                          </a:solidFill>
                        </a:rPr>
                        <a:t>Cupfinale Trøndersk Mesterskap</a:t>
                      </a:r>
                    </a:p>
                  </a:txBody>
                  <a:tcPr marL="76200" marR="76200" marT="38100" marB="38100"/>
                </a:tc>
                <a:extLst>
                  <a:ext uri="{0D108BD9-81ED-4DB2-BD59-A6C34878D82A}">
                    <a16:rowId xmlns:a16="http://schemas.microsoft.com/office/drawing/2014/main" val="3700641218"/>
                  </a:ext>
                </a:extLst>
              </a:tr>
            </a:tbl>
          </a:graphicData>
        </a:graphic>
      </p:graphicFrame>
      <p:sp>
        <p:nvSpPr>
          <p:cNvPr id="3" name="TekstSylinder 2">
            <a:extLst>
              <a:ext uri="{FF2B5EF4-FFF2-40B4-BE49-F238E27FC236}">
                <a16:creationId xmlns:a16="http://schemas.microsoft.com/office/drawing/2014/main" id="{A4817A97-55B9-4755-A651-F7CBF58E19FC}"/>
              </a:ext>
            </a:extLst>
          </p:cNvPr>
          <p:cNvSpPr txBox="1"/>
          <p:nvPr/>
        </p:nvSpPr>
        <p:spPr>
          <a:xfrm>
            <a:off x="673500" y="5626633"/>
            <a:ext cx="4605495" cy="323165"/>
          </a:xfrm>
          <a:prstGeom prst="rect">
            <a:avLst/>
          </a:prstGeom>
          <a:noFill/>
        </p:spPr>
        <p:txBody>
          <a:bodyPr wrap="square" rtlCol="0">
            <a:spAutoFit/>
          </a:bodyPr>
          <a:lstStyle/>
          <a:p>
            <a:r>
              <a:rPr lang="nb-NO" sz="1500">
                <a:solidFill>
                  <a:schemeClr val="accent1"/>
                </a:solidFill>
              </a:rPr>
              <a:t>NB! Med forbehold om enkelte justeringer</a:t>
            </a:r>
          </a:p>
        </p:txBody>
      </p:sp>
    </p:spTree>
    <p:extLst>
      <p:ext uri="{BB962C8B-B14F-4D97-AF65-F5344CB8AC3E}">
        <p14:creationId xmlns:p14="http://schemas.microsoft.com/office/powerpoint/2010/main" val="7379455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6AAC19-2E6B-4849-B59E-255D4B07A4D4}"/>
              </a:ext>
            </a:extLst>
          </p:cNvPr>
          <p:cNvSpPr>
            <a:spLocks noGrp="1"/>
          </p:cNvSpPr>
          <p:nvPr>
            <p:ph type="title"/>
          </p:nvPr>
        </p:nvSpPr>
        <p:spPr>
          <a:xfrm>
            <a:off x="740625" y="307170"/>
            <a:ext cx="8411748" cy="421337"/>
          </a:xfrm>
        </p:spPr>
        <p:txBody>
          <a:bodyPr/>
          <a:lstStyle/>
          <a:p>
            <a:r>
              <a:rPr lang="nb-NO" sz="2667"/>
              <a:t>Frister 2022</a:t>
            </a:r>
            <a:endParaRPr lang="nb-NO"/>
          </a:p>
        </p:txBody>
      </p:sp>
      <p:graphicFrame>
        <p:nvGraphicFramePr>
          <p:cNvPr id="4" name="Tabell 3">
            <a:extLst>
              <a:ext uri="{FF2B5EF4-FFF2-40B4-BE49-F238E27FC236}">
                <a16:creationId xmlns:a16="http://schemas.microsoft.com/office/drawing/2014/main" id="{5E3F3335-EF31-47BA-AACD-215625796853}"/>
              </a:ext>
            </a:extLst>
          </p:cNvPr>
          <p:cNvGraphicFramePr>
            <a:graphicFrameLocks noGrp="1"/>
          </p:cNvGraphicFramePr>
          <p:nvPr/>
        </p:nvGraphicFramePr>
        <p:xfrm>
          <a:off x="740625" y="919826"/>
          <a:ext cx="10845001" cy="5548439"/>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776573">
                  <a:extLst>
                    <a:ext uri="{9D8B030D-6E8A-4147-A177-3AD203B41FA5}">
                      <a16:colId xmlns:a16="http://schemas.microsoft.com/office/drawing/2014/main" val="20000"/>
                    </a:ext>
                  </a:extLst>
                </a:gridCol>
                <a:gridCol w="8068428">
                  <a:extLst>
                    <a:ext uri="{9D8B030D-6E8A-4147-A177-3AD203B41FA5}">
                      <a16:colId xmlns:a16="http://schemas.microsoft.com/office/drawing/2014/main" val="20001"/>
                    </a:ext>
                  </a:extLst>
                </a:gridCol>
              </a:tblGrid>
              <a:tr h="426803">
                <a:tc>
                  <a:txBody>
                    <a:bodyPr/>
                    <a:lstStyle/>
                    <a:p>
                      <a:r>
                        <a:rPr lang="nb-NO" sz="1500"/>
                        <a:t>Dato</a:t>
                      </a:r>
                    </a:p>
                  </a:txBody>
                  <a:tcPr marL="76200" marR="76200" marT="38100" marB="38100"/>
                </a:tc>
                <a:tc>
                  <a:txBody>
                    <a:bodyPr/>
                    <a:lstStyle/>
                    <a:p>
                      <a:r>
                        <a:rPr lang="nb-NO" sz="1500"/>
                        <a:t>Frister</a:t>
                      </a:r>
                    </a:p>
                  </a:txBody>
                  <a:tcPr marL="76200" marR="76200" marT="38100" marB="38100"/>
                </a:tc>
                <a:extLst>
                  <a:ext uri="{0D108BD9-81ED-4DB2-BD59-A6C34878D82A}">
                    <a16:rowId xmlns:a16="http://schemas.microsoft.com/office/drawing/2014/main" val="10000"/>
                  </a:ext>
                </a:extLst>
              </a:tr>
              <a:tr h="426803">
                <a:tc>
                  <a:txBody>
                    <a:bodyPr/>
                    <a:lstStyle/>
                    <a:p>
                      <a:r>
                        <a:rPr lang="nb-NO" sz="1500">
                          <a:solidFill>
                            <a:schemeClr val="accent1"/>
                          </a:solidFill>
                        </a:rPr>
                        <a:t>21.</a:t>
                      </a:r>
                      <a:r>
                        <a:rPr lang="nb-NO" sz="1500" baseline="0">
                          <a:solidFill>
                            <a:schemeClr val="accent1"/>
                          </a:solidFill>
                        </a:rPr>
                        <a:t> november 2021</a:t>
                      </a:r>
                      <a:endParaRPr lang="nb-NO" sz="1500">
                        <a:solidFill>
                          <a:schemeClr val="accent1"/>
                        </a:solidFill>
                      </a:endParaRPr>
                    </a:p>
                  </a:txBody>
                  <a:tcPr marL="76200" marR="76200" marT="38100" marB="38100"/>
                </a:tc>
                <a:tc>
                  <a:txBody>
                    <a:bodyPr/>
                    <a:lstStyle/>
                    <a:p>
                      <a:r>
                        <a:rPr lang="nb-NO" sz="1500">
                          <a:solidFill>
                            <a:schemeClr val="accent1"/>
                          </a:solidFill>
                        </a:rPr>
                        <a:t>Innsendelse av baneskjema for sesongen 2022</a:t>
                      </a:r>
                    </a:p>
                  </a:txBody>
                  <a:tcPr marL="76200" marR="76200" marT="38100" marB="38100"/>
                </a:tc>
                <a:extLst>
                  <a:ext uri="{0D108BD9-81ED-4DB2-BD59-A6C34878D82A}">
                    <a16:rowId xmlns:a16="http://schemas.microsoft.com/office/drawing/2014/main" val="10001"/>
                  </a:ext>
                </a:extLst>
              </a:tr>
              <a:tr h="426803">
                <a:tc>
                  <a:txBody>
                    <a:bodyPr/>
                    <a:lstStyle/>
                    <a:p>
                      <a:r>
                        <a:rPr lang="nb-NO" sz="1500">
                          <a:solidFill>
                            <a:schemeClr val="accent1"/>
                          </a:solidFill>
                        </a:rPr>
                        <a:t>21. november 2021</a:t>
                      </a:r>
                    </a:p>
                  </a:txBody>
                  <a:tcPr marL="76200" marR="76200" marT="38100" marB="38100"/>
                </a:tc>
                <a:tc>
                  <a:txBody>
                    <a:bodyPr/>
                    <a:lstStyle/>
                    <a:p>
                      <a:r>
                        <a:rPr lang="nb-NO" sz="1500">
                          <a:solidFill>
                            <a:schemeClr val="accent1"/>
                          </a:solidFill>
                        </a:rPr>
                        <a:t>Påmelding til kvalifisering 0. divisjon G16 og G19</a:t>
                      </a:r>
                    </a:p>
                  </a:txBody>
                  <a:tcPr marL="76200" marR="76200" marT="38100" marB="38100"/>
                </a:tc>
                <a:extLst>
                  <a:ext uri="{0D108BD9-81ED-4DB2-BD59-A6C34878D82A}">
                    <a16:rowId xmlns:a16="http://schemas.microsoft.com/office/drawing/2014/main" val="3414323084"/>
                  </a:ext>
                </a:extLst>
              </a:tr>
              <a:tr h="426803">
                <a:tc>
                  <a:txBody>
                    <a:bodyPr/>
                    <a:lstStyle/>
                    <a:p>
                      <a:r>
                        <a:rPr lang="nb-NO" sz="1500">
                          <a:solidFill>
                            <a:schemeClr val="accent1"/>
                          </a:solidFill>
                        </a:rPr>
                        <a:t>6. desember 2021</a:t>
                      </a:r>
                    </a:p>
                  </a:txBody>
                  <a:tcPr marL="76200" marR="76200" marT="38100" marB="38100"/>
                </a:tc>
                <a:tc>
                  <a:txBody>
                    <a:bodyPr/>
                    <a:lstStyle/>
                    <a:p>
                      <a:r>
                        <a:rPr lang="nb-NO" sz="1500">
                          <a:solidFill>
                            <a:schemeClr val="accent1"/>
                          </a:solidFill>
                        </a:rPr>
                        <a:t>Åpner for påmelding av lag i FIKS</a:t>
                      </a:r>
                    </a:p>
                  </a:txBody>
                  <a:tcPr marL="76200" marR="76200" marT="38100" marB="38100"/>
                </a:tc>
                <a:extLst>
                  <a:ext uri="{0D108BD9-81ED-4DB2-BD59-A6C34878D82A}">
                    <a16:rowId xmlns:a16="http://schemas.microsoft.com/office/drawing/2014/main" val="1912403023"/>
                  </a:ext>
                </a:extLst>
              </a:tr>
              <a:tr h="426803">
                <a:tc>
                  <a:txBody>
                    <a:bodyPr/>
                    <a:lstStyle/>
                    <a:p>
                      <a:r>
                        <a:rPr lang="nb-NO" sz="1500">
                          <a:solidFill>
                            <a:schemeClr val="accent1"/>
                          </a:solidFill>
                        </a:rPr>
                        <a:t>10. januar</a:t>
                      </a:r>
                    </a:p>
                  </a:txBody>
                  <a:tcPr marL="76200" marR="76200" marT="38100" marB="38100"/>
                </a:tc>
                <a:tc>
                  <a:txBody>
                    <a:bodyPr/>
                    <a:lstStyle/>
                    <a:p>
                      <a:r>
                        <a:rPr lang="nb-NO" sz="1500">
                          <a:solidFill>
                            <a:schemeClr val="accent1"/>
                          </a:solidFill>
                        </a:rPr>
                        <a:t>Påmelding av lag seriespill, OBOS-cup, Trøndersk Mesterskap og NM</a:t>
                      </a:r>
                    </a:p>
                  </a:txBody>
                  <a:tcPr marL="76200" marR="76200" marT="38100" marB="38100"/>
                </a:tc>
                <a:extLst>
                  <a:ext uri="{0D108BD9-81ED-4DB2-BD59-A6C34878D82A}">
                    <a16:rowId xmlns:a16="http://schemas.microsoft.com/office/drawing/2014/main" val="3949209226"/>
                  </a:ext>
                </a:extLst>
              </a:tr>
              <a:tr h="426803">
                <a:tc>
                  <a:txBody>
                    <a:bodyPr/>
                    <a:lstStyle/>
                    <a:p>
                      <a:r>
                        <a:rPr lang="nb-NO" sz="1500">
                          <a:solidFill>
                            <a:schemeClr val="accent1"/>
                          </a:solidFill>
                        </a:rPr>
                        <a:t>10. januar</a:t>
                      </a:r>
                    </a:p>
                  </a:txBody>
                  <a:tcPr marL="76200" marR="76200" marT="38100" marB="38100"/>
                </a:tc>
                <a:tc>
                  <a:txBody>
                    <a:bodyPr/>
                    <a:lstStyle/>
                    <a:p>
                      <a:r>
                        <a:rPr lang="nb-NO" sz="1500">
                          <a:solidFill>
                            <a:schemeClr val="accent1"/>
                          </a:solidFill>
                        </a:rPr>
                        <a:t>Søknad sammensatte lag</a:t>
                      </a:r>
                    </a:p>
                  </a:txBody>
                  <a:tcPr marL="76200" marR="76200" marT="38100" marB="38100"/>
                </a:tc>
                <a:extLst>
                  <a:ext uri="{0D108BD9-81ED-4DB2-BD59-A6C34878D82A}">
                    <a16:rowId xmlns:a16="http://schemas.microsoft.com/office/drawing/2014/main" val="10002"/>
                  </a:ext>
                </a:extLst>
              </a:tr>
              <a:tr h="426803">
                <a:tc>
                  <a:txBody>
                    <a:bodyPr/>
                    <a:lstStyle/>
                    <a:p>
                      <a:r>
                        <a:rPr lang="nb-NO" sz="1500">
                          <a:solidFill>
                            <a:schemeClr val="accent1"/>
                          </a:solidFill>
                        </a:rPr>
                        <a:t>1. mars</a:t>
                      </a:r>
                    </a:p>
                  </a:txBody>
                  <a:tcPr marL="76200" marR="76200" marT="38100" marB="38100"/>
                </a:tc>
                <a:tc>
                  <a:txBody>
                    <a:bodyPr/>
                    <a:lstStyle/>
                    <a:p>
                      <a:r>
                        <a:rPr lang="nb-NO" sz="1500">
                          <a:solidFill>
                            <a:schemeClr val="accent1"/>
                          </a:solidFill>
                        </a:rPr>
                        <a:t>Frist for påmelding av lag i FIKS (7–9 år)</a:t>
                      </a:r>
                    </a:p>
                  </a:txBody>
                  <a:tcPr marL="76200" marR="76200" marT="38100" marB="38100"/>
                </a:tc>
                <a:extLst>
                  <a:ext uri="{0D108BD9-81ED-4DB2-BD59-A6C34878D82A}">
                    <a16:rowId xmlns:a16="http://schemas.microsoft.com/office/drawing/2014/main" val="10003"/>
                  </a:ext>
                </a:extLst>
              </a:tr>
              <a:tr h="426803">
                <a:tc>
                  <a:txBody>
                    <a:bodyPr/>
                    <a:lstStyle/>
                    <a:p>
                      <a:r>
                        <a:rPr lang="nb-NO" sz="1500">
                          <a:solidFill>
                            <a:schemeClr val="accent1"/>
                          </a:solidFill>
                        </a:rPr>
                        <a:t>3. april</a:t>
                      </a:r>
                    </a:p>
                  </a:txBody>
                  <a:tcPr marL="76200" marR="76200" marT="38100" marB="38100"/>
                </a:tc>
                <a:tc>
                  <a:txBody>
                    <a:bodyPr/>
                    <a:lstStyle/>
                    <a:p>
                      <a:r>
                        <a:rPr lang="nb-NO" sz="1500">
                          <a:solidFill>
                            <a:schemeClr val="accent1"/>
                          </a:solidFill>
                        </a:rPr>
                        <a:t>Frist for kampendringer uten gebyr for kamper oppsatt i vårsesongen</a:t>
                      </a:r>
                    </a:p>
                  </a:txBody>
                  <a:tcPr marL="76200" marR="76200" marT="38100" marB="38100"/>
                </a:tc>
                <a:extLst>
                  <a:ext uri="{0D108BD9-81ED-4DB2-BD59-A6C34878D82A}">
                    <a16:rowId xmlns:a16="http://schemas.microsoft.com/office/drawing/2014/main" val="10004"/>
                  </a:ext>
                </a:extLst>
              </a:tr>
              <a:tr h="426803">
                <a:tc>
                  <a:txBody>
                    <a:bodyPr/>
                    <a:lstStyle/>
                    <a:p>
                      <a:r>
                        <a:rPr lang="nb-NO" sz="1500">
                          <a:solidFill>
                            <a:srgbClr val="1A2B68"/>
                          </a:solidFill>
                        </a:rPr>
                        <a:t>10. juni</a:t>
                      </a:r>
                    </a:p>
                  </a:txBody>
                  <a:tcPr marL="76200" marR="76200" marT="38100" marB="38100"/>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nb-NO" sz="1500">
                          <a:solidFill>
                            <a:schemeClr val="accent1"/>
                          </a:solidFill>
                        </a:rPr>
                        <a:t>Frist melde inn endringer fra vår- til høstsesongen (10–19 år)</a:t>
                      </a:r>
                    </a:p>
                  </a:txBody>
                  <a:tcPr marL="76200" marR="76200" marT="38100" marB="38100"/>
                </a:tc>
                <a:extLst>
                  <a:ext uri="{0D108BD9-81ED-4DB2-BD59-A6C34878D82A}">
                    <a16:rowId xmlns:a16="http://schemas.microsoft.com/office/drawing/2014/main" val="2894698085"/>
                  </a:ext>
                </a:extLst>
              </a:tr>
              <a:tr h="426803">
                <a:tc>
                  <a:txBody>
                    <a:bodyPr/>
                    <a:lstStyle/>
                    <a:p>
                      <a:r>
                        <a:rPr lang="nb-NO" sz="1500">
                          <a:solidFill>
                            <a:srgbClr val="1A2B68"/>
                          </a:solidFill>
                        </a:rPr>
                        <a:t>21. august</a:t>
                      </a:r>
                    </a:p>
                  </a:txBody>
                  <a:tcPr marL="76200" marR="76200" marT="38100" marB="38100"/>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nb-NO" sz="1500">
                          <a:solidFill>
                            <a:schemeClr val="accent1"/>
                          </a:solidFill>
                        </a:rPr>
                        <a:t>Frist for kampendringer uten gebyr for kamper oppsatt i høstsesongen</a:t>
                      </a:r>
                    </a:p>
                  </a:txBody>
                  <a:tcPr marL="76200" marR="76200" marT="38100" marB="38100"/>
                </a:tc>
                <a:extLst>
                  <a:ext uri="{0D108BD9-81ED-4DB2-BD59-A6C34878D82A}">
                    <a16:rowId xmlns:a16="http://schemas.microsoft.com/office/drawing/2014/main" val="3433408081"/>
                  </a:ext>
                </a:extLst>
              </a:tr>
              <a:tr h="426803">
                <a:tc>
                  <a:txBody>
                    <a:bodyPr/>
                    <a:lstStyle/>
                    <a:p>
                      <a:r>
                        <a:rPr lang="nb-NO" sz="1500">
                          <a:solidFill>
                            <a:schemeClr val="accent1"/>
                          </a:solidFill>
                        </a:rPr>
                        <a:t>1. september</a:t>
                      </a:r>
                    </a:p>
                  </a:txBody>
                  <a:tcPr marL="76200" marR="76200" marT="38100" marB="38100"/>
                </a:tc>
                <a:tc>
                  <a:txBody>
                    <a:bodyPr/>
                    <a:lstStyle/>
                    <a:p>
                      <a:r>
                        <a:rPr lang="nb-NO" sz="1500">
                          <a:solidFill>
                            <a:schemeClr val="accent1"/>
                          </a:solidFill>
                        </a:rPr>
                        <a:t>Frist for påmelding av lag i FIKS (6 år)</a:t>
                      </a:r>
                    </a:p>
                  </a:txBody>
                  <a:tcPr marL="76200" marR="76200" marT="38100" marB="38100"/>
                </a:tc>
                <a:extLst>
                  <a:ext uri="{0D108BD9-81ED-4DB2-BD59-A6C34878D82A}">
                    <a16:rowId xmlns:a16="http://schemas.microsoft.com/office/drawing/2014/main" val="10005"/>
                  </a:ext>
                </a:extLst>
              </a:tr>
              <a:tr h="426803">
                <a:tc>
                  <a:txBody>
                    <a:bodyPr/>
                    <a:lstStyle/>
                    <a:p>
                      <a:r>
                        <a:rPr lang="nb-NO" sz="1500">
                          <a:solidFill>
                            <a:schemeClr val="accent1"/>
                          </a:solidFill>
                        </a:rPr>
                        <a:t>10. september</a:t>
                      </a:r>
                    </a:p>
                  </a:txBody>
                  <a:tcPr marL="76200" marR="76200" marT="38100" marB="38100"/>
                </a:tc>
                <a:tc>
                  <a:txBody>
                    <a:bodyPr/>
                    <a:lstStyle/>
                    <a:p>
                      <a:r>
                        <a:rPr lang="nb-NO" sz="1500">
                          <a:solidFill>
                            <a:schemeClr val="accent1"/>
                          </a:solidFill>
                        </a:rPr>
                        <a:t>Frist for overganger</a:t>
                      </a:r>
                    </a:p>
                  </a:txBody>
                  <a:tcPr marL="76200" marR="76200" marT="38100" marB="38100"/>
                </a:tc>
                <a:extLst>
                  <a:ext uri="{0D108BD9-81ED-4DB2-BD59-A6C34878D82A}">
                    <a16:rowId xmlns:a16="http://schemas.microsoft.com/office/drawing/2014/main" val="2020337471"/>
                  </a:ext>
                </a:extLst>
              </a:tr>
              <a:tr h="426803">
                <a:tc>
                  <a:txBody>
                    <a:bodyPr/>
                    <a:lstStyle/>
                    <a:p>
                      <a:r>
                        <a:rPr lang="nb-NO" sz="1500">
                          <a:solidFill>
                            <a:schemeClr val="accent1"/>
                          </a:solidFill>
                        </a:rPr>
                        <a:t>1. november</a:t>
                      </a:r>
                    </a:p>
                  </a:txBody>
                  <a:tcPr marL="76200" marR="76200" marT="38100" marB="38100"/>
                </a:tc>
                <a:tc>
                  <a:txBody>
                    <a:bodyPr/>
                    <a:lstStyle/>
                    <a:p>
                      <a:r>
                        <a:rPr lang="nb-NO" sz="1500">
                          <a:solidFill>
                            <a:schemeClr val="accent1"/>
                          </a:solidFill>
                        </a:rPr>
                        <a:t>Søknadsfrist klubbturneringer</a:t>
                      </a:r>
                    </a:p>
                  </a:txBody>
                  <a:tcPr marL="76200" marR="76200" marT="38100" marB="38100"/>
                </a:tc>
                <a:extLst>
                  <a:ext uri="{0D108BD9-81ED-4DB2-BD59-A6C34878D82A}">
                    <a16:rowId xmlns:a16="http://schemas.microsoft.com/office/drawing/2014/main" val="1137304673"/>
                  </a:ext>
                </a:extLst>
              </a:tr>
            </a:tbl>
          </a:graphicData>
        </a:graphic>
      </p:graphicFrame>
    </p:spTree>
    <p:extLst>
      <p:ext uri="{BB962C8B-B14F-4D97-AF65-F5344CB8AC3E}">
        <p14:creationId xmlns:p14="http://schemas.microsoft.com/office/powerpoint/2010/main" val="396786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3C6B22-6A84-41C2-9B66-FB8606EE11B0}"/>
              </a:ext>
            </a:extLst>
          </p:cNvPr>
          <p:cNvSpPr>
            <a:spLocks noGrp="1"/>
          </p:cNvSpPr>
          <p:nvPr>
            <p:ph type="title"/>
          </p:nvPr>
        </p:nvSpPr>
        <p:spPr/>
        <p:txBody>
          <a:bodyPr/>
          <a:lstStyle/>
          <a:p>
            <a:r>
              <a:rPr lang="nb-NO" sz="2667"/>
              <a:t>Kontaktpersoner for klubbene</a:t>
            </a:r>
            <a:endParaRPr lang="nb-NO"/>
          </a:p>
        </p:txBody>
      </p:sp>
      <p:sp>
        <p:nvSpPr>
          <p:cNvPr id="3" name="Plassholder for innhold 2">
            <a:extLst>
              <a:ext uri="{FF2B5EF4-FFF2-40B4-BE49-F238E27FC236}">
                <a16:creationId xmlns:a16="http://schemas.microsoft.com/office/drawing/2014/main" id="{120A7BFC-7D04-4572-94C8-99DA92ED90A5}"/>
              </a:ext>
            </a:extLst>
          </p:cNvPr>
          <p:cNvSpPr>
            <a:spLocks noGrp="1"/>
          </p:cNvSpPr>
          <p:nvPr>
            <p:ph idx="1"/>
          </p:nvPr>
        </p:nvSpPr>
        <p:spPr>
          <a:xfrm>
            <a:off x="900114" y="1442592"/>
            <a:ext cx="10843356" cy="4866059"/>
          </a:xfrm>
        </p:spPr>
        <p:txBody>
          <a:bodyPr/>
          <a:lstStyle/>
          <a:p>
            <a:pPr>
              <a:lnSpc>
                <a:spcPct val="80000"/>
              </a:lnSpc>
            </a:pPr>
            <a:endParaRPr lang="nb-NO" sz="1500" b="1">
              <a:solidFill>
                <a:srgbClr val="002060"/>
              </a:solidFill>
            </a:endParaRPr>
          </a:p>
          <a:p>
            <a:pPr>
              <a:lnSpc>
                <a:spcPct val="80000"/>
              </a:lnSpc>
            </a:pPr>
            <a:r>
              <a:rPr lang="nb-NO" sz="2000" b="1">
                <a:solidFill>
                  <a:srgbClr val="002060"/>
                </a:solidFill>
              </a:rPr>
              <a:t>Seriespill</a:t>
            </a:r>
          </a:p>
          <a:p>
            <a:pPr lvl="1">
              <a:lnSpc>
                <a:spcPct val="80000"/>
              </a:lnSpc>
            </a:pPr>
            <a:r>
              <a:rPr lang="nb-NO" sz="2000">
                <a:solidFill>
                  <a:srgbClr val="002060"/>
                </a:solidFill>
              </a:rPr>
              <a:t>10–12 år: Aleksander Åmot Olsen: </a:t>
            </a:r>
            <a:r>
              <a:rPr lang="nb-NO" sz="2000">
                <a:solidFill>
                  <a:srgbClr val="002060"/>
                </a:solidFill>
                <a:hlinkClick r:id="rId2"/>
              </a:rPr>
              <a:t>aleksanderamot.olsen@fotball.no</a:t>
            </a:r>
            <a:r>
              <a:rPr lang="nb-NO" sz="2000">
                <a:solidFill>
                  <a:srgbClr val="002060"/>
                </a:solidFill>
              </a:rPr>
              <a:t> / 417 00 810</a:t>
            </a:r>
          </a:p>
          <a:p>
            <a:pPr lvl="1">
              <a:lnSpc>
                <a:spcPct val="80000"/>
              </a:lnSpc>
            </a:pPr>
            <a:r>
              <a:rPr lang="nb-NO" sz="2000">
                <a:solidFill>
                  <a:srgbClr val="002060"/>
                </a:solidFill>
              </a:rPr>
              <a:t>13–19 år og senior: Kristin Seim: </a:t>
            </a:r>
            <a:r>
              <a:rPr lang="nb-NO" sz="2000">
                <a:solidFill>
                  <a:srgbClr val="002060"/>
                </a:solidFill>
                <a:hlinkClick r:id="rId3"/>
              </a:rPr>
              <a:t>kristin.seim@fotball.no</a:t>
            </a:r>
            <a:r>
              <a:rPr lang="nb-NO" sz="2000">
                <a:solidFill>
                  <a:srgbClr val="002060"/>
                </a:solidFill>
              </a:rPr>
              <a:t> / 417 00 807</a:t>
            </a:r>
          </a:p>
          <a:p>
            <a:pPr marL="0" indent="0">
              <a:lnSpc>
                <a:spcPct val="80000"/>
              </a:lnSpc>
              <a:buNone/>
            </a:pPr>
            <a:endParaRPr lang="nb-NO" sz="2000">
              <a:solidFill>
                <a:srgbClr val="002060"/>
              </a:solidFill>
            </a:endParaRPr>
          </a:p>
          <a:p>
            <a:pPr>
              <a:lnSpc>
                <a:spcPct val="80000"/>
              </a:lnSpc>
            </a:pPr>
            <a:r>
              <a:rPr lang="nb-NO" sz="2000" b="1">
                <a:solidFill>
                  <a:srgbClr val="002060"/>
                </a:solidFill>
              </a:rPr>
              <a:t>OBOS-cup og Trøndersk Mesterskap</a:t>
            </a:r>
          </a:p>
          <a:p>
            <a:pPr lvl="1">
              <a:lnSpc>
                <a:spcPct val="80000"/>
              </a:lnSpc>
            </a:pPr>
            <a:r>
              <a:rPr lang="nb-NO" sz="2000">
                <a:solidFill>
                  <a:srgbClr val="002060"/>
                </a:solidFill>
              </a:rPr>
              <a:t>Aleksander Åmot Olsen: </a:t>
            </a:r>
            <a:r>
              <a:rPr lang="nb-NO" sz="2000">
                <a:solidFill>
                  <a:srgbClr val="002060"/>
                </a:solidFill>
                <a:hlinkClick r:id="rId2"/>
              </a:rPr>
              <a:t>aleksanderamot.olsen@fotball.no</a:t>
            </a:r>
            <a:r>
              <a:rPr lang="nb-NO" sz="2000">
                <a:solidFill>
                  <a:srgbClr val="002060"/>
                </a:solidFill>
              </a:rPr>
              <a:t> / 417 00 810</a:t>
            </a:r>
          </a:p>
          <a:p>
            <a:pPr>
              <a:lnSpc>
                <a:spcPct val="80000"/>
              </a:lnSpc>
            </a:pPr>
            <a:endParaRPr lang="nb-NO" sz="2000">
              <a:solidFill>
                <a:srgbClr val="002060"/>
              </a:solidFill>
            </a:endParaRPr>
          </a:p>
          <a:p>
            <a:pPr>
              <a:lnSpc>
                <a:spcPct val="80000"/>
              </a:lnSpc>
            </a:pPr>
            <a:r>
              <a:rPr lang="nb-NO" sz="2000" b="1">
                <a:solidFill>
                  <a:srgbClr val="002060"/>
                </a:solidFill>
              </a:rPr>
              <a:t>NM</a:t>
            </a:r>
          </a:p>
          <a:p>
            <a:pPr lvl="1">
              <a:lnSpc>
                <a:spcPct val="80000"/>
              </a:lnSpc>
            </a:pPr>
            <a:r>
              <a:rPr lang="nb-NO" sz="2000">
                <a:solidFill>
                  <a:srgbClr val="002060"/>
                </a:solidFill>
              </a:rPr>
              <a:t>Oliver Barsøe: </a:t>
            </a:r>
            <a:r>
              <a:rPr lang="nb-NO" sz="2000">
                <a:solidFill>
                  <a:srgbClr val="002060"/>
                </a:solidFill>
                <a:hlinkClick r:id="rId4"/>
              </a:rPr>
              <a:t>oliver.barsoe@fotball.no</a:t>
            </a:r>
            <a:r>
              <a:rPr lang="nb-NO" sz="2000">
                <a:solidFill>
                  <a:srgbClr val="002060"/>
                </a:solidFill>
              </a:rPr>
              <a:t> / 417 00 808</a:t>
            </a:r>
          </a:p>
          <a:p>
            <a:pPr>
              <a:lnSpc>
                <a:spcPct val="80000"/>
              </a:lnSpc>
            </a:pPr>
            <a:endParaRPr lang="nb-NO" sz="2000">
              <a:solidFill>
                <a:srgbClr val="002060"/>
              </a:solidFill>
            </a:endParaRPr>
          </a:p>
          <a:p>
            <a:pPr>
              <a:lnSpc>
                <a:spcPct val="80000"/>
              </a:lnSpc>
            </a:pPr>
            <a:r>
              <a:rPr lang="nb-NO" sz="2000" b="1">
                <a:solidFill>
                  <a:srgbClr val="002060"/>
                </a:solidFill>
              </a:rPr>
              <a:t>Klubbturneringer</a:t>
            </a:r>
          </a:p>
          <a:p>
            <a:pPr>
              <a:lnSpc>
                <a:spcPct val="80000"/>
              </a:lnSpc>
            </a:pPr>
            <a:r>
              <a:rPr lang="nb-NO" sz="2000" b="1">
                <a:solidFill>
                  <a:srgbClr val="002060"/>
                </a:solidFill>
              </a:rPr>
              <a:t>Sammensatte lag og dispensasjoner alder</a:t>
            </a:r>
          </a:p>
          <a:p>
            <a:pPr lvl="1">
              <a:lnSpc>
                <a:spcPct val="80000"/>
              </a:lnSpc>
            </a:pPr>
            <a:r>
              <a:rPr lang="nb-NO" sz="2000">
                <a:solidFill>
                  <a:srgbClr val="002060"/>
                </a:solidFill>
              </a:rPr>
              <a:t>Aleksander Åmot Olsen: </a:t>
            </a:r>
            <a:r>
              <a:rPr lang="nb-NO" sz="2000">
                <a:solidFill>
                  <a:srgbClr val="002060"/>
                </a:solidFill>
                <a:hlinkClick r:id="rId2"/>
              </a:rPr>
              <a:t>aleksanderamot.olsen@fotball.no</a:t>
            </a:r>
            <a:r>
              <a:rPr lang="nb-NO" sz="2000">
                <a:solidFill>
                  <a:srgbClr val="002060"/>
                </a:solidFill>
              </a:rPr>
              <a:t> / 417 00 810</a:t>
            </a:r>
          </a:p>
          <a:p>
            <a:endParaRPr lang="nb-NO"/>
          </a:p>
        </p:txBody>
      </p:sp>
    </p:spTree>
    <p:extLst>
      <p:ext uri="{BB962C8B-B14F-4D97-AF65-F5344CB8AC3E}">
        <p14:creationId xmlns:p14="http://schemas.microsoft.com/office/powerpoint/2010/main" val="2273450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BEC068-542E-4346-96E6-3E2E7238FA75}"/>
              </a:ext>
            </a:extLst>
          </p:cNvPr>
          <p:cNvSpPr>
            <a:spLocks noGrp="1"/>
          </p:cNvSpPr>
          <p:nvPr>
            <p:ph type="title"/>
          </p:nvPr>
        </p:nvSpPr>
        <p:spPr/>
        <p:txBody>
          <a:bodyPr/>
          <a:lstStyle/>
          <a:p>
            <a:r>
              <a:rPr lang="nb-NO">
                <a:latin typeface="+mn-lt"/>
              </a:rPr>
              <a:t>Veien videre – fra klubbforum til lagspåmelding 10. januar 2022</a:t>
            </a:r>
            <a:endParaRPr lang="nb-NO"/>
          </a:p>
        </p:txBody>
      </p:sp>
      <p:sp>
        <p:nvSpPr>
          <p:cNvPr id="3" name="Plassholder for innhold 2">
            <a:extLst>
              <a:ext uri="{FF2B5EF4-FFF2-40B4-BE49-F238E27FC236}">
                <a16:creationId xmlns:a16="http://schemas.microsoft.com/office/drawing/2014/main" id="{05297851-0963-4B57-81E0-79A200BB0A6C}"/>
              </a:ext>
            </a:extLst>
          </p:cNvPr>
          <p:cNvSpPr>
            <a:spLocks noGrp="1"/>
          </p:cNvSpPr>
          <p:nvPr>
            <p:ph idx="1"/>
          </p:nvPr>
        </p:nvSpPr>
        <p:spPr/>
        <p:txBody>
          <a:bodyPr>
            <a:normAutofit fontScale="92500" lnSpcReduction="10000"/>
          </a:bodyPr>
          <a:lstStyle/>
          <a:p>
            <a:pPr marL="0" indent="0">
              <a:lnSpc>
                <a:spcPct val="110000"/>
              </a:lnSpc>
              <a:buNone/>
            </a:pPr>
            <a:r>
              <a:rPr lang="nb-NO" sz="2000" b="1">
                <a:solidFill>
                  <a:srgbClr val="002060"/>
                </a:solidFill>
              </a:rPr>
              <a:t>Kartlegg spillergrunnlaget i egen klubb</a:t>
            </a:r>
          </a:p>
          <a:p>
            <a:pPr marL="383630" lvl="1" indent="-191551">
              <a:lnSpc>
                <a:spcPct val="110000"/>
              </a:lnSpc>
            </a:pPr>
            <a:r>
              <a:rPr lang="nb-NO" sz="2000">
                <a:solidFill>
                  <a:srgbClr val="002060"/>
                </a:solidFill>
              </a:rPr>
              <a:t>Overføre kunnskap til lagledere og trenere om kamptilbudet, lover/regler, økonomi osv.</a:t>
            </a:r>
            <a:endParaRPr lang="nb-NO" sz="2000">
              <a:solidFill>
                <a:srgbClr val="002060"/>
              </a:solidFill>
              <a:cs typeface="Arial"/>
            </a:endParaRPr>
          </a:p>
          <a:p>
            <a:pPr marL="383630" lvl="1" indent="-191551">
              <a:lnSpc>
                <a:spcPct val="110000"/>
              </a:lnSpc>
            </a:pPr>
            <a:r>
              <a:rPr lang="nb-NO" sz="2000">
                <a:solidFill>
                  <a:srgbClr val="002060"/>
                </a:solidFill>
              </a:rPr>
              <a:t>Sportslig utvalg må eie påmeldingsprosessen og involvere lagene på en god måte</a:t>
            </a:r>
            <a:endParaRPr lang="nb-NO" sz="2000">
              <a:solidFill>
                <a:srgbClr val="002060"/>
              </a:solidFill>
              <a:cs typeface="Arial"/>
            </a:endParaRPr>
          </a:p>
          <a:p>
            <a:pPr marL="0" indent="0">
              <a:lnSpc>
                <a:spcPct val="110000"/>
              </a:lnSpc>
              <a:buNone/>
            </a:pPr>
            <a:endParaRPr lang="nb-NO" sz="833">
              <a:solidFill>
                <a:srgbClr val="002060"/>
              </a:solidFill>
            </a:endParaRPr>
          </a:p>
          <a:p>
            <a:pPr marL="0" indent="0">
              <a:lnSpc>
                <a:spcPct val="110000"/>
              </a:lnSpc>
              <a:buNone/>
            </a:pPr>
            <a:r>
              <a:rPr lang="nb-NO" sz="2000" b="1">
                <a:solidFill>
                  <a:srgbClr val="002060"/>
                </a:solidFill>
              </a:rPr>
              <a:t>Sonemøte med styrets representant i januar</a:t>
            </a:r>
            <a:endParaRPr lang="nb-NO" sz="2000" b="1">
              <a:solidFill>
                <a:srgbClr val="002060"/>
              </a:solidFill>
              <a:cs typeface="Arial"/>
            </a:endParaRPr>
          </a:p>
          <a:p>
            <a:pPr marL="383630" lvl="1" indent="-191551">
              <a:lnSpc>
                <a:spcPct val="110000"/>
              </a:lnSpc>
            </a:pPr>
            <a:r>
              <a:rPr lang="nb-NO" sz="2000">
                <a:solidFill>
                  <a:srgbClr val="002060"/>
                </a:solidFill>
              </a:rPr>
              <a:t>Avstem påmeldinger med alle klubbene i sonene (gjelder spesielt ute i distriktene) slik at man melder på lag i samme klasse, spillform og nivå der det er fornuftig. </a:t>
            </a:r>
            <a:endParaRPr lang="nb-NO" sz="2000">
              <a:solidFill>
                <a:srgbClr val="002060"/>
              </a:solidFill>
              <a:cs typeface="Arial"/>
            </a:endParaRPr>
          </a:p>
          <a:p>
            <a:pPr marL="0" indent="0">
              <a:lnSpc>
                <a:spcPct val="110000"/>
              </a:lnSpc>
              <a:buNone/>
            </a:pPr>
            <a:endParaRPr lang="nb-NO" sz="833">
              <a:solidFill>
                <a:srgbClr val="002060"/>
              </a:solidFill>
            </a:endParaRPr>
          </a:p>
          <a:p>
            <a:pPr marL="0" indent="0">
              <a:lnSpc>
                <a:spcPct val="110000"/>
              </a:lnSpc>
              <a:buNone/>
            </a:pPr>
            <a:r>
              <a:rPr lang="nb-NO" sz="2000" b="1">
                <a:solidFill>
                  <a:srgbClr val="002060"/>
                </a:solidFill>
              </a:rPr>
              <a:t>Gjennomfør et nytt trener/lagledermøte i egen klubb </a:t>
            </a:r>
          </a:p>
          <a:p>
            <a:pPr lvl="1">
              <a:lnSpc>
                <a:spcPct val="110000"/>
              </a:lnSpc>
            </a:pPr>
            <a:r>
              <a:rPr lang="nb-NO" sz="1833">
                <a:solidFill>
                  <a:srgbClr val="002060"/>
                </a:solidFill>
              </a:rPr>
              <a:t>Gjør den siste finpussen med egne trenere og lagledere</a:t>
            </a:r>
            <a:endParaRPr lang="nb-NO" sz="1833">
              <a:solidFill>
                <a:srgbClr val="002060"/>
              </a:solidFill>
              <a:cs typeface="Arial"/>
            </a:endParaRPr>
          </a:p>
          <a:p>
            <a:pPr marL="383630" lvl="1" indent="-191551">
              <a:lnSpc>
                <a:spcPct val="110000"/>
              </a:lnSpc>
            </a:pPr>
            <a:r>
              <a:rPr lang="nb-NO" sz="2000">
                <a:solidFill>
                  <a:srgbClr val="002060"/>
                </a:solidFill>
              </a:rPr>
              <a:t>Sørg for at klubbens FIKS-ansvarlig er med på dette møtet </a:t>
            </a:r>
            <a:endParaRPr lang="nb-NO" sz="2000">
              <a:solidFill>
                <a:srgbClr val="002060"/>
              </a:solidFill>
              <a:cs typeface="Arial"/>
            </a:endParaRPr>
          </a:p>
          <a:p>
            <a:pPr marL="383630" lvl="1" indent="-191551">
              <a:lnSpc>
                <a:spcPct val="110000"/>
              </a:lnSpc>
            </a:pPr>
            <a:r>
              <a:rPr lang="nb-NO" sz="2000">
                <a:solidFill>
                  <a:srgbClr val="002060"/>
                </a:solidFill>
              </a:rPr>
              <a:t>Sørg for at man har kartlagt klubbturneringer man tenker å delta på i 2022</a:t>
            </a:r>
            <a:endParaRPr lang="nb-NO" sz="2000">
              <a:solidFill>
                <a:srgbClr val="002060"/>
              </a:solidFill>
              <a:cs typeface="Arial"/>
            </a:endParaRPr>
          </a:p>
          <a:p>
            <a:pPr marL="383630" lvl="1" indent="-191551">
              <a:lnSpc>
                <a:spcPct val="110000"/>
              </a:lnSpc>
            </a:pPr>
            <a:r>
              <a:rPr lang="nb-NO" sz="2000">
                <a:solidFill>
                  <a:srgbClr val="002060"/>
                </a:solidFill>
              </a:rPr>
              <a:t>Meld på lagene i seriespill, OBOS-cup, Trøndersk Mesterskap og NM (J16/J19) innen fristen 10. januar 2022</a:t>
            </a:r>
            <a:endParaRPr lang="nb-NO" sz="2000">
              <a:solidFill>
                <a:srgbClr val="002060"/>
              </a:solidFill>
              <a:cs typeface="Arial"/>
            </a:endParaRPr>
          </a:p>
          <a:p>
            <a:endParaRPr lang="nb-NO"/>
          </a:p>
        </p:txBody>
      </p:sp>
    </p:spTree>
    <p:extLst>
      <p:ext uri="{BB962C8B-B14F-4D97-AF65-F5344CB8AC3E}">
        <p14:creationId xmlns:p14="http://schemas.microsoft.com/office/powerpoint/2010/main" val="9742429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2FC1A7A-E7F6-4A5B-AEA3-115A6E6905F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0" y="1176760"/>
            <a:ext cx="6738842" cy="1024067"/>
          </a:xfrm>
          <a:noFill/>
        </p:spPr>
        <p:txBody>
          <a:bodyPr>
            <a:normAutofit fontScale="90000"/>
          </a:bodyPr>
          <a:lstStyle/>
          <a:p>
            <a:pPr algn="ctr"/>
            <a:r>
              <a:rPr lang="nb-NO" sz="6666" dirty="0">
                <a:solidFill>
                  <a:srgbClr val="002060"/>
                </a:solidFill>
                <a:latin typeface="Arial Nova Cond" panose="020B0506020202020204" pitchFamily="34" charset="0"/>
                <a:cs typeface="Arial"/>
              </a:rPr>
              <a:t>ÅRSHJUL </a:t>
            </a:r>
            <a:br>
              <a:rPr lang="nb-NO" sz="6666" dirty="0">
                <a:solidFill>
                  <a:srgbClr val="002060"/>
                </a:solidFill>
                <a:latin typeface="Arial Nova Cond" panose="020B0506020202020204" pitchFamily="34" charset="0"/>
                <a:cs typeface="Arial"/>
              </a:rPr>
            </a:br>
            <a:r>
              <a:rPr lang="nb-NO" sz="6666" dirty="0">
                <a:solidFill>
                  <a:srgbClr val="002060"/>
                </a:solidFill>
                <a:latin typeface="Arial Nova Cond" panose="020B0506020202020204" pitchFamily="34" charset="0"/>
                <a:cs typeface="Arial"/>
              </a:rPr>
              <a:t>2022</a:t>
            </a:r>
            <a:endParaRPr lang="nb-NO" sz="6666" dirty="0">
              <a:solidFill>
                <a:srgbClr val="002060"/>
              </a:solidFill>
              <a:latin typeface="Arial Nova Cond" panose="020B0506020202020204" pitchFamily="34" charset="0"/>
            </a:endParaRPr>
          </a:p>
        </p:txBody>
      </p:sp>
      <p:sp>
        <p:nvSpPr>
          <p:cNvPr id="9" name="Title 1">
            <a:extLst>
              <a:ext uri="{FF2B5EF4-FFF2-40B4-BE49-F238E27FC236}">
                <a16:creationId xmlns:a16="http://schemas.microsoft.com/office/drawing/2014/main" id="{EE487F0F-3F87-4729-9860-760BB440E7F3}"/>
              </a:ext>
            </a:extLst>
          </p:cNvPr>
          <p:cNvSpPr txBox="1">
            <a:spLocks/>
          </p:cNvSpPr>
          <p:nvPr/>
        </p:nvSpPr>
        <p:spPr>
          <a:xfrm>
            <a:off x="0" y="5382952"/>
            <a:ext cx="12192000" cy="1475048"/>
          </a:xfrm>
          <a:prstGeom prst="rect">
            <a:avLst/>
          </a:prstGeom>
          <a:solidFill>
            <a:schemeClr val="accent1">
              <a:lumMod val="25000"/>
              <a:lumOff val="75000"/>
              <a:alpha val="63000"/>
            </a:schemeClr>
          </a:solidFill>
        </p:spPr>
        <p:txBody>
          <a:bodyPr vert="horz" lIns="0" tIns="0" rIns="0" bIns="0" rtlCol="0" anchor="b" anchorCtr="0">
            <a:normAutofit/>
          </a:bodyPr>
          <a:lstStyle>
            <a:lvl1pPr algn="l" defTabSz="1097280" rtl="0" eaLnBrk="1" latinLnBrk="0" hangingPunct="1">
              <a:lnSpc>
                <a:spcPct val="90000"/>
              </a:lnSpc>
              <a:spcBef>
                <a:spcPct val="0"/>
              </a:spcBef>
              <a:buNone/>
              <a:defRPr sz="4000" b="1" kern="1200" baseline="0">
                <a:solidFill>
                  <a:schemeClr val="bg1"/>
                </a:solidFill>
                <a:latin typeface="+mj-lt"/>
                <a:ea typeface="+mj-ea"/>
                <a:cs typeface="+mj-cs"/>
              </a:defRPr>
            </a:lvl1pPr>
          </a:lstStyle>
          <a:p>
            <a:pPr algn="ctr"/>
            <a:r>
              <a:rPr lang="nb-NO" sz="3667" dirty="0">
                <a:solidFill>
                  <a:srgbClr val="002060"/>
                </a:solidFill>
                <a:latin typeface="Arial Nova Cond" panose="020B0506020202020204" pitchFamily="34" charset="0"/>
              </a:rPr>
              <a:t>Fotball for alle</a:t>
            </a:r>
          </a:p>
          <a:p>
            <a:pPr algn="ctr"/>
            <a:r>
              <a:rPr lang="nb-NO" sz="3667" dirty="0">
                <a:solidFill>
                  <a:srgbClr val="002060"/>
                </a:solidFill>
                <a:latin typeface="Arial Nova Cond" panose="020B0506020202020204" pitchFamily="34" charset="0"/>
              </a:rPr>
              <a:t>Glede, drømmer og fellesskap</a:t>
            </a:r>
          </a:p>
          <a:p>
            <a:pPr algn="ctr"/>
            <a:r>
              <a:rPr lang="nb-NO" sz="2000" dirty="0">
                <a:solidFill>
                  <a:srgbClr val="FF0000"/>
                </a:solidFill>
                <a:effectLst>
                  <a:outerShdw blurRad="38100" dist="38100" dir="2700000" algn="tl">
                    <a:srgbClr val="000000">
                      <a:alpha val="43137"/>
                    </a:srgbClr>
                  </a:outerShdw>
                </a:effectLst>
                <a:latin typeface="Arial Nova Cond" panose="020B0506020202020204" pitchFamily="34" charset="0"/>
              </a:rPr>
              <a:t>Oppdatert: 24.11.21</a:t>
            </a:r>
          </a:p>
        </p:txBody>
      </p:sp>
      <p:pic>
        <p:nvPicPr>
          <p:cNvPr id="6" name="Bilde 5" descr="Et bilde som inneholder tekst, utklipp&#10;&#10;Automatisk generert beskrivelse">
            <a:extLst>
              <a:ext uri="{FF2B5EF4-FFF2-40B4-BE49-F238E27FC236}">
                <a16:creationId xmlns:a16="http://schemas.microsoft.com/office/drawing/2014/main" id="{05ED934B-1CEF-4FAE-82E7-47DC4F8B7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1025" y="772830"/>
            <a:ext cx="2197857" cy="807861"/>
          </a:xfrm>
          <a:prstGeom prst="rect">
            <a:avLst/>
          </a:prstGeom>
        </p:spPr>
      </p:pic>
    </p:spTree>
    <p:extLst>
      <p:ext uri="{BB962C8B-B14F-4D97-AF65-F5344CB8AC3E}">
        <p14:creationId xmlns:p14="http://schemas.microsoft.com/office/powerpoint/2010/main" val="25067531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72678" y="673166"/>
            <a:ext cx="10845000" cy="692498"/>
          </a:xfrm>
        </p:spPr>
        <p:txBody>
          <a:bodyPr>
            <a:normAutofit/>
          </a:bodyPr>
          <a:lstStyle/>
          <a:p>
            <a:pPr algn="ctr"/>
            <a:r>
              <a:rPr lang="nb-NO" sz="4000" dirty="0">
                <a:effectLst>
                  <a:outerShdw blurRad="38100" dist="38100" dir="2700000" algn="tl">
                    <a:srgbClr val="000000">
                      <a:alpha val="43137"/>
                    </a:srgbClr>
                  </a:outerShdw>
                </a:effectLst>
                <a:latin typeface="Arial Nova Cond" panose="020B0506020202020204" pitchFamily="34" charset="0"/>
              </a:rPr>
              <a:t>ÅRSHJUL 2022</a:t>
            </a:r>
          </a:p>
        </p:txBody>
      </p:sp>
      <p:sp>
        <p:nvSpPr>
          <p:cNvPr id="5" name="TekstSylinder 4">
            <a:extLst>
              <a:ext uri="{FF2B5EF4-FFF2-40B4-BE49-F238E27FC236}">
                <a16:creationId xmlns:a16="http://schemas.microsoft.com/office/drawing/2014/main" id="{CA4C2DCE-9096-448D-B2D2-D5BF10E2EACF}"/>
              </a:ext>
            </a:extLst>
          </p:cNvPr>
          <p:cNvSpPr txBox="1"/>
          <p:nvPr/>
        </p:nvSpPr>
        <p:spPr>
          <a:xfrm>
            <a:off x="9021705" y="1626093"/>
            <a:ext cx="2966916" cy="4462760"/>
          </a:xfrm>
          <a:prstGeom prst="rect">
            <a:avLst/>
          </a:prstGeom>
          <a:solidFill>
            <a:srgbClr val="002060"/>
          </a:solidFill>
        </p:spPr>
        <p:txBody>
          <a:bodyPr wrap="square" lIns="76200" tIns="38100" rIns="76200" bIns="38100" rtlCol="0" anchor="t">
            <a:spAutoFit/>
          </a:bodyPr>
          <a:lstStyle/>
          <a:p>
            <a:pPr algn="ctr"/>
            <a:endParaRPr lang="nb-NO" sz="1500" dirty="0">
              <a:solidFill>
                <a:schemeClr val="bg1"/>
              </a:solidFill>
              <a:latin typeface="Arial Nova Cond" panose="020B0506020202020204" pitchFamily="34" charset="0"/>
            </a:endParaRPr>
          </a:p>
          <a:p>
            <a:pPr algn="ctr"/>
            <a:r>
              <a:rPr lang="nb-NO" sz="1500" dirty="0">
                <a:solidFill>
                  <a:schemeClr val="bg1"/>
                </a:solidFill>
                <a:latin typeface="Arial Nova Cond" panose="020B0506020202020204" pitchFamily="34" charset="0"/>
              </a:rPr>
              <a:t>NFF Trøndelags </a:t>
            </a:r>
            <a:r>
              <a:rPr lang="nb-NO" sz="1500" dirty="0" err="1">
                <a:solidFill>
                  <a:schemeClr val="bg1"/>
                </a:solidFill>
                <a:latin typeface="Arial Nova Cond" panose="020B0506020202020204" pitchFamily="34" charset="0"/>
              </a:rPr>
              <a:t>årshjul</a:t>
            </a:r>
            <a:r>
              <a:rPr lang="nb-NO" sz="1500" dirty="0">
                <a:solidFill>
                  <a:schemeClr val="bg1"/>
                </a:solidFill>
                <a:latin typeface="Arial Nova Cond" panose="020B0506020202020204" pitchFamily="34" charset="0"/>
              </a:rPr>
              <a:t>  synliggjør de aller viktigste aktivitetene samt nøkkeldatoer/frister for 2022-sesongen. </a:t>
            </a:r>
          </a:p>
          <a:p>
            <a:pPr algn="ctr"/>
            <a:endParaRPr lang="nb-NO" sz="1500" dirty="0">
              <a:solidFill>
                <a:schemeClr val="bg1"/>
              </a:solidFill>
              <a:latin typeface="Arial Nova Cond" panose="020B0506020202020204" pitchFamily="34" charset="0"/>
            </a:endParaRPr>
          </a:p>
          <a:p>
            <a:pPr algn="ctr"/>
            <a:endParaRPr lang="nb-NO" sz="1500" dirty="0">
              <a:solidFill>
                <a:schemeClr val="bg1"/>
              </a:solidFill>
              <a:latin typeface="Arial Nova Cond" panose="020B0506020202020204" pitchFamily="34" charset="0"/>
            </a:endParaRPr>
          </a:p>
          <a:p>
            <a:pPr algn="ctr"/>
            <a:endParaRPr lang="nb-NO" sz="1500" dirty="0">
              <a:solidFill>
                <a:schemeClr val="bg1"/>
              </a:solidFill>
              <a:latin typeface="Arial Nova Cond" panose="020B0506020202020204" pitchFamily="34" charset="0"/>
            </a:endParaRPr>
          </a:p>
          <a:p>
            <a:pPr algn="ctr"/>
            <a:r>
              <a:rPr lang="nb-NO" sz="1500" dirty="0" err="1">
                <a:solidFill>
                  <a:schemeClr val="bg1"/>
                </a:solidFill>
                <a:latin typeface="Arial Nova Cond" panose="020B0506020202020204" pitchFamily="34" charset="0"/>
              </a:rPr>
              <a:t>Årshjulet</a:t>
            </a:r>
            <a:r>
              <a:rPr lang="nb-NO" sz="1500" dirty="0">
                <a:solidFill>
                  <a:schemeClr val="bg1"/>
                </a:solidFill>
                <a:latin typeface="Arial Nova Cond" panose="020B0506020202020204" pitchFamily="34" charset="0"/>
              </a:rPr>
              <a:t> angir ikke alle detaljer i aktivitetene. Disse finner du på kretsens hjemmeside under de ulike aktivitetskategoriene. </a:t>
            </a:r>
          </a:p>
          <a:p>
            <a:pPr algn="ctr"/>
            <a:endParaRPr lang="nb-NO" sz="1500" dirty="0">
              <a:solidFill>
                <a:schemeClr val="bg1"/>
              </a:solidFill>
              <a:latin typeface="Arial Nova Cond" panose="020B0506020202020204" pitchFamily="34" charset="0"/>
            </a:endParaRPr>
          </a:p>
          <a:p>
            <a:pPr algn="ctr"/>
            <a:endParaRPr lang="nb-NO" sz="1500" dirty="0">
              <a:solidFill>
                <a:schemeClr val="bg1"/>
              </a:solidFill>
              <a:latin typeface="Arial Nova Cond" panose="020B0506020202020204" pitchFamily="34" charset="0"/>
            </a:endParaRPr>
          </a:p>
          <a:p>
            <a:pPr algn="ctr"/>
            <a:endParaRPr lang="nb-NO" sz="1500" dirty="0">
              <a:solidFill>
                <a:schemeClr val="bg1"/>
              </a:solidFill>
              <a:latin typeface="Arial Nova Cond" panose="020B0506020202020204" pitchFamily="34" charset="0"/>
            </a:endParaRPr>
          </a:p>
          <a:p>
            <a:pPr algn="ctr"/>
            <a:r>
              <a:rPr lang="nb-NO" sz="1500" dirty="0">
                <a:solidFill>
                  <a:schemeClr val="bg1"/>
                </a:solidFill>
                <a:latin typeface="Arial Nova Cond" panose="020B0506020202020204" pitchFamily="34" charset="0"/>
              </a:rPr>
              <a:t>Du finner et oppdatert </a:t>
            </a:r>
            <a:r>
              <a:rPr lang="nb-NO" sz="1500" dirty="0" err="1">
                <a:solidFill>
                  <a:schemeClr val="bg1"/>
                </a:solidFill>
                <a:latin typeface="Arial Nova Cond" panose="020B0506020202020204" pitchFamily="34" charset="0"/>
              </a:rPr>
              <a:t>årshjul</a:t>
            </a:r>
            <a:r>
              <a:rPr lang="nb-NO" sz="1500" dirty="0">
                <a:solidFill>
                  <a:schemeClr val="bg1"/>
                </a:solidFill>
                <a:latin typeface="Arial Nova Cond" panose="020B0506020202020204" pitchFamily="34" charset="0"/>
              </a:rPr>
              <a:t> på vår hjemmeside:  </a:t>
            </a:r>
            <a:r>
              <a:rPr lang="nb-NO" sz="1500" dirty="0">
                <a:solidFill>
                  <a:schemeClr val="bg1"/>
                </a:solidFill>
                <a:latin typeface="Arial Nova Cond" panose="020B0506020202020204" pitchFamily="34" charset="0"/>
                <a:hlinkClick r:id="rId2">
                  <a:extLst>
                    <a:ext uri="{A12FA001-AC4F-418D-AE19-62706E023703}">
                      <ahyp:hlinkClr xmlns:ahyp="http://schemas.microsoft.com/office/drawing/2018/hyperlinkcolor" val="tx"/>
                    </a:ext>
                  </a:extLst>
                </a:hlinkClick>
              </a:rPr>
              <a:t>www.fotball.no/trondelag</a:t>
            </a:r>
            <a:r>
              <a:rPr lang="nb-NO" sz="1500" dirty="0">
                <a:solidFill>
                  <a:schemeClr val="bg1"/>
                </a:solidFill>
                <a:latin typeface="Arial Nova Cond" panose="020B0506020202020204" pitchFamily="34" charset="0"/>
              </a:rPr>
              <a:t>   </a:t>
            </a:r>
          </a:p>
          <a:p>
            <a:pPr algn="ctr"/>
            <a:r>
              <a:rPr lang="nb-NO" sz="1500" b="1" dirty="0">
                <a:solidFill>
                  <a:schemeClr val="bg1"/>
                </a:solidFill>
                <a:latin typeface="Arial Nova Cond" panose="020B0506020202020204" pitchFamily="34" charset="0"/>
              </a:rPr>
              <a:t>   </a:t>
            </a:r>
            <a:endParaRPr lang="nb-NO" sz="1500" b="1" dirty="0">
              <a:solidFill>
                <a:schemeClr val="bg1"/>
              </a:solidFill>
              <a:latin typeface="Arial Nova Cond" panose="020B0506020202020204" pitchFamily="34" charset="0"/>
              <a:cs typeface="Arial"/>
            </a:endParaRPr>
          </a:p>
        </p:txBody>
      </p:sp>
      <p:graphicFrame>
        <p:nvGraphicFramePr>
          <p:cNvPr id="3" name="Diagram 2">
            <a:extLst>
              <a:ext uri="{FF2B5EF4-FFF2-40B4-BE49-F238E27FC236}">
                <a16:creationId xmlns:a16="http://schemas.microsoft.com/office/drawing/2014/main" id="{6328D0F1-9EE6-4178-8DC2-2DCA6DD25C14}"/>
              </a:ext>
            </a:extLst>
          </p:cNvPr>
          <p:cNvGraphicFramePr/>
          <p:nvPr/>
        </p:nvGraphicFramePr>
        <p:xfrm>
          <a:off x="286974" y="1263556"/>
          <a:ext cx="843369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01745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72678" y="673166"/>
            <a:ext cx="10845000" cy="692498"/>
          </a:xfrm>
        </p:spPr>
        <p:txBody>
          <a:bodyPr>
            <a:normAutofit/>
          </a:bodyPr>
          <a:lstStyle/>
          <a:p>
            <a:pPr algn="ctr"/>
            <a:r>
              <a:rPr lang="nb-NO" sz="4000" dirty="0">
                <a:effectLst>
                  <a:outerShdw blurRad="38100" dist="38100" dir="2700000" algn="tl">
                    <a:srgbClr val="000000">
                      <a:alpha val="43137"/>
                    </a:srgbClr>
                  </a:outerShdw>
                </a:effectLst>
                <a:latin typeface="Arial Nova Cond" panose="020B0506020202020204" pitchFamily="34" charset="0"/>
              </a:rPr>
              <a:t>ÅRSHJUL 2022</a:t>
            </a:r>
          </a:p>
        </p:txBody>
      </p:sp>
      <p:sp>
        <p:nvSpPr>
          <p:cNvPr id="5" name="TekstSylinder 4">
            <a:extLst>
              <a:ext uri="{FF2B5EF4-FFF2-40B4-BE49-F238E27FC236}">
                <a16:creationId xmlns:a16="http://schemas.microsoft.com/office/drawing/2014/main" id="{CA4C2DCE-9096-448D-B2D2-D5BF10E2EACF}"/>
              </a:ext>
            </a:extLst>
          </p:cNvPr>
          <p:cNvSpPr txBox="1"/>
          <p:nvPr/>
        </p:nvSpPr>
        <p:spPr>
          <a:xfrm>
            <a:off x="216371" y="1626094"/>
            <a:ext cx="11772250" cy="307777"/>
          </a:xfrm>
          <a:prstGeom prst="rect">
            <a:avLst/>
          </a:prstGeom>
          <a:solidFill>
            <a:srgbClr val="002060"/>
          </a:solidFill>
        </p:spPr>
        <p:txBody>
          <a:bodyPr wrap="square" lIns="76200" tIns="38100" rIns="76200" bIns="38100" rtlCol="0" anchor="t">
            <a:spAutoFit/>
          </a:bodyPr>
          <a:lstStyle/>
          <a:p>
            <a:pPr algn="ctr"/>
            <a:r>
              <a:rPr lang="nb-NO" sz="1500">
                <a:solidFill>
                  <a:schemeClr val="bg1"/>
                </a:solidFill>
                <a:latin typeface="Arial Nova Cond" panose="020B0506020202020204" pitchFamily="34" charset="0"/>
              </a:rPr>
              <a:t>Følgende aktiviteter er pr.22.11.21. ikke endelig fastsatt i </a:t>
            </a:r>
            <a:r>
              <a:rPr lang="nb-NO" sz="1500" err="1">
                <a:solidFill>
                  <a:schemeClr val="bg1"/>
                </a:solidFill>
                <a:latin typeface="Arial Nova Cond" panose="020B0506020202020204" pitchFamily="34" charset="0"/>
              </a:rPr>
              <a:t>årshjul</a:t>
            </a:r>
            <a:r>
              <a:rPr lang="nb-NO" sz="1500">
                <a:solidFill>
                  <a:schemeClr val="bg1"/>
                </a:solidFill>
                <a:latin typeface="Arial Nova Cond" panose="020B0506020202020204" pitchFamily="34" charset="0"/>
              </a:rPr>
              <a:t> for 2022</a:t>
            </a:r>
            <a:r>
              <a:rPr lang="nb-NO" sz="1500" b="1">
                <a:solidFill>
                  <a:schemeClr val="bg1"/>
                </a:solidFill>
                <a:latin typeface="Arial Nova Cond" panose="020B0506020202020204" pitchFamily="34" charset="0"/>
              </a:rPr>
              <a:t>  </a:t>
            </a:r>
            <a:endParaRPr lang="nb-NO" sz="1500" b="1">
              <a:solidFill>
                <a:schemeClr val="bg1"/>
              </a:solidFill>
              <a:latin typeface="Arial Nova Cond" panose="020B0506020202020204" pitchFamily="34" charset="0"/>
              <a:cs typeface="Arial"/>
            </a:endParaRPr>
          </a:p>
        </p:txBody>
      </p:sp>
      <p:sp>
        <p:nvSpPr>
          <p:cNvPr id="4" name="TekstSylinder 4">
            <a:extLst>
              <a:ext uri="{FF2B5EF4-FFF2-40B4-BE49-F238E27FC236}">
                <a16:creationId xmlns:a16="http://schemas.microsoft.com/office/drawing/2014/main" id="{86C1DDE0-46FB-4114-957D-CD61029DBF84}"/>
              </a:ext>
            </a:extLst>
          </p:cNvPr>
          <p:cNvSpPr txBox="1"/>
          <p:nvPr/>
        </p:nvSpPr>
        <p:spPr>
          <a:xfrm>
            <a:off x="6375871" y="2035667"/>
            <a:ext cx="2742550" cy="1795043"/>
          </a:xfrm>
          <a:prstGeom prst="rect">
            <a:avLst/>
          </a:prstGeom>
          <a:solidFill>
            <a:srgbClr val="7030A0"/>
          </a:solidFill>
        </p:spPr>
        <p:txBody>
          <a:bodyPr wrap="square" lIns="76200" tIns="38100" rIns="76200" bIns="38100" rtlCol="0" anchor="t">
            <a:spAutoFit/>
          </a:bodyPr>
          <a:lstStyle/>
          <a:p>
            <a:pPr algn="ctr"/>
            <a:endParaRPr lang="nb-NO" sz="1500" dirty="0">
              <a:solidFill>
                <a:schemeClr val="bg1"/>
              </a:solidFill>
              <a:latin typeface="Arial Nova Cond" panose="020B0506020202020204" pitchFamily="34" charset="0"/>
            </a:endParaRPr>
          </a:p>
          <a:p>
            <a:pPr algn="ctr"/>
            <a:r>
              <a:rPr lang="nb-NO" sz="1500" b="1" dirty="0">
                <a:solidFill>
                  <a:schemeClr val="bg1"/>
                </a:solidFill>
                <a:latin typeface="Arial Nova Cond" panose="020B0506020202020204" pitchFamily="34" charset="0"/>
              </a:rPr>
              <a:t>Spillerutvikling</a:t>
            </a:r>
            <a:endParaRPr lang="nb-NO" sz="1500" b="1" dirty="0">
              <a:solidFill>
                <a:schemeClr val="bg1"/>
              </a:solidFill>
              <a:latin typeface="Arial Nova Cond" panose="020B0506020202020204" pitchFamily="34" charset="0"/>
              <a:cs typeface="Arial"/>
            </a:endParaRPr>
          </a:p>
          <a:p>
            <a:pPr algn="ctr"/>
            <a:endParaRPr lang="nb-NO" sz="1500" dirty="0">
              <a:solidFill>
                <a:schemeClr val="bg1"/>
              </a:solidFill>
              <a:latin typeface="Arial Nova Cond" panose="020B0506020202020204" pitchFamily="34" charset="0"/>
            </a:endParaRPr>
          </a:p>
          <a:p>
            <a:pPr algn="ctr"/>
            <a:r>
              <a:rPr lang="nb-NO" sz="1333" dirty="0">
                <a:solidFill>
                  <a:schemeClr val="bg1"/>
                </a:solidFill>
                <a:latin typeface="Arial Nova Cond" panose="020B0506020202020204" pitchFamily="34" charset="0"/>
              </a:rPr>
              <a:t>NTF kamper G14</a:t>
            </a:r>
            <a:endParaRPr lang="nb-NO" sz="1333" dirty="0">
              <a:solidFill>
                <a:schemeClr val="bg1"/>
              </a:solidFill>
              <a:latin typeface="Arial Nova Cond" panose="020B0506020202020204" pitchFamily="34" charset="0"/>
              <a:cs typeface="Arial"/>
            </a:endParaRPr>
          </a:p>
          <a:p>
            <a:pPr algn="ctr"/>
            <a:r>
              <a:rPr lang="nb-NO" sz="1333" dirty="0">
                <a:solidFill>
                  <a:schemeClr val="bg1"/>
                </a:solidFill>
                <a:latin typeface="Arial Nova Cond" panose="020B0506020202020204" pitchFamily="34" charset="0"/>
              </a:rPr>
              <a:t>Toppgruppe jenter</a:t>
            </a:r>
            <a:endParaRPr lang="nb-NO" sz="1333" dirty="0">
              <a:solidFill>
                <a:schemeClr val="bg1"/>
              </a:solidFill>
              <a:latin typeface="Arial Nova Cond" panose="020B0506020202020204" pitchFamily="34" charset="0"/>
              <a:cs typeface="Arial"/>
            </a:endParaRPr>
          </a:p>
          <a:p>
            <a:pPr algn="ctr"/>
            <a:r>
              <a:rPr lang="nb-NO" sz="1333" dirty="0">
                <a:solidFill>
                  <a:schemeClr val="bg1"/>
                </a:solidFill>
                <a:latin typeface="Arial Nova Cond" panose="020B0506020202020204" pitchFamily="34" charset="0"/>
              </a:rPr>
              <a:t>Kamper Team BDO J13-15</a:t>
            </a:r>
            <a:endParaRPr lang="nb-NO" sz="1333" dirty="0">
              <a:solidFill>
                <a:schemeClr val="bg1"/>
              </a:solidFill>
              <a:latin typeface="Arial Nova Cond" panose="020B0506020202020204" pitchFamily="34" charset="0"/>
              <a:cs typeface="Arial"/>
            </a:endParaRPr>
          </a:p>
          <a:p>
            <a:pPr algn="ctr"/>
            <a:r>
              <a:rPr lang="nb-NO" sz="1333" dirty="0">
                <a:solidFill>
                  <a:schemeClr val="bg1"/>
                </a:solidFill>
                <a:latin typeface="Arial Nova Cond" panose="020B0506020202020204" pitchFamily="34" charset="0"/>
              </a:rPr>
              <a:t>Team BDO og Klubb BDO Høst 2022</a:t>
            </a:r>
          </a:p>
          <a:p>
            <a:pPr algn="ctr"/>
            <a:endParaRPr lang="nb-NO" sz="1333" dirty="0">
              <a:solidFill>
                <a:schemeClr val="bg1"/>
              </a:solidFill>
              <a:latin typeface="Arial Nova Cond" panose="020B0506020202020204" pitchFamily="34" charset="0"/>
              <a:cs typeface="Arial"/>
            </a:endParaRPr>
          </a:p>
        </p:txBody>
      </p:sp>
      <p:sp>
        <p:nvSpPr>
          <p:cNvPr id="7" name="TekstSylinder 4">
            <a:extLst>
              <a:ext uri="{FF2B5EF4-FFF2-40B4-BE49-F238E27FC236}">
                <a16:creationId xmlns:a16="http://schemas.microsoft.com/office/drawing/2014/main" id="{580B6FE1-AC6A-451D-B7D1-892AE86FFC24}"/>
              </a:ext>
            </a:extLst>
          </p:cNvPr>
          <p:cNvSpPr txBox="1"/>
          <p:nvPr/>
        </p:nvSpPr>
        <p:spPr>
          <a:xfrm>
            <a:off x="9246071" y="2035667"/>
            <a:ext cx="2742550" cy="1949508"/>
          </a:xfrm>
          <a:prstGeom prst="rect">
            <a:avLst/>
          </a:prstGeom>
          <a:solidFill>
            <a:srgbClr val="7030A0"/>
          </a:solidFill>
        </p:spPr>
        <p:txBody>
          <a:bodyPr wrap="square" lIns="76200" tIns="38100" rIns="76200" bIns="38100" rtlCol="0" anchor="t">
            <a:spAutoFit/>
          </a:bodyPr>
          <a:lstStyle/>
          <a:p>
            <a:pPr algn="ctr"/>
            <a:endParaRPr lang="nb-NO" sz="1333" dirty="0">
              <a:solidFill>
                <a:schemeClr val="bg1"/>
              </a:solidFill>
              <a:latin typeface="Arial Nova Cond" panose="020B0506020202020204" pitchFamily="34" charset="0"/>
            </a:endParaRPr>
          </a:p>
          <a:p>
            <a:pPr algn="ctr"/>
            <a:r>
              <a:rPr lang="nb-NO" sz="1333" b="1" dirty="0">
                <a:solidFill>
                  <a:schemeClr val="bg1"/>
                </a:solidFill>
                <a:latin typeface="Arial Nova Cond" panose="020B0506020202020204" pitchFamily="34" charset="0"/>
              </a:rPr>
              <a:t>Dommerutvikling</a:t>
            </a:r>
            <a:endParaRPr lang="nb-NO" sz="1333" b="1" dirty="0">
              <a:solidFill>
                <a:schemeClr val="bg1"/>
              </a:solidFill>
              <a:latin typeface="Arial Nova Cond" panose="020B0506020202020204" pitchFamily="34" charset="0"/>
              <a:cs typeface="Arial"/>
            </a:endParaRPr>
          </a:p>
          <a:p>
            <a:pPr algn="ctr"/>
            <a:endParaRPr lang="nb-NO" sz="1333" dirty="0">
              <a:solidFill>
                <a:schemeClr val="bg1"/>
              </a:solidFill>
              <a:latin typeface="Arial Nova Cond" panose="020B0506020202020204" pitchFamily="34" charset="0"/>
            </a:endParaRPr>
          </a:p>
          <a:p>
            <a:pPr algn="ctr"/>
            <a:r>
              <a:rPr lang="nb-NO" sz="1167" dirty="0">
                <a:solidFill>
                  <a:schemeClr val="bg1"/>
                </a:solidFill>
                <a:latin typeface="Arial Nova Cond" panose="020B0506020202020204" pitchFamily="34" charset="0"/>
                <a:cs typeface="Arial"/>
              </a:rPr>
              <a:t>Vårsamlinger dommer (sone)</a:t>
            </a:r>
          </a:p>
          <a:p>
            <a:pPr algn="ctr"/>
            <a:r>
              <a:rPr lang="nb-NO" sz="1167" dirty="0" err="1">
                <a:solidFill>
                  <a:schemeClr val="bg1"/>
                </a:solidFill>
                <a:latin typeface="Arial Nova Cond" panose="020B0506020202020204" pitchFamily="34" charset="0"/>
                <a:cs typeface="Arial"/>
              </a:rPr>
              <a:t>Høsttest</a:t>
            </a:r>
            <a:r>
              <a:rPr lang="nb-NO" sz="1167" dirty="0">
                <a:solidFill>
                  <a:schemeClr val="bg1"/>
                </a:solidFill>
                <a:latin typeface="Arial Nova Cond" panose="020B0506020202020204" pitchFamily="34" charset="0"/>
                <a:cs typeface="Arial"/>
              </a:rPr>
              <a:t> dommer</a:t>
            </a:r>
          </a:p>
          <a:p>
            <a:pPr algn="ctr"/>
            <a:r>
              <a:rPr lang="nb-NO" sz="1167" dirty="0">
                <a:solidFill>
                  <a:schemeClr val="bg1"/>
                </a:solidFill>
                <a:latin typeface="Arial Nova Cond" panose="020B0506020202020204" pitchFamily="34" charset="0"/>
                <a:cs typeface="Arial"/>
              </a:rPr>
              <a:t>Veiledersamling dommer høst 2022</a:t>
            </a:r>
          </a:p>
          <a:p>
            <a:pPr algn="ctr"/>
            <a:r>
              <a:rPr lang="nb-NO" sz="1167" dirty="0">
                <a:solidFill>
                  <a:schemeClr val="bg1"/>
                </a:solidFill>
                <a:latin typeface="Arial Nova Cond" panose="020B0506020202020204" pitchFamily="34" charset="0"/>
                <a:cs typeface="Arial"/>
              </a:rPr>
              <a:t>AD-kurs høst 2022</a:t>
            </a:r>
          </a:p>
          <a:p>
            <a:pPr algn="ctr"/>
            <a:r>
              <a:rPr lang="nb-NO" sz="1167" dirty="0">
                <a:solidFill>
                  <a:schemeClr val="bg1"/>
                </a:solidFill>
                <a:latin typeface="Arial Nova Cond" panose="020B0506020202020204" pitchFamily="34" charset="0"/>
                <a:cs typeface="Arial"/>
              </a:rPr>
              <a:t>Jentedommersamling høst 2022</a:t>
            </a:r>
          </a:p>
          <a:p>
            <a:pPr algn="ctr"/>
            <a:r>
              <a:rPr lang="nb-NO" sz="1167" dirty="0">
                <a:solidFill>
                  <a:schemeClr val="bg1"/>
                </a:solidFill>
                <a:latin typeface="Arial Nova Cond" panose="020B0506020202020204" pitchFamily="34" charset="0"/>
                <a:cs typeface="Arial"/>
              </a:rPr>
              <a:t>Møte 1-årsdommere høst 2022</a:t>
            </a:r>
            <a:endParaRPr lang="nb-NO" sz="1333" b="1" dirty="0">
              <a:solidFill>
                <a:schemeClr val="bg1"/>
              </a:solidFill>
              <a:latin typeface="Arial Nova Cond" panose="020B0506020202020204" pitchFamily="34" charset="0"/>
              <a:cs typeface="Arial"/>
            </a:endParaRPr>
          </a:p>
          <a:p>
            <a:pPr algn="ctr"/>
            <a:endParaRPr lang="nb-NO" sz="1167" dirty="0">
              <a:solidFill>
                <a:schemeClr val="bg1"/>
              </a:solidFill>
              <a:latin typeface="Arial Nova Cond" panose="020B0506020202020204" pitchFamily="34" charset="0"/>
              <a:cs typeface="Arial"/>
            </a:endParaRPr>
          </a:p>
        </p:txBody>
      </p:sp>
      <p:sp>
        <p:nvSpPr>
          <p:cNvPr id="8" name="TekstSylinder 4">
            <a:extLst>
              <a:ext uri="{FF2B5EF4-FFF2-40B4-BE49-F238E27FC236}">
                <a16:creationId xmlns:a16="http://schemas.microsoft.com/office/drawing/2014/main" id="{82E3C231-4E15-4072-B8C8-9EB52CCCB9A2}"/>
              </a:ext>
            </a:extLst>
          </p:cNvPr>
          <p:cNvSpPr txBox="1"/>
          <p:nvPr/>
        </p:nvSpPr>
        <p:spPr>
          <a:xfrm>
            <a:off x="3505670" y="2035667"/>
            <a:ext cx="2742551" cy="1231106"/>
          </a:xfrm>
          <a:prstGeom prst="rect">
            <a:avLst/>
          </a:prstGeom>
          <a:solidFill>
            <a:schemeClr val="accent6">
              <a:lumMod val="75000"/>
            </a:schemeClr>
          </a:solidFill>
        </p:spPr>
        <p:txBody>
          <a:bodyPr wrap="square" lIns="76200" tIns="38100" rIns="76200" bIns="38100" rtlCol="0" anchor="t">
            <a:spAutoFit/>
          </a:bodyPr>
          <a:lstStyle/>
          <a:p>
            <a:pPr algn="ctr"/>
            <a:endParaRPr lang="nb-NO" sz="1333" dirty="0">
              <a:solidFill>
                <a:schemeClr val="bg1"/>
              </a:solidFill>
              <a:latin typeface="Arial Nova Cond" panose="020B0506020202020204" pitchFamily="34" charset="0"/>
            </a:endParaRPr>
          </a:p>
          <a:p>
            <a:pPr algn="ctr"/>
            <a:r>
              <a:rPr lang="nb-NO" sz="1333" b="1" dirty="0">
                <a:solidFill>
                  <a:schemeClr val="bg1"/>
                </a:solidFill>
                <a:latin typeface="Arial Nova Cond" panose="020B0506020202020204" pitchFamily="34" charset="0"/>
                <a:cs typeface="Arial"/>
              </a:rPr>
              <a:t>Konkurranse</a:t>
            </a:r>
          </a:p>
          <a:p>
            <a:pPr algn="ctr"/>
            <a:endParaRPr lang="nb-NO" sz="1333" dirty="0">
              <a:solidFill>
                <a:schemeClr val="bg1"/>
              </a:solidFill>
              <a:latin typeface="Arial Nova Cond" panose="020B0506020202020204" pitchFamily="34" charset="0"/>
            </a:endParaRPr>
          </a:p>
          <a:p>
            <a:pPr algn="ctr"/>
            <a:r>
              <a:rPr lang="nb-NO" sz="1167" dirty="0">
                <a:solidFill>
                  <a:schemeClr val="bg1"/>
                </a:solidFill>
                <a:latin typeface="Arial Nova Cond" panose="020B0506020202020204" pitchFamily="34" charset="0"/>
                <a:cs typeface="Arial"/>
              </a:rPr>
              <a:t>KM-finaler senior menn/kvinner</a:t>
            </a:r>
          </a:p>
          <a:p>
            <a:pPr algn="ctr"/>
            <a:r>
              <a:rPr lang="nb-NO" sz="1167" dirty="0">
                <a:solidFill>
                  <a:schemeClr val="bg1"/>
                </a:solidFill>
                <a:latin typeface="Arial Nova Cond" panose="020B0506020202020204" pitchFamily="34" charset="0"/>
                <a:cs typeface="Arial"/>
              </a:rPr>
              <a:t>Klubbturnering (Futsal)</a:t>
            </a:r>
            <a:endParaRPr lang="nb-NO" sz="1500" dirty="0">
              <a:solidFill>
                <a:schemeClr val="bg1"/>
              </a:solidFill>
              <a:latin typeface="Arial Nova Cond" panose="020B0506020202020204" pitchFamily="34" charset="0"/>
              <a:cs typeface="Arial"/>
            </a:endParaRPr>
          </a:p>
          <a:p>
            <a:pPr algn="ctr"/>
            <a:r>
              <a:rPr lang="nb-NO" sz="1167" dirty="0">
                <a:solidFill>
                  <a:schemeClr val="bg1"/>
                </a:solidFill>
                <a:latin typeface="Arial Nova Cond" panose="020B0506020202020204" pitchFamily="34" charset="0"/>
                <a:cs typeface="Arial"/>
              </a:rPr>
              <a:t>Seriespilldatoer Futsal senior/ungdom</a:t>
            </a:r>
          </a:p>
        </p:txBody>
      </p:sp>
      <p:sp>
        <p:nvSpPr>
          <p:cNvPr id="9" name="TekstSylinder 4">
            <a:extLst>
              <a:ext uri="{FF2B5EF4-FFF2-40B4-BE49-F238E27FC236}">
                <a16:creationId xmlns:a16="http://schemas.microsoft.com/office/drawing/2014/main" id="{6F6423DC-01C8-41BD-83EB-8157601748B8}"/>
              </a:ext>
            </a:extLst>
          </p:cNvPr>
          <p:cNvSpPr txBox="1"/>
          <p:nvPr/>
        </p:nvSpPr>
        <p:spPr>
          <a:xfrm>
            <a:off x="216371" y="2035667"/>
            <a:ext cx="3104500" cy="1051506"/>
          </a:xfrm>
          <a:prstGeom prst="rect">
            <a:avLst/>
          </a:prstGeom>
          <a:solidFill>
            <a:schemeClr val="bg1"/>
          </a:solidFill>
          <a:ln>
            <a:solidFill>
              <a:schemeClr val="tx1"/>
            </a:solidFill>
          </a:ln>
        </p:spPr>
        <p:txBody>
          <a:bodyPr wrap="square" lIns="76200" tIns="38100" rIns="76200" bIns="38100" rtlCol="0" anchor="t">
            <a:spAutoFit/>
          </a:bodyPr>
          <a:lstStyle/>
          <a:p>
            <a:pPr algn="ctr"/>
            <a:endParaRPr lang="nb-NO" sz="1333" dirty="0">
              <a:solidFill>
                <a:srgbClr val="000000"/>
              </a:solidFill>
              <a:latin typeface="Arial Nova Cond" panose="020B0506020202020204" pitchFamily="34" charset="0"/>
            </a:endParaRPr>
          </a:p>
          <a:p>
            <a:pPr algn="ctr"/>
            <a:r>
              <a:rPr lang="nb-NO" sz="1333" b="1" dirty="0">
                <a:solidFill>
                  <a:srgbClr val="000000"/>
                </a:solidFill>
                <a:latin typeface="Arial Nova Cond" panose="020B0506020202020204" pitchFamily="34" charset="0"/>
                <a:cs typeface="Arial"/>
              </a:rPr>
              <a:t>Administrativt</a:t>
            </a:r>
          </a:p>
          <a:p>
            <a:pPr algn="ctr"/>
            <a:endParaRPr lang="nb-NO" sz="1333" dirty="0">
              <a:solidFill>
                <a:srgbClr val="000000"/>
              </a:solidFill>
              <a:latin typeface="Arial Nova Cond" panose="020B0506020202020204" pitchFamily="34" charset="0"/>
            </a:endParaRPr>
          </a:p>
          <a:p>
            <a:pPr algn="ctr"/>
            <a:r>
              <a:rPr lang="nb-NO" sz="1167" dirty="0">
                <a:solidFill>
                  <a:srgbClr val="000000"/>
                </a:solidFill>
                <a:latin typeface="Arial Nova Cond" panose="020B0506020202020204" pitchFamily="34" charset="0"/>
                <a:cs typeface="Arial"/>
              </a:rPr>
              <a:t>Utvalgsmøter kretsstyret</a:t>
            </a:r>
          </a:p>
          <a:p>
            <a:pPr algn="ctr"/>
            <a:r>
              <a:rPr lang="nb-NO" sz="1167" dirty="0">
                <a:solidFill>
                  <a:srgbClr val="000000"/>
                </a:solidFill>
                <a:latin typeface="Arial Nova Cond" panose="020B0506020202020204" pitchFamily="34" charset="0"/>
                <a:cs typeface="Arial"/>
              </a:rPr>
              <a:t>Møtevirksomhet fagprosesser</a:t>
            </a:r>
          </a:p>
        </p:txBody>
      </p:sp>
    </p:spTree>
    <p:extLst>
      <p:ext uri="{BB962C8B-B14F-4D97-AF65-F5344CB8AC3E}">
        <p14:creationId xmlns:p14="http://schemas.microsoft.com/office/powerpoint/2010/main" val="37611689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0"/>
          <a:ext cx="12192004" cy="6858000"/>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521268">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JANUAR</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210213">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UKENR./DATO</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MANDAG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TIRSDAG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ONSDAG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TORSDAG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FREDAG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LØRDAG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1530205">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a:t>
                      </a: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03.-09.01.</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03.</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Oppstart kval. 0. div</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04.</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05.</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06.</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07.</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08.</a:t>
                      </a:r>
                    </a:p>
                    <a:p>
                      <a:pPr marL="0" marR="0" lvl="0" indent="0" algn="l">
                        <a:lnSpc>
                          <a:spcPct val="107000"/>
                        </a:lnSpc>
                        <a:spcBef>
                          <a:spcPts val="0"/>
                        </a:spcBef>
                        <a:spcAft>
                          <a:spcPts val="0"/>
                        </a:spcAft>
                        <a:buNone/>
                      </a:pPr>
                      <a:r>
                        <a:rPr lang="nb-NO" sz="900" b="1">
                          <a:solidFill>
                            <a:srgbClr val="7030A0"/>
                          </a:solidFill>
                          <a:latin typeface="Arial Nova Cond" panose="020B0506020202020204" pitchFamily="34" charset="0"/>
                        </a:rPr>
                        <a:t>Klubb BDO G/J08</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09.</a:t>
                      </a:r>
                    </a:p>
                    <a:p>
                      <a:pPr>
                        <a:lnSpc>
                          <a:spcPct val="107000"/>
                        </a:lnSpc>
                        <a:spcAft>
                          <a:spcPts val="0"/>
                        </a:spcAft>
                      </a:pPr>
                      <a:r>
                        <a:rPr lang="nb-NO" sz="900" b="1">
                          <a:solidFill>
                            <a:srgbClr val="FF0000"/>
                          </a:solidFill>
                          <a:effectLst/>
                          <a:latin typeface="Arial Nova Cond" panose="020B0506020202020204" pitchFamily="34" charset="0"/>
                          <a:ea typeface="Calibri" panose="020F0502020204030204" pitchFamily="34" charset="0"/>
                          <a:cs typeface="Arial"/>
                        </a:rPr>
                        <a:t>Søknadsfrist for  å arrangere UEFA C-lisens våren 2022</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4125680"/>
                  </a:ext>
                </a:extLst>
              </a:tr>
              <a:tr h="146394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a:t>
                      </a: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10.-16.01.</a:t>
                      </a: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10.</a:t>
                      </a:r>
                    </a:p>
                    <a:p>
                      <a:pPr>
                        <a:lnSpc>
                          <a:spcPct val="107000"/>
                        </a:lnSpc>
                        <a:spcAft>
                          <a:spcPts val="0"/>
                        </a:spcAft>
                      </a:pPr>
                      <a:r>
                        <a:rPr lang="nb-NO" sz="900" b="1" dirty="0">
                          <a:solidFill>
                            <a:srgbClr val="FF0000"/>
                          </a:solidFill>
                          <a:effectLst/>
                          <a:latin typeface="Arial Nova Cond" panose="020B0506020202020204" pitchFamily="34" charset="0"/>
                          <a:ea typeface="Calibri" panose="020F0502020204030204" pitchFamily="34" charset="0"/>
                          <a:cs typeface="Arial"/>
                        </a:rPr>
                        <a:t>Frist påmelding av lag seriespill, OBOS-cup, Trøndersk Mesterskap og NM</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FF0000"/>
                          </a:solidFill>
                          <a:effectLst/>
                          <a:latin typeface="Arial Nova Cond" panose="020B0506020202020204" pitchFamily="34" charset="0"/>
                          <a:ea typeface="Calibri" panose="020F0502020204030204" pitchFamily="34" charset="0"/>
                          <a:cs typeface="Arial"/>
                        </a:rPr>
                        <a:t>Frist for søknad </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FF0000"/>
                          </a:solidFill>
                          <a:effectLst/>
                          <a:latin typeface="Arial Nova Cond" panose="020B0506020202020204" pitchFamily="34" charset="0"/>
                          <a:ea typeface="Calibri" panose="020F0502020204030204" pitchFamily="34" charset="0"/>
                          <a:cs typeface="Arial"/>
                        </a:rPr>
                        <a:t>sammensatte lag</a:t>
                      </a:r>
                    </a:p>
                    <a:p>
                      <a:pPr marL="0" marR="0" lvl="0" indent="0" algn="l">
                        <a:lnSpc>
                          <a:spcPct val="107000"/>
                        </a:lnSpc>
                        <a:spcBef>
                          <a:spcPts val="0"/>
                        </a:spcBef>
                        <a:spcAft>
                          <a:spcPts val="0"/>
                        </a:spcAft>
                        <a:buClrTx/>
                        <a:buSzTx/>
                        <a:buFontTx/>
                        <a:buNone/>
                      </a:pPr>
                      <a:r>
                        <a:rPr lang="nb-NO" sz="900" b="1" dirty="0">
                          <a:solidFill>
                            <a:srgbClr val="FF0000"/>
                          </a:solidFill>
                          <a:effectLst/>
                          <a:latin typeface="Arial Nova Cond" panose="020B0506020202020204" pitchFamily="34" charset="0"/>
                          <a:ea typeface="Calibri" panose="020F0502020204030204" pitchFamily="34" charset="0"/>
                          <a:cs typeface="Arial"/>
                        </a:rPr>
                        <a:t>Påmelding UEFA C-lisens åpnes</a:t>
                      </a:r>
                    </a:p>
                    <a:p>
                      <a:pPr>
                        <a:lnSpc>
                          <a:spcPct val="107000"/>
                        </a:lnSpc>
                        <a:spcAft>
                          <a:spcPts val="0"/>
                        </a:spcAft>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11.</a:t>
                      </a:r>
                      <a:endParaRPr lang="nb-NO" sz="900" b="1">
                        <a:solidFill>
                          <a:srgbClr val="FFC00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solidFill>
                          <a:srgbClr val="CC990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12.</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13.</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14.</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15.</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NFF Fotballederkurs 1</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Team BDO G/J15</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16.</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Slutt kval. 0. div</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NFF Fotballederkurs 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Team BDO G/J15</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51540709"/>
                  </a:ext>
                </a:extLst>
              </a:tr>
              <a:tr h="1546478">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a:t>
                      </a: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17.-23.01.</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dirty="0">
                          <a:solidFill>
                            <a:schemeClr val="tx1"/>
                          </a:solidFill>
                          <a:effectLst/>
                          <a:latin typeface="Arial Nova Cond" panose="020B0506020202020204" pitchFamily="34" charset="0"/>
                          <a:ea typeface="Calibri" panose="020F0502020204030204" pitchFamily="34" charset="0"/>
                          <a:cs typeface="Arial"/>
                        </a:rPr>
                        <a:t>17.</a:t>
                      </a:r>
                    </a:p>
                    <a:p>
                      <a:pPr marL="0" marR="0" lvl="0" indent="0" algn="l" rtl="0" eaLnBrk="1" fontAlgn="auto" latinLnBrk="0" hangingPunct="1">
                        <a:lnSpc>
                          <a:spcPct val="107000"/>
                        </a:lnSpc>
                        <a:spcBef>
                          <a:spcPts val="0"/>
                        </a:spcBef>
                        <a:spcAft>
                          <a:spcPts val="0"/>
                        </a:spcAft>
                        <a:buClrTx/>
                        <a:buSzTx/>
                        <a:buFontTx/>
                        <a:buNone/>
                      </a:pPr>
                      <a:r>
                        <a:rPr lang="nb-NO" sz="900" b="1" dirty="0">
                          <a:solidFill>
                            <a:schemeClr val="tx1"/>
                          </a:solidFill>
                          <a:effectLst/>
                          <a:latin typeface="Arial Nova Cond" panose="020B0506020202020204" pitchFamily="34" charset="0"/>
                          <a:ea typeface="Calibri" panose="020F0502020204030204" pitchFamily="34" charset="0"/>
                          <a:cs typeface="Arial"/>
                        </a:rPr>
                        <a:t>Styremøte  01/22 </a:t>
                      </a:r>
                    </a:p>
                    <a:p>
                      <a:pPr marL="0" marR="0" lvl="0" indent="0" algn="l" rtl="0" eaLnBrk="1" fontAlgn="auto" latinLnBrk="0" hangingPunct="1">
                        <a:lnSpc>
                          <a:spcPct val="107000"/>
                        </a:lnSpc>
                        <a:spcBef>
                          <a:spcPts val="0"/>
                        </a:spcBef>
                        <a:spcAft>
                          <a:spcPts val="0"/>
                        </a:spcAft>
                        <a:buClrTx/>
                        <a:buSzTx/>
                        <a:buFontTx/>
                        <a:buNone/>
                      </a:pPr>
                      <a:r>
                        <a:rPr lang="nb-NO" sz="900" b="1" dirty="0">
                          <a:solidFill>
                            <a:schemeClr val="tx1"/>
                          </a:solidFill>
                          <a:effectLst/>
                          <a:latin typeface="Arial Nova Cond" panose="020B0506020202020204" pitchFamily="34" charset="0"/>
                          <a:ea typeface="Calibri" panose="020F0502020204030204" pitchFamily="34" charset="0"/>
                          <a:cs typeface="Arial"/>
                        </a:rPr>
                        <a:t>NFF Trøndelag</a:t>
                      </a:r>
                    </a:p>
                    <a:p>
                      <a:pPr marL="0" marR="0" lvl="0" indent="0" algn="l">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Oppstart Rekruttdommerkurs i sonene Stjørdal, Orkdal, Fosen</a:t>
                      </a:r>
                    </a:p>
                    <a:p>
                      <a:pPr lvl="0">
                        <a:lnSpc>
                          <a:spcPct val="107000"/>
                        </a:lnSpc>
                        <a:spcAft>
                          <a:spcPts val="0"/>
                        </a:spcAft>
                        <a:buNone/>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18.</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Team BDO G/J14</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20.</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Nettverkssamling Trenerveiledere</a:t>
                      </a: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Team BDO G/J14-15</a:t>
                      </a:r>
                      <a:br>
                        <a:rPr lang="nb-NO" sz="900" b="1" dirty="0">
                          <a:solidFill>
                            <a:srgbClr val="7030A0"/>
                          </a:solidFill>
                          <a:effectLst/>
                          <a:latin typeface="Arial Nova Cond" panose="020B0506020202020204" pitchFamily="34" charset="0"/>
                          <a:ea typeface="Calibri" panose="020F0502020204030204" pitchFamily="34" charset="0"/>
                          <a:cs typeface="Arial"/>
                        </a:rPr>
                      </a:br>
                      <a:r>
                        <a:rPr lang="nb-NO" sz="900" b="1" dirty="0">
                          <a:solidFill>
                            <a:srgbClr val="7030A0"/>
                          </a:solidFill>
                          <a:effectLst/>
                          <a:latin typeface="Arial Nova Cond" panose="020B0506020202020204" pitchFamily="34" charset="0"/>
                          <a:ea typeface="Calibri" panose="020F0502020204030204" pitchFamily="34" charset="0"/>
                          <a:cs typeface="Arial"/>
                        </a:rPr>
                        <a:t>Nettverkssamling Trenerveiledere</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23.</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Team BDO G/J14-15</a:t>
                      </a: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5225348"/>
                  </a:ext>
                </a:extLst>
              </a:tr>
              <a:tr h="158589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4</a:t>
                      </a: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24.-30.01.</a:t>
                      </a: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solidFill>
                            <a:schemeClr val="tx1"/>
                          </a:solidFill>
                          <a:effectLst/>
                          <a:latin typeface="Arial Nova Cond" panose="020B0506020202020204" pitchFamily="34" charset="0"/>
                          <a:ea typeface="Calibri" panose="020F0502020204030204" pitchFamily="34" charset="0"/>
                          <a:cs typeface="Arial"/>
                        </a:rPr>
                        <a:t>24</a:t>
                      </a:r>
                      <a:r>
                        <a:rPr lang="nb-NO" sz="900" b="1">
                          <a:solidFill>
                            <a:srgbClr val="FF0000"/>
                          </a:solidFill>
                          <a:effectLst/>
                          <a:latin typeface="Arial Nova Cond" panose="020B0506020202020204" pitchFamily="34" charset="0"/>
                          <a:ea typeface="Calibri" panose="020F0502020204030204" pitchFamily="34" charset="0"/>
                          <a:cs typeface="Arial"/>
                        </a:rPr>
                        <a:t>.</a:t>
                      </a:r>
                    </a:p>
                    <a:p>
                      <a:pPr lvl="0">
                        <a:lnSpc>
                          <a:spcPct val="107000"/>
                        </a:lnSpc>
                        <a:spcAft>
                          <a:spcPts val="0"/>
                        </a:spcAft>
                        <a:buNone/>
                      </a:pPr>
                      <a:r>
                        <a:rPr lang="nb-NO" sz="900" b="1">
                          <a:solidFill>
                            <a:srgbClr val="7030A0"/>
                          </a:solidFill>
                          <a:effectLst/>
                          <a:latin typeface="Arial Nova Cond" panose="020B0506020202020204" pitchFamily="34" charset="0"/>
                          <a:cs typeface="Arial"/>
                        </a:rPr>
                        <a:t>Oppstart Toppdommergruppe</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25.</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26.</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27.</a:t>
                      </a: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Equinor Talentleir Gutter</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28.</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a:solidFill>
                            <a:srgbClr val="7030A0"/>
                          </a:solidFill>
                          <a:effectLst/>
                          <a:latin typeface="Arial Nova Cond" panose="020B0506020202020204" pitchFamily="34" charset="0"/>
                        </a:rPr>
                        <a:t>Equinor Talentleir Gutter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a:solidFill>
                            <a:srgbClr val="0000FF"/>
                          </a:solidFill>
                          <a:effectLst/>
                          <a:latin typeface="Arial Nova Cond" panose="020B0506020202020204" pitchFamily="34" charset="0"/>
                        </a:rPr>
                        <a:t>Lederlunch</a:t>
                      </a:r>
                    </a:p>
                    <a:p>
                      <a:pPr lvl="0">
                        <a:lnSpc>
                          <a:spcPct val="107000"/>
                        </a:lnSpc>
                        <a:spcAft>
                          <a:spcPts val="0"/>
                        </a:spcAft>
                        <a:buNone/>
                      </a:pPr>
                      <a:endParaRPr lang="nb-NO" sz="900" b="1">
                        <a:solidFill>
                          <a:srgbClr val="0000FF"/>
                        </a:solidFill>
                        <a:effectLst/>
                        <a:latin typeface="Arial Nova Cond" panose="020B0506020202020204" pitchFamily="34" charset="0"/>
                        <a:cs typeface="Arial"/>
                      </a:endParaRPr>
                    </a:p>
                    <a:p>
                      <a:pPr lvl="0">
                        <a:lnSpc>
                          <a:spcPct val="107000"/>
                        </a:lnSpc>
                        <a:spcAft>
                          <a:spcPts val="0"/>
                        </a:spcAft>
                        <a:buNone/>
                      </a:pPr>
                      <a:endParaRPr lang="nb-NO" sz="900" b="1">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a:solidFill>
                            <a:srgbClr val="7030A0"/>
                          </a:solidFill>
                          <a:effectLst/>
                          <a:latin typeface="Arial Nova Cond" panose="020B0506020202020204" pitchFamily="34" charset="0"/>
                        </a:rPr>
                        <a:t>Equinor Talentleir Gutter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effectLst/>
                          <a:latin typeface="Arial Nova Cond" panose="020B0506020202020204" pitchFamily="34" charset="0"/>
                          <a:ea typeface="Calibri" panose="020F0502020204030204" pitchFamily="34" charset="0"/>
                          <a:cs typeface="Arial"/>
                        </a:rPr>
                        <a:t>Team BDO G/J14-15</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30.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err="1">
                          <a:solidFill>
                            <a:srgbClr val="7030A0"/>
                          </a:solidFill>
                          <a:effectLst/>
                          <a:latin typeface="Arial Nova Cond" panose="020B0506020202020204" pitchFamily="34" charset="0"/>
                        </a:rPr>
                        <a:t>Equinor</a:t>
                      </a:r>
                      <a:r>
                        <a:rPr lang="nb-NO" sz="900" b="1" i="0" u="none" strike="noStrike" noProof="0" dirty="0">
                          <a:solidFill>
                            <a:srgbClr val="7030A0"/>
                          </a:solidFill>
                          <a:effectLst/>
                          <a:latin typeface="Arial Nova Cond" panose="020B0506020202020204" pitchFamily="34" charset="0"/>
                        </a:rPr>
                        <a:t> Talentleir Gutter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Team BDO G/J14-15</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4989283"/>
                  </a:ext>
                </a:extLst>
              </a:tr>
            </a:tbl>
          </a:graphicData>
        </a:graphic>
      </p:graphicFrame>
    </p:spTree>
    <p:extLst>
      <p:ext uri="{BB962C8B-B14F-4D97-AF65-F5344CB8AC3E}">
        <p14:creationId xmlns:p14="http://schemas.microsoft.com/office/powerpoint/2010/main" val="1041748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631AF7-3441-4359-8337-431A34EF1509}"/>
              </a:ext>
            </a:extLst>
          </p:cNvPr>
          <p:cNvSpPr>
            <a:spLocks noGrp="1"/>
          </p:cNvSpPr>
          <p:nvPr>
            <p:ph type="title"/>
          </p:nvPr>
        </p:nvSpPr>
        <p:spPr>
          <a:xfrm>
            <a:off x="1" y="467452"/>
            <a:ext cx="12184134" cy="692498"/>
          </a:xfrm>
        </p:spPr>
        <p:txBody>
          <a:bodyPr anchor="t">
            <a:noAutofit/>
          </a:bodyPr>
          <a:lstStyle/>
          <a:p>
            <a:pPr algn="ctr"/>
            <a:r>
              <a:rPr lang="en-US" sz="5000" dirty="0">
                <a:effectLst>
                  <a:outerShdw blurRad="38100" dist="38100" dir="2700000" algn="tl">
                    <a:srgbClr val="000000">
                      <a:alpha val="43137"/>
                    </a:srgbClr>
                  </a:outerShdw>
                </a:effectLst>
              </a:rPr>
              <a:t>NFFS VARSLINGSKANAL </a:t>
            </a:r>
            <a:br>
              <a:rPr lang="en-US" sz="5000" dirty="0">
                <a:effectLst>
                  <a:outerShdw blurRad="38100" dist="38100" dir="2700000" algn="tl">
                    <a:srgbClr val="000000">
                      <a:alpha val="43137"/>
                    </a:srgbClr>
                  </a:outerShdw>
                </a:effectLst>
              </a:rPr>
            </a:br>
            <a:br>
              <a:rPr lang="en-US" sz="5000" dirty="0">
                <a:effectLst>
                  <a:outerShdw blurRad="38100" dist="38100" dir="2700000" algn="tl">
                    <a:srgbClr val="000000">
                      <a:alpha val="43137"/>
                    </a:srgbClr>
                  </a:outerShdw>
                </a:effectLst>
              </a:rPr>
            </a:br>
            <a:endParaRPr lang="en-US" sz="5000" dirty="0">
              <a:effectLst>
                <a:outerShdw blurRad="38100" dist="38100" dir="2700000" algn="tl">
                  <a:srgbClr val="000000">
                    <a:alpha val="43137"/>
                  </a:srgbClr>
                </a:outerShdw>
              </a:effectLst>
            </a:endParaRPr>
          </a:p>
        </p:txBody>
      </p:sp>
      <p:sp>
        <p:nvSpPr>
          <p:cNvPr id="8" name="TekstSylinder 7">
            <a:extLst>
              <a:ext uri="{FF2B5EF4-FFF2-40B4-BE49-F238E27FC236}">
                <a16:creationId xmlns:a16="http://schemas.microsoft.com/office/drawing/2014/main" id="{B6909701-59E3-4EB7-8B20-B6580025CF8D}"/>
              </a:ext>
            </a:extLst>
          </p:cNvPr>
          <p:cNvSpPr txBox="1"/>
          <p:nvPr/>
        </p:nvSpPr>
        <p:spPr>
          <a:xfrm>
            <a:off x="385704" y="2310223"/>
            <a:ext cx="5710297" cy="784830"/>
          </a:xfrm>
          <a:prstGeom prst="rect">
            <a:avLst/>
          </a:prstGeom>
          <a:solidFill>
            <a:srgbClr val="002060"/>
          </a:solidFill>
        </p:spPr>
        <p:txBody>
          <a:bodyPr wrap="square" rtlCol="0">
            <a:spAutoFit/>
          </a:bodyPr>
          <a:lstStyle/>
          <a:p>
            <a:pPr marL="285739" indent="-285739" algn="ctr">
              <a:buFont typeface="Arial" panose="020B0604020202020204" pitchFamily="34" charset="0"/>
              <a:buChar char="•"/>
            </a:pPr>
            <a:r>
              <a:rPr lang="nb-NO" sz="1500" dirty="0">
                <a:solidFill>
                  <a:schemeClr val="bg1"/>
                </a:solidFill>
              </a:rPr>
              <a:t>Færrest mulig involvert i saken</a:t>
            </a:r>
          </a:p>
          <a:p>
            <a:pPr marL="285739" indent="-285739" algn="ctr">
              <a:buFont typeface="Arial" panose="020B0604020202020204" pitchFamily="34" charset="0"/>
              <a:buChar char="•"/>
            </a:pPr>
            <a:r>
              <a:rPr lang="nb-NO" sz="1500" dirty="0">
                <a:solidFill>
                  <a:schemeClr val="bg1"/>
                </a:solidFill>
              </a:rPr>
              <a:t>Konfidensielt og kryptert</a:t>
            </a:r>
          </a:p>
          <a:p>
            <a:pPr marL="285739" indent="-285739" algn="ctr">
              <a:buFont typeface="Arial" panose="020B0604020202020204" pitchFamily="34" charset="0"/>
              <a:buChar char="•"/>
            </a:pPr>
            <a:r>
              <a:rPr lang="nb-NO" sz="1500" dirty="0">
                <a:solidFill>
                  <a:schemeClr val="bg1"/>
                </a:solidFill>
              </a:rPr>
              <a:t>De fleste saker behandles av krets med egen saksbehandler</a:t>
            </a:r>
          </a:p>
        </p:txBody>
      </p:sp>
      <p:sp>
        <p:nvSpPr>
          <p:cNvPr id="13" name="TekstSylinder 12">
            <a:extLst>
              <a:ext uri="{FF2B5EF4-FFF2-40B4-BE49-F238E27FC236}">
                <a16:creationId xmlns:a16="http://schemas.microsoft.com/office/drawing/2014/main" id="{F5D56D90-C5F6-46FA-B727-2368C1E1E498}"/>
              </a:ext>
            </a:extLst>
          </p:cNvPr>
          <p:cNvSpPr txBox="1"/>
          <p:nvPr/>
        </p:nvSpPr>
        <p:spPr>
          <a:xfrm>
            <a:off x="385704" y="1645010"/>
            <a:ext cx="5710297" cy="451342"/>
          </a:xfrm>
          <a:prstGeom prst="rect">
            <a:avLst/>
          </a:prstGeom>
          <a:solidFill>
            <a:srgbClr val="66FF33"/>
          </a:solidFill>
        </p:spPr>
        <p:txBody>
          <a:bodyPr wrap="square" rtlCol="0">
            <a:spAutoFit/>
          </a:bodyPr>
          <a:lstStyle/>
          <a:p>
            <a:pPr algn="ctr"/>
            <a:r>
              <a:rPr lang="nb-NO" sz="2333" b="1" dirty="0">
                <a:solidFill>
                  <a:srgbClr val="002060"/>
                </a:solidFill>
              </a:rPr>
              <a:t>Hvordan følger man opp sakene ?</a:t>
            </a:r>
          </a:p>
        </p:txBody>
      </p:sp>
      <p:sp>
        <p:nvSpPr>
          <p:cNvPr id="14" name="TekstSylinder 13">
            <a:extLst>
              <a:ext uri="{FF2B5EF4-FFF2-40B4-BE49-F238E27FC236}">
                <a16:creationId xmlns:a16="http://schemas.microsoft.com/office/drawing/2014/main" id="{C678C8CE-74C8-49D3-A8AA-6AD102F900FB}"/>
              </a:ext>
            </a:extLst>
          </p:cNvPr>
          <p:cNvSpPr txBox="1"/>
          <p:nvPr/>
        </p:nvSpPr>
        <p:spPr>
          <a:xfrm>
            <a:off x="381770" y="3308862"/>
            <a:ext cx="5710297" cy="1015663"/>
          </a:xfrm>
          <a:prstGeom prst="rect">
            <a:avLst/>
          </a:prstGeom>
          <a:solidFill>
            <a:srgbClr val="002060"/>
          </a:solidFill>
        </p:spPr>
        <p:txBody>
          <a:bodyPr wrap="square" rtlCol="0">
            <a:spAutoFit/>
          </a:bodyPr>
          <a:lstStyle/>
          <a:p>
            <a:pPr marL="285739" indent="-285739" algn="ctr">
              <a:buFont typeface="Arial" panose="020B0604020202020204" pitchFamily="34" charset="0"/>
              <a:buChar char="•"/>
            </a:pPr>
            <a:r>
              <a:rPr lang="nb-NO" sz="1500" dirty="0">
                <a:solidFill>
                  <a:schemeClr val="bg1"/>
                </a:solidFill>
              </a:rPr>
              <a:t>Innhente opplysninger/forklaringer fra alle parter</a:t>
            </a:r>
          </a:p>
          <a:p>
            <a:pPr marL="285739" indent="-285739" algn="ctr">
              <a:buFont typeface="Arial" panose="020B0604020202020204" pitchFamily="34" charset="0"/>
              <a:buChar char="•"/>
            </a:pPr>
            <a:r>
              <a:rPr lang="nb-NO" sz="1500" dirty="0">
                <a:solidFill>
                  <a:schemeClr val="bg1"/>
                </a:solidFill>
              </a:rPr>
              <a:t>Vurdering av hver sak – 2 spor videre:</a:t>
            </a:r>
          </a:p>
          <a:p>
            <a:pPr marL="285739" indent="-285739" algn="ctr">
              <a:buFont typeface="Arial" panose="020B0604020202020204" pitchFamily="34" charset="0"/>
              <a:buChar char="•"/>
            </a:pPr>
            <a:r>
              <a:rPr lang="nb-NO" sz="1500" dirty="0">
                <a:solidFill>
                  <a:schemeClr val="bg1"/>
                </a:solidFill>
              </a:rPr>
              <a:t>«Sanksjon»</a:t>
            </a:r>
          </a:p>
          <a:p>
            <a:pPr marL="285739" indent="-285739" algn="ctr">
              <a:buFont typeface="Arial" panose="020B0604020202020204" pitchFamily="34" charset="0"/>
              <a:buChar char="•"/>
            </a:pPr>
            <a:r>
              <a:rPr lang="nb-NO" sz="1500" dirty="0">
                <a:solidFill>
                  <a:schemeClr val="bg1"/>
                </a:solidFill>
              </a:rPr>
              <a:t>«Oppfølging»</a:t>
            </a:r>
          </a:p>
        </p:txBody>
      </p:sp>
      <p:sp>
        <p:nvSpPr>
          <p:cNvPr id="15" name="TekstSylinder 14">
            <a:extLst>
              <a:ext uri="{FF2B5EF4-FFF2-40B4-BE49-F238E27FC236}">
                <a16:creationId xmlns:a16="http://schemas.microsoft.com/office/drawing/2014/main" id="{9B45195E-AB79-42DB-A7E2-BAFDB05A43F0}"/>
              </a:ext>
            </a:extLst>
          </p:cNvPr>
          <p:cNvSpPr txBox="1"/>
          <p:nvPr/>
        </p:nvSpPr>
        <p:spPr>
          <a:xfrm>
            <a:off x="381770" y="5125884"/>
            <a:ext cx="2656823" cy="1477328"/>
          </a:xfrm>
          <a:prstGeom prst="rect">
            <a:avLst/>
          </a:prstGeom>
          <a:solidFill>
            <a:srgbClr val="002060"/>
          </a:solidFill>
        </p:spPr>
        <p:txBody>
          <a:bodyPr wrap="square" rtlCol="0">
            <a:spAutoFit/>
          </a:bodyPr>
          <a:lstStyle/>
          <a:p>
            <a:pPr algn="ctr"/>
            <a:r>
              <a:rPr lang="nb-NO" sz="1500" dirty="0">
                <a:solidFill>
                  <a:schemeClr val="bg1"/>
                </a:solidFill>
              </a:rPr>
              <a:t>SANKSJONER</a:t>
            </a:r>
          </a:p>
          <a:p>
            <a:pPr marL="285739" indent="-285739">
              <a:buFont typeface="Arial" panose="020B0604020202020204" pitchFamily="34" charset="0"/>
              <a:buChar char="•"/>
            </a:pPr>
            <a:r>
              <a:rPr lang="nb-NO" sz="1500" dirty="0">
                <a:solidFill>
                  <a:schemeClr val="bg1"/>
                </a:solidFill>
              </a:rPr>
              <a:t>Bøter</a:t>
            </a:r>
          </a:p>
          <a:p>
            <a:pPr marL="285739" indent="-285739">
              <a:buFont typeface="Arial" panose="020B0604020202020204" pitchFamily="34" charset="0"/>
              <a:buChar char="•"/>
            </a:pPr>
            <a:r>
              <a:rPr lang="nb-NO" sz="1500" dirty="0">
                <a:solidFill>
                  <a:schemeClr val="bg1"/>
                </a:solidFill>
              </a:rPr>
              <a:t>Utestengelse</a:t>
            </a:r>
          </a:p>
          <a:p>
            <a:pPr marL="285739" indent="-285739">
              <a:buFont typeface="Arial" panose="020B0604020202020204" pitchFamily="34" charset="0"/>
              <a:buChar char="•"/>
            </a:pPr>
            <a:r>
              <a:rPr lang="nb-NO" sz="1500" dirty="0" err="1">
                <a:solidFill>
                  <a:schemeClr val="bg1"/>
                </a:solidFill>
              </a:rPr>
              <a:t>Medlemsskap</a:t>
            </a:r>
            <a:endParaRPr lang="nb-NO" sz="1500" dirty="0">
              <a:solidFill>
                <a:schemeClr val="bg1"/>
              </a:solidFill>
            </a:endParaRPr>
          </a:p>
          <a:p>
            <a:pPr marL="285739" indent="-285739">
              <a:buFont typeface="Arial" panose="020B0604020202020204" pitchFamily="34" charset="0"/>
              <a:buChar char="•"/>
            </a:pPr>
            <a:r>
              <a:rPr lang="nb-NO" sz="1500" dirty="0">
                <a:solidFill>
                  <a:schemeClr val="bg1"/>
                </a:solidFill>
              </a:rPr>
              <a:t>Anmeldelse</a:t>
            </a:r>
          </a:p>
          <a:p>
            <a:pPr marL="285739" indent="-285739">
              <a:buFont typeface="Arial" panose="020B0604020202020204" pitchFamily="34" charset="0"/>
              <a:buChar char="•"/>
            </a:pPr>
            <a:r>
              <a:rPr lang="nb-NO" sz="1500" dirty="0">
                <a:solidFill>
                  <a:schemeClr val="bg1"/>
                </a:solidFill>
              </a:rPr>
              <a:t>Sivile rettsapparat</a:t>
            </a:r>
          </a:p>
        </p:txBody>
      </p:sp>
      <p:sp>
        <p:nvSpPr>
          <p:cNvPr id="16" name="TekstSylinder 15">
            <a:extLst>
              <a:ext uri="{FF2B5EF4-FFF2-40B4-BE49-F238E27FC236}">
                <a16:creationId xmlns:a16="http://schemas.microsoft.com/office/drawing/2014/main" id="{A8AC4FD5-1F1E-4FD8-BA2C-3AC4CD52CE87}"/>
              </a:ext>
            </a:extLst>
          </p:cNvPr>
          <p:cNvSpPr txBox="1"/>
          <p:nvPr/>
        </p:nvSpPr>
        <p:spPr>
          <a:xfrm>
            <a:off x="3435245" y="5125884"/>
            <a:ext cx="2656822" cy="1477328"/>
          </a:xfrm>
          <a:prstGeom prst="rect">
            <a:avLst/>
          </a:prstGeom>
          <a:solidFill>
            <a:srgbClr val="002060"/>
          </a:solidFill>
        </p:spPr>
        <p:txBody>
          <a:bodyPr wrap="square" rtlCol="0">
            <a:spAutoFit/>
          </a:bodyPr>
          <a:lstStyle/>
          <a:p>
            <a:pPr algn="ctr"/>
            <a:r>
              <a:rPr lang="nb-NO" sz="1500" dirty="0">
                <a:solidFill>
                  <a:schemeClr val="bg1"/>
                </a:solidFill>
              </a:rPr>
              <a:t>OPPFØLGING</a:t>
            </a:r>
          </a:p>
          <a:p>
            <a:pPr marL="285739" indent="-285739">
              <a:buFont typeface="Arial" panose="020B0604020202020204" pitchFamily="34" charset="0"/>
              <a:buChar char="•"/>
            </a:pPr>
            <a:r>
              <a:rPr lang="nb-NO" sz="1500" dirty="0">
                <a:solidFill>
                  <a:schemeClr val="bg1"/>
                </a:solidFill>
              </a:rPr>
              <a:t>Personer</a:t>
            </a:r>
          </a:p>
          <a:p>
            <a:pPr marL="285739" indent="-285739">
              <a:buFont typeface="Arial" panose="020B0604020202020204" pitchFamily="34" charset="0"/>
              <a:buChar char="•"/>
            </a:pPr>
            <a:r>
              <a:rPr lang="nb-NO" sz="1500" dirty="0">
                <a:solidFill>
                  <a:schemeClr val="bg1"/>
                </a:solidFill>
              </a:rPr>
              <a:t>Klubber</a:t>
            </a:r>
          </a:p>
          <a:p>
            <a:pPr marL="285739" indent="-285739">
              <a:buFont typeface="Arial" panose="020B0604020202020204" pitchFamily="34" charset="0"/>
              <a:buChar char="•"/>
            </a:pPr>
            <a:r>
              <a:rPr lang="nb-NO" sz="1500" dirty="0">
                <a:solidFill>
                  <a:schemeClr val="bg1"/>
                </a:solidFill>
              </a:rPr>
              <a:t>Avklare</a:t>
            </a:r>
          </a:p>
          <a:p>
            <a:pPr marL="285739" indent="-285739">
              <a:buFont typeface="Arial" panose="020B0604020202020204" pitchFamily="34" charset="0"/>
              <a:buChar char="•"/>
            </a:pPr>
            <a:r>
              <a:rPr lang="nb-NO" sz="1500" dirty="0">
                <a:solidFill>
                  <a:schemeClr val="bg1"/>
                </a:solidFill>
              </a:rPr>
              <a:t>Reparere </a:t>
            </a:r>
          </a:p>
          <a:p>
            <a:pPr marL="285739" indent="-285739">
              <a:buFont typeface="Arial" panose="020B0604020202020204" pitchFamily="34" charset="0"/>
              <a:buChar char="•"/>
            </a:pPr>
            <a:r>
              <a:rPr lang="nb-NO" sz="1500" dirty="0">
                <a:solidFill>
                  <a:schemeClr val="bg1"/>
                </a:solidFill>
              </a:rPr>
              <a:t>Forebygge</a:t>
            </a:r>
          </a:p>
        </p:txBody>
      </p:sp>
      <p:sp>
        <p:nvSpPr>
          <p:cNvPr id="5" name="Pil: ned 4">
            <a:extLst>
              <a:ext uri="{FF2B5EF4-FFF2-40B4-BE49-F238E27FC236}">
                <a16:creationId xmlns:a16="http://schemas.microsoft.com/office/drawing/2014/main" id="{7205EEC5-5F91-471D-8B5F-158DF9837DA0}"/>
              </a:ext>
            </a:extLst>
          </p:cNvPr>
          <p:cNvSpPr/>
          <p:nvPr/>
        </p:nvSpPr>
        <p:spPr>
          <a:xfrm rot="2164398">
            <a:off x="1760800" y="4318767"/>
            <a:ext cx="423333" cy="797487"/>
          </a:xfrm>
          <a:prstGeom prst="down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500"/>
          </a:p>
        </p:txBody>
      </p:sp>
      <p:sp>
        <p:nvSpPr>
          <p:cNvPr id="17" name="Pil: ned 16">
            <a:extLst>
              <a:ext uri="{FF2B5EF4-FFF2-40B4-BE49-F238E27FC236}">
                <a16:creationId xmlns:a16="http://schemas.microsoft.com/office/drawing/2014/main" id="{03D74FC8-9271-4DFE-91CC-B3B8A8291EAE}"/>
              </a:ext>
            </a:extLst>
          </p:cNvPr>
          <p:cNvSpPr/>
          <p:nvPr/>
        </p:nvSpPr>
        <p:spPr>
          <a:xfrm rot="18992271">
            <a:off x="4170970" y="4299562"/>
            <a:ext cx="423333" cy="850747"/>
          </a:xfrm>
          <a:prstGeom prst="down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500"/>
          </a:p>
        </p:txBody>
      </p:sp>
      <p:sp>
        <p:nvSpPr>
          <p:cNvPr id="18" name="TekstSylinder 17">
            <a:extLst>
              <a:ext uri="{FF2B5EF4-FFF2-40B4-BE49-F238E27FC236}">
                <a16:creationId xmlns:a16="http://schemas.microsoft.com/office/drawing/2014/main" id="{8590E373-BA7C-4130-A0CF-45C348B0B43B}"/>
              </a:ext>
            </a:extLst>
          </p:cNvPr>
          <p:cNvSpPr txBox="1"/>
          <p:nvPr/>
        </p:nvSpPr>
        <p:spPr>
          <a:xfrm>
            <a:off x="6335890" y="1652238"/>
            <a:ext cx="5710297" cy="451342"/>
          </a:xfrm>
          <a:prstGeom prst="rect">
            <a:avLst/>
          </a:prstGeom>
          <a:solidFill>
            <a:srgbClr val="66FF33"/>
          </a:solidFill>
        </p:spPr>
        <p:txBody>
          <a:bodyPr wrap="square" rtlCol="0">
            <a:spAutoFit/>
          </a:bodyPr>
          <a:lstStyle/>
          <a:p>
            <a:pPr algn="ctr"/>
            <a:r>
              <a:rPr lang="nb-NO" sz="2333" b="1" dirty="0">
                <a:solidFill>
                  <a:srgbClr val="002060"/>
                </a:solidFill>
              </a:rPr>
              <a:t>Hvem er kontaktpersoner ? </a:t>
            </a:r>
          </a:p>
        </p:txBody>
      </p:sp>
      <p:sp>
        <p:nvSpPr>
          <p:cNvPr id="19" name="TekstSylinder 18">
            <a:extLst>
              <a:ext uri="{FF2B5EF4-FFF2-40B4-BE49-F238E27FC236}">
                <a16:creationId xmlns:a16="http://schemas.microsoft.com/office/drawing/2014/main" id="{6492434B-C2A8-4656-9352-75DE1DA445C3}"/>
              </a:ext>
            </a:extLst>
          </p:cNvPr>
          <p:cNvSpPr txBox="1"/>
          <p:nvPr/>
        </p:nvSpPr>
        <p:spPr>
          <a:xfrm>
            <a:off x="6335890" y="2310224"/>
            <a:ext cx="5710297" cy="1015663"/>
          </a:xfrm>
          <a:prstGeom prst="rect">
            <a:avLst/>
          </a:prstGeom>
          <a:solidFill>
            <a:srgbClr val="002060"/>
          </a:solidFill>
        </p:spPr>
        <p:txBody>
          <a:bodyPr wrap="square" rtlCol="0">
            <a:spAutoFit/>
          </a:bodyPr>
          <a:lstStyle/>
          <a:p>
            <a:pPr algn="ctr"/>
            <a:r>
              <a:rPr lang="nb-NO" sz="1500" dirty="0">
                <a:solidFill>
                  <a:schemeClr val="bg1"/>
                </a:solidFill>
              </a:rPr>
              <a:t>NFF</a:t>
            </a:r>
          </a:p>
          <a:p>
            <a:pPr algn="ctr"/>
            <a:r>
              <a:rPr lang="nb-NO" sz="1500" dirty="0">
                <a:solidFill>
                  <a:schemeClr val="bg1"/>
                </a:solidFill>
              </a:rPr>
              <a:t>Fagansvarlig FAIR PLAY</a:t>
            </a:r>
          </a:p>
          <a:p>
            <a:pPr algn="ctr"/>
            <a:r>
              <a:rPr lang="nb-NO" sz="1500" dirty="0">
                <a:solidFill>
                  <a:schemeClr val="bg1"/>
                </a:solidFill>
              </a:rPr>
              <a:t>Rasmus Semmerud</a:t>
            </a:r>
          </a:p>
          <a:p>
            <a:pPr algn="ctr"/>
            <a:r>
              <a:rPr lang="nb-NO" sz="1500" dirty="0">
                <a:solidFill>
                  <a:srgbClr val="66FF33"/>
                </a:solidFill>
                <a:hlinkClick r:id="rId3">
                  <a:extLst>
                    <a:ext uri="{A12FA001-AC4F-418D-AE19-62706E023703}">
                      <ahyp:hlinkClr xmlns:ahyp="http://schemas.microsoft.com/office/drawing/2018/hyperlinkcolor" val="tx"/>
                    </a:ext>
                  </a:extLst>
                </a:hlinkClick>
              </a:rPr>
              <a:t>rasmus.semmerud@fotball.no</a:t>
            </a:r>
            <a:r>
              <a:rPr lang="nb-NO" sz="1500" dirty="0">
                <a:solidFill>
                  <a:srgbClr val="66FF33"/>
                </a:solidFill>
              </a:rPr>
              <a:t> </a:t>
            </a:r>
          </a:p>
        </p:txBody>
      </p:sp>
      <p:sp>
        <p:nvSpPr>
          <p:cNvPr id="20" name="TekstSylinder 19">
            <a:extLst>
              <a:ext uri="{FF2B5EF4-FFF2-40B4-BE49-F238E27FC236}">
                <a16:creationId xmlns:a16="http://schemas.microsoft.com/office/drawing/2014/main" id="{70616AB0-A238-4A2F-B8FD-29A47F350296}"/>
              </a:ext>
            </a:extLst>
          </p:cNvPr>
          <p:cNvSpPr txBox="1"/>
          <p:nvPr/>
        </p:nvSpPr>
        <p:spPr>
          <a:xfrm>
            <a:off x="6335890" y="3371805"/>
            <a:ext cx="5710297" cy="2169825"/>
          </a:xfrm>
          <a:prstGeom prst="rect">
            <a:avLst/>
          </a:prstGeom>
          <a:solidFill>
            <a:srgbClr val="002060"/>
          </a:solidFill>
        </p:spPr>
        <p:txBody>
          <a:bodyPr wrap="square" rtlCol="0">
            <a:spAutoFit/>
          </a:bodyPr>
          <a:lstStyle/>
          <a:p>
            <a:pPr algn="ctr"/>
            <a:r>
              <a:rPr lang="nb-NO" sz="1500" dirty="0">
                <a:solidFill>
                  <a:schemeClr val="bg1"/>
                </a:solidFill>
              </a:rPr>
              <a:t>NFF TRØNDELAG</a:t>
            </a:r>
          </a:p>
          <a:p>
            <a:pPr algn="ctr"/>
            <a:endParaRPr lang="nb-NO" sz="1500" dirty="0">
              <a:solidFill>
                <a:schemeClr val="bg1"/>
              </a:solidFill>
            </a:endParaRPr>
          </a:p>
          <a:p>
            <a:pPr algn="ctr"/>
            <a:r>
              <a:rPr lang="nb-NO" sz="1500" dirty="0">
                <a:solidFill>
                  <a:schemeClr val="bg1"/>
                </a:solidFill>
              </a:rPr>
              <a:t>Leder Konkurranseutvikling </a:t>
            </a:r>
          </a:p>
          <a:p>
            <a:pPr algn="ctr"/>
            <a:r>
              <a:rPr lang="nb-NO" sz="1500" dirty="0">
                <a:solidFill>
                  <a:schemeClr val="bg1"/>
                </a:solidFill>
              </a:rPr>
              <a:t>Kristoffer </a:t>
            </a:r>
            <a:r>
              <a:rPr lang="nb-NO" sz="1500" dirty="0" err="1">
                <a:solidFill>
                  <a:schemeClr val="bg1"/>
                </a:solidFill>
              </a:rPr>
              <a:t>Govasmark</a:t>
            </a:r>
            <a:endParaRPr lang="nb-NO" sz="1500" dirty="0">
              <a:solidFill>
                <a:schemeClr val="bg1"/>
              </a:solidFill>
            </a:endParaRPr>
          </a:p>
          <a:p>
            <a:pPr algn="ctr"/>
            <a:r>
              <a:rPr lang="nb-NO" sz="1500" dirty="0">
                <a:solidFill>
                  <a:srgbClr val="66FF33"/>
                </a:solidFill>
                <a:hlinkClick r:id="rId3">
                  <a:extLst>
                    <a:ext uri="{A12FA001-AC4F-418D-AE19-62706E023703}">
                      <ahyp:hlinkClr xmlns:ahyp="http://schemas.microsoft.com/office/drawing/2018/hyperlinkcolor" val="tx"/>
                    </a:ext>
                  </a:extLst>
                </a:hlinkClick>
              </a:rPr>
              <a:t>kristoffer.govasmark@fotball.no</a:t>
            </a:r>
            <a:r>
              <a:rPr lang="nb-NO" sz="1500" dirty="0">
                <a:solidFill>
                  <a:srgbClr val="66FF33"/>
                </a:solidFill>
              </a:rPr>
              <a:t> </a:t>
            </a:r>
          </a:p>
          <a:p>
            <a:pPr algn="ctr"/>
            <a:endParaRPr lang="nb-NO" sz="1500" dirty="0">
              <a:solidFill>
                <a:schemeClr val="bg1"/>
              </a:solidFill>
            </a:endParaRPr>
          </a:p>
          <a:p>
            <a:pPr algn="ctr"/>
            <a:r>
              <a:rPr lang="nb-NO" sz="1500" dirty="0">
                <a:solidFill>
                  <a:schemeClr val="bg1"/>
                </a:solidFill>
              </a:rPr>
              <a:t>KA Klubbutvikling</a:t>
            </a:r>
          </a:p>
          <a:p>
            <a:pPr algn="ctr"/>
            <a:r>
              <a:rPr lang="nb-NO" sz="1500" dirty="0">
                <a:solidFill>
                  <a:schemeClr val="bg1"/>
                </a:solidFill>
              </a:rPr>
              <a:t>Marianne Samdal</a:t>
            </a:r>
          </a:p>
          <a:p>
            <a:pPr algn="ctr"/>
            <a:r>
              <a:rPr lang="nb-NO" sz="1500" dirty="0">
                <a:solidFill>
                  <a:srgbClr val="66FF33"/>
                </a:solidFill>
                <a:hlinkClick r:id="rId4">
                  <a:extLst>
                    <a:ext uri="{A12FA001-AC4F-418D-AE19-62706E023703}">
                      <ahyp:hlinkClr xmlns:ahyp="http://schemas.microsoft.com/office/drawing/2018/hyperlinkcolor" val="tx"/>
                    </a:ext>
                  </a:extLst>
                </a:hlinkClick>
              </a:rPr>
              <a:t>marianne.samdal@fotball.no</a:t>
            </a:r>
            <a:r>
              <a:rPr lang="nb-NO" sz="1500" dirty="0">
                <a:solidFill>
                  <a:srgbClr val="66FF33"/>
                </a:solidFill>
              </a:rPr>
              <a:t> </a:t>
            </a:r>
          </a:p>
        </p:txBody>
      </p:sp>
      <p:sp>
        <p:nvSpPr>
          <p:cNvPr id="21" name="TekstSylinder 20">
            <a:extLst>
              <a:ext uri="{FF2B5EF4-FFF2-40B4-BE49-F238E27FC236}">
                <a16:creationId xmlns:a16="http://schemas.microsoft.com/office/drawing/2014/main" id="{8289F471-36AC-4573-8D01-CB57EBAAFD22}"/>
              </a:ext>
            </a:extLst>
          </p:cNvPr>
          <p:cNvSpPr txBox="1"/>
          <p:nvPr/>
        </p:nvSpPr>
        <p:spPr>
          <a:xfrm>
            <a:off x="6335890" y="5587549"/>
            <a:ext cx="5710297" cy="1015663"/>
          </a:xfrm>
          <a:prstGeom prst="rect">
            <a:avLst/>
          </a:prstGeom>
          <a:solidFill>
            <a:srgbClr val="002060"/>
          </a:solidFill>
        </p:spPr>
        <p:txBody>
          <a:bodyPr wrap="square" rtlCol="0">
            <a:spAutoFit/>
          </a:bodyPr>
          <a:lstStyle/>
          <a:p>
            <a:pPr algn="ctr"/>
            <a:r>
              <a:rPr lang="nb-NO" sz="1500" dirty="0">
                <a:solidFill>
                  <a:schemeClr val="bg1"/>
                </a:solidFill>
              </a:rPr>
              <a:t>Politiet</a:t>
            </a:r>
          </a:p>
          <a:p>
            <a:pPr algn="ctr"/>
            <a:r>
              <a:rPr lang="nb-NO" sz="1500" dirty="0">
                <a:solidFill>
                  <a:schemeClr val="bg1"/>
                </a:solidFill>
              </a:rPr>
              <a:t>Politikontakt for NFF Trøndelag</a:t>
            </a:r>
          </a:p>
          <a:p>
            <a:pPr algn="ctr"/>
            <a:r>
              <a:rPr lang="nb-NO" sz="1500" dirty="0">
                <a:solidFill>
                  <a:schemeClr val="bg1"/>
                </a:solidFill>
              </a:rPr>
              <a:t>NN</a:t>
            </a:r>
          </a:p>
          <a:p>
            <a:pPr algn="ctr"/>
            <a:r>
              <a:rPr lang="nb-NO" sz="1500" dirty="0">
                <a:solidFill>
                  <a:srgbClr val="66FF33"/>
                </a:solidFill>
                <a:hlinkClick r:id="rId3">
                  <a:extLst>
                    <a:ext uri="{A12FA001-AC4F-418D-AE19-62706E023703}">
                      <ahyp:hlinkClr xmlns:ahyp="http://schemas.microsoft.com/office/drawing/2018/hyperlinkcolor" val="tx"/>
                    </a:ext>
                  </a:extLst>
                </a:hlinkClick>
              </a:rPr>
              <a:t>rasmus.semmerud@fotball.no</a:t>
            </a:r>
            <a:r>
              <a:rPr lang="nb-NO" sz="1500" dirty="0">
                <a:solidFill>
                  <a:srgbClr val="66FF33"/>
                </a:solidFill>
              </a:rPr>
              <a:t> </a:t>
            </a:r>
          </a:p>
        </p:txBody>
      </p:sp>
    </p:spTree>
    <p:extLst>
      <p:ext uri="{BB962C8B-B14F-4D97-AF65-F5344CB8AC3E}">
        <p14:creationId xmlns:p14="http://schemas.microsoft.com/office/powerpoint/2010/main" val="3096498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0"/>
          <a:ext cx="12192004" cy="6858000"/>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521268">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FEBRUAR</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210213">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UKENR./DATO</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MANDAG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TIRSDAG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ONSDAG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TORSDAG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FREDAG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LØRDAG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1530205">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5</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31.01..-06.02.</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31.01.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err="1">
                          <a:solidFill>
                            <a:srgbClr val="7030A0"/>
                          </a:solidFill>
                          <a:effectLst/>
                          <a:latin typeface="Arial Nova Cond" panose="020B0506020202020204" pitchFamily="34" charset="0"/>
                        </a:rPr>
                        <a:t>Equinor</a:t>
                      </a:r>
                      <a:r>
                        <a:rPr lang="nb-NO" sz="900" b="1" i="0" u="none" strike="noStrike" noProof="0" dirty="0">
                          <a:solidFill>
                            <a:srgbClr val="7030A0"/>
                          </a:solidFill>
                          <a:effectLst/>
                          <a:latin typeface="Arial Nova Cond" panose="020B0506020202020204" pitchFamily="34" charset="0"/>
                        </a:rPr>
                        <a:t> Talentleir Jenter</a:t>
                      </a:r>
                    </a:p>
                    <a:p>
                      <a:pPr marL="0" marR="0" lvl="0" indent="0" algn="l">
                        <a:lnSpc>
                          <a:spcPct val="107000"/>
                        </a:lnSpc>
                        <a:spcBef>
                          <a:spcPts val="0"/>
                        </a:spcBef>
                        <a:spcAft>
                          <a:spcPts val="0"/>
                        </a:spcAft>
                        <a:buClrTx/>
                        <a:buSzTx/>
                        <a:buFontTx/>
                        <a:buNone/>
                      </a:pPr>
                      <a:r>
                        <a:rPr lang="nb-NO" sz="900" b="1" i="0" u="none" strike="noStrike" noProof="0" dirty="0">
                          <a:solidFill>
                            <a:srgbClr val="7030A0"/>
                          </a:solidFill>
                          <a:effectLst/>
                          <a:latin typeface="Arial Nova Cond" panose="020B0506020202020204" pitchFamily="34" charset="0"/>
                        </a:rPr>
                        <a:t>Barnefotballforum </a:t>
                      </a:r>
                    </a:p>
                    <a:p>
                      <a:pPr marL="0" marR="0" lvl="0" indent="0" algn="l">
                        <a:lnSpc>
                          <a:spcPct val="107000"/>
                        </a:lnSpc>
                        <a:spcBef>
                          <a:spcPts val="0"/>
                        </a:spcBef>
                        <a:spcAft>
                          <a:spcPts val="0"/>
                        </a:spcAft>
                        <a:buClrTx/>
                        <a:buSzTx/>
                        <a:buFontTx/>
                        <a:buNone/>
                      </a:pPr>
                      <a:r>
                        <a:rPr lang="nb-NO" sz="900" b="1" i="0" u="none" strike="noStrike" noProof="0" dirty="0">
                          <a:solidFill>
                            <a:srgbClr val="7030A0"/>
                          </a:solidFill>
                          <a:effectLst/>
                          <a:latin typeface="Arial Nova Cond" panose="020B0506020202020204" pitchFamily="34" charset="0"/>
                        </a:rPr>
                        <a:t>Dommermøte - Lerkendal</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err="1">
                          <a:solidFill>
                            <a:srgbClr val="7030A0"/>
                          </a:solidFill>
                          <a:effectLst/>
                          <a:latin typeface="Arial Nova Cond" panose="020B0506020202020204" pitchFamily="34" charset="0"/>
                        </a:rPr>
                        <a:t>Equinor</a:t>
                      </a:r>
                      <a:r>
                        <a:rPr lang="nb-NO" sz="900" b="1" i="0" u="none" strike="noStrike" noProof="0" dirty="0">
                          <a:solidFill>
                            <a:srgbClr val="7030A0"/>
                          </a:solidFill>
                          <a:effectLst/>
                          <a:latin typeface="Arial Nova Cond" panose="020B0506020202020204" pitchFamily="34" charset="0"/>
                        </a:rPr>
                        <a:t> Talentleir Jenter</a:t>
                      </a:r>
                    </a:p>
                    <a:p>
                      <a:pPr marL="0" marR="0" lvl="0" indent="0" algn="l">
                        <a:lnSpc>
                          <a:spcPct val="107000"/>
                        </a:lnSpc>
                        <a:spcBef>
                          <a:spcPts val="0"/>
                        </a:spcBef>
                        <a:spcAft>
                          <a:spcPts val="0"/>
                        </a:spcAft>
                        <a:buClrTx/>
                        <a:buSzTx/>
                        <a:buFontTx/>
                        <a:buNone/>
                      </a:pPr>
                      <a:r>
                        <a:rPr lang="nb-NO" sz="900" b="1" i="0" u="none" strike="noStrike" noProof="0" dirty="0">
                          <a:solidFill>
                            <a:srgbClr val="7030A0"/>
                          </a:solidFill>
                          <a:effectLst/>
                          <a:latin typeface="Arial Nova Cond" panose="020B0506020202020204" pitchFamily="34" charset="0"/>
                        </a:rPr>
                        <a:t>Barnefotballforum </a:t>
                      </a:r>
                      <a:br>
                        <a:rPr lang="nb-NO" sz="900" b="1" i="0" u="none" strike="noStrike" noProof="0" dirty="0">
                          <a:solidFill>
                            <a:srgbClr val="7030A0"/>
                          </a:solidFill>
                          <a:effectLst/>
                          <a:latin typeface="Arial Nova Cond" panose="020B0506020202020204" pitchFamily="34" charset="0"/>
                        </a:rPr>
                      </a:br>
                      <a:r>
                        <a:rPr lang="nb-NO" sz="900" b="1" i="0" u="none" strike="noStrike" noProof="0" dirty="0">
                          <a:solidFill>
                            <a:srgbClr val="7030A0"/>
                          </a:solidFill>
                          <a:effectLst/>
                          <a:latin typeface="Arial Nova Cond" panose="020B0506020202020204" pitchFamily="34" charset="0"/>
                        </a:rPr>
                        <a:t>Fagtirsdag - Fotballspillet</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err="1">
                          <a:solidFill>
                            <a:srgbClr val="7030A0"/>
                          </a:solidFill>
                          <a:effectLst/>
                          <a:latin typeface="Arial Nova Cond" panose="020B0506020202020204" pitchFamily="34" charset="0"/>
                        </a:rPr>
                        <a:t>Equinor</a:t>
                      </a:r>
                      <a:r>
                        <a:rPr lang="nb-NO" sz="900" b="1" i="0" u="none" strike="noStrike" noProof="0" dirty="0">
                          <a:solidFill>
                            <a:srgbClr val="7030A0"/>
                          </a:solidFill>
                          <a:effectLst/>
                          <a:latin typeface="Arial Nova Cond" panose="020B0506020202020204" pitchFamily="34" charset="0"/>
                        </a:rPr>
                        <a:t> Talentleir Jenter</a:t>
                      </a:r>
                    </a:p>
                    <a:p>
                      <a:pPr marL="0" marR="0" lvl="0" indent="0" algn="l">
                        <a:lnSpc>
                          <a:spcPct val="107000"/>
                        </a:lnSpc>
                        <a:spcBef>
                          <a:spcPts val="0"/>
                        </a:spcBef>
                        <a:spcAft>
                          <a:spcPts val="0"/>
                        </a:spcAft>
                        <a:buClrTx/>
                        <a:buSzTx/>
                        <a:buFontTx/>
                        <a:buNone/>
                      </a:pPr>
                      <a:r>
                        <a:rPr lang="nb-NO" sz="900" b="1" i="0" u="none" strike="noStrike" noProof="0" dirty="0">
                          <a:solidFill>
                            <a:srgbClr val="7030A0"/>
                          </a:solidFill>
                          <a:effectLst/>
                          <a:latin typeface="Arial Nova Cond" panose="020B0506020202020204" pitchFamily="34" charset="0"/>
                        </a:rPr>
                        <a:t>Barnefotballforum</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Oppstart </a:t>
                      </a:r>
                      <a:r>
                        <a:rPr lang="nb-NO" sz="900" b="1" dirty="0" err="1">
                          <a:solidFill>
                            <a:srgbClr val="7030A0"/>
                          </a:solidFill>
                          <a:effectLst/>
                          <a:latin typeface="Arial Nova Cond" panose="020B0506020202020204" pitchFamily="34" charset="0"/>
                          <a:ea typeface="Calibri" panose="020F0502020204030204" pitchFamily="34" charset="0"/>
                          <a:cs typeface="Arial"/>
                        </a:rPr>
                        <a:t>Norcore</a:t>
                      </a:r>
                      <a:r>
                        <a:rPr lang="nb-NO" sz="900" b="1" dirty="0">
                          <a:solidFill>
                            <a:srgbClr val="7030A0"/>
                          </a:solidFill>
                          <a:effectLst/>
                          <a:latin typeface="Arial Nova Cond" panose="020B0506020202020204" pitchFamily="34" charset="0"/>
                          <a:ea typeface="Calibri" panose="020F0502020204030204" pitchFamily="34" charset="0"/>
                          <a:cs typeface="Arial"/>
                        </a:rPr>
                        <a:t> 1 (Dommer)</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Dommermøte sone Fosen </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Dommermøte sone Stjørdal</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03.</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a:solidFill>
                            <a:srgbClr val="7030A0"/>
                          </a:solidFill>
                          <a:effectLst/>
                          <a:latin typeface="Arial Nova Cond" panose="020B0506020202020204" pitchFamily="34" charset="0"/>
                        </a:rPr>
                        <a:t>Equinor Talentleir Jenter</a:t>
                      </a:r>
                    </a:p>
                    <a:p>
                      <a:pPr marL="0" marR="0" lvl="0" indent="0" algn="l">
                        <a:lnSpc>
                          <a:spcPct val="107000"/>
                        </a:lnSpc>
                        <a:spcBef>
                          <a:spcPts val="0"/>
                        </a:spcBef>
                        <a:spcAft>
                          <a:spcPts val="0"/>
                        </a:spcAft>
                        <a:buClrTx/>
                        <a:buSzTx/>
                        <a:buFontTx/>
                        <a:buNone/>
                      </a:pPr>
                      <a:r>
                        <a:rPr lang="nb-NO" sz="900" b="1" i="0" u="none" strike="noStrike" noProof="0">
                          <a:solidFill>
                            <a:srgbClr val="7030A0"/>
                          </a:solidFill>
                          <a:effectLst/>
                          <a:latin typeface="Arial Nova Cond" panose="020B0506020202020204" pitchFamily="34" charset="0"/>
                        </a:rPr>
                        <a:t>Barnefotballforum</a:t>
                      </a:r>
                    </a:p>
                    <a:p>
                      <a:pPr>
                        <a:lnSpc>
                          <a:spcPct val="107000"/>
                        </a:lnSpc>
                        <a:spcAft>
                          <a:spcPts val="0"/>
                        </a:spcAft>
                      </a:pPr>
                      <a:r>
                        <a:rPr lang="nb-NO" sz="900" b="1">
                          <a:solidFill>
                            <a:srgbClr val="7030A0"/>
                          </a:solidFill>
                          <a:effectLst/>
                          <a:latin typeface="Arial Nova Cond" panose="020B0506020202020204" pitchFamily="34" charset="0"/>
                          <a:ea typeface="Calibri" panose="020F0502020204030204" pitchFamily="34" charset="0"/>
                          <a:cs typeface="Arial"/>
                        </a:rPr>
                        <a:t>Dommermøte sone N-Østerdal</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04.</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05.</a:t>
                      </a:r>
                    </a:p>
                    <a:p>
                      <a:pPr marL="0" marR="0" lvl="0" indent="0" algn="l">
                        <a:lnSpc>
                          <a:spcPct val="107000"/>
                        </a:lnSpc>
                        <a:spcBef>
                          <a:spcPts val="0"/>
                        </a:spcBef>
                        <a:spcAft>
                          <a:spcPts val="0"/>
                        </a:spcAft>
                        <a:buNone/>
                      </a:pPr>
                      <a:r>
                        <a:rPr lang="nb-NO" sz="900" b="1">
                          <a:solidFill>
                            <a:srgbClr val="7030A0"/>
                          </a:solidFill>
                          <a:latin typeface="Arial Nova Cond" panose="020B0506020202020204" pitchFamily="34" charset="0"/>
                        </a:rPr>
                        <a:t>Klubb BDO Soneturn. G/J09</a:t>
                      </a:r>
                    </a:p>
                    <a:p>
                      <a:pPr>
                        <a:lnSpc>
                          <a:spcPct val="107000"/>
                        </a:lnSpc>
                        <a:spcAft>
                          <a:spcPts val="0"/>
                        </a:spcAft>
                      </a:pPr>
                      <a:r>
                        <a:rPr lang="nb-NO" sz="900" b="1">
                          <a:solidFill>
                            <a:srgbClr val="7030A0"/>
                          </a:solidFill>
                          <a:effectLst/>
                          <a:latin typeface="Arial Nova Cond" panose="020B0506020202020204" pitchFamily="34" charset="0"/>
                          <a:ea typeface="Calibri" panose="020F0502020204030204" pitchFamily="34" charset="0"/>
                          <a:cs typeface="Arial"/>
                        </a:rPr>
                        <a:t>Kompetansehelg Namdal og Fosen</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effectLst/>
                          <a:latin typeface="Arial Nova Cond" panose="020B0506020202020204" pitchFamily="34" charset="0"/>
                          <a:ea typeface="Calibri" panose="020F0502020204030204" pitchFamily="34" charset="0"/>
                          <a:cs typeface="Arial"/>
                        </a:rPr>
                        <a:t>Kompetansehelg Namdal og Fosen</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4125680"/>
                  </a:ext>
                </a:extLst>
              </a:tr>
              <a:tr h="146394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6</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07.-13.02.</a:t>
                      </a: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07.</a:t>
                      </a: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Barnefotballforum</a:t>
                      </a:r>
                      <a:endParaRPr lang="nb-NO" sz="900" b="1">
                        <a:solidFill>
                          <a:srgbClr val="7030A0"/>
                        </a:solidFill>
                        <a:latin typeface="Arial Nova Cond" panose="020B0506020202020204" pitchFamily="34" charset="0"/>
                      </a:endParaRP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Dommermøte Lerkendal for kvinnelige dommere</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08.</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Barnefotballforum</a:t>
                      </a:r>
                      <a:r>
                        <a:rPr lang="nb-NO" sz="900" b="1" dirty="0">
                          <a:solidFill>
                            <a:schemeClr val="tx1"/>
                          </a:solidFill>
                          <a:effectLst/>
                          <a:latin typeface="Arial Nova Cond" panose="020B0506020202020204" pitchFamily="34" charset="0"/>
                          <a:ea typeface="Calibri" panose="020F0502020204030204" pitchFamily="34" charset="0"/>
                          <a:cs typeface="Arial"/>
                        </a:rPr>
                        <a:t> </a:t>
                      </a:r>
                    </a:p>
                    <a:p>
                      <a:pPr lvl="0">
                        <a:lnSpc>
                          <a:spcPct val="107000"/>
                        </a:lnSpc>
                        <a:spcAft>
                          <a:spcPts val="0"/>
                        </a:spcAft>
                        <a:buNone/>
                      </a:pPr>
                      <a:r>
                        <a:rPr lang="nb-NO" sz="900" b="1" dirty="0">
                          <a:solidFill>
                            <a:schemeClr val="tx1"/>
                          </a:solidFill>
                          <a:effectLst/>
                          <a:latin typeface="Arial Nova Cond" panose="020B0506020202020204" pitchFamily="34" charset="0"/>
                          <a:ea typeface="Calibri" panose="020F0502020204030204" pitchFamily="34" charset="0"/>
                          <a:cs typeface="Arial"/>
                        </a:rPr>
                        <a:t>Styremøte 02/22 </a:t>
                      </a:r>
                    </a:p>
                    <a:p>
                      <a:pPr lvl="0">
                        <a:lnSpc>
                          <a:spcPct val="107000"/>
                        </a:lnSpc>
                        <a:spcAft>
                          <a:spcPts val="0"/>
                        </a:spcAft>
                        <a:buNone/>
                      </a:pPr>
                      <a:r>
                        <a:rPr lang="nb-NO" sz="900" b="1" dirty="0">
                          <a:solidFill>
                            <a:schemeClr val="tx1"/>
                          </a:solidFill>
                          <a:effectLst/>
                          <a:latin typeface="Arial Nova Cond" panose="020B0506020202020204" pitchFamily="34" charset="0"/>
                          <a:ea typeface="Calibri" panose="020F0502020204030204" pitchFamily="34" charset="0"/>
                          <a:cs typeface="Arial"/>
                        </a:rPr>
                        <a:t>NFF Trøndelag </a:t>
                      </a:r>
                      <a:endParaRPr lang="nb-NO" sz="900" b="1" dirty="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09.</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Team BDO G/J15</a:t>
                      </a:r>
                    </a:p>
                    <a:p>
                      <a:pPr marL="0" marR="0" lvl="0" indent="0" algn="l">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Barnefotballforum</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Dommermøte sone Innherred</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Dommermøte sone Namdal</a:t>
                      </a:r>
                      <a:br>
                        <a:rPr lang="nb-NO" sz="900" b="1" dirty="0">
                          <a:solidFill>
                            <a:srgbClr val="7030A0"/>
                          </a:solidFill>
                          <a:effectLst/>
                          <a:latin typeface="Arial Nova Cond" panose="020B0506020202020204" pitchFamily="34" charset="0"/>
                          <a:ea typeface="Calibri" panose="020F0502020204030204" pitchFamily="34" charset="0"/>
                          <a:cs typeface="Arial"/>
                        </a:rPr>
                      </a:br>
                      <a:r>
                        <a:rPr lang="nb-NO" sz="900" b="1" dirty="0">
                          <a:solidFill>
                            <a:srgbClr val="7030A0"/>
                          </a:solidFill>
                          <a:effectLst/>
                          <a:latin typeface="Arial Nova Cond" panose="020B0506020202020204" pitchFamily="34" charset="0"/>
                          <a:ea typeface="Calibri" panose="020F0502020204030204" pitchFamily="34" charset="0"/>
                          <a:cs typeface="Arial"/>
                        </a:rPr>
                        <a:t>Trenerveiledersamling - Innherred</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10.</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Barnefotballforum </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Dommermøte sone Gauldal</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Dommermøte sone Orkdal</a:t>
                      </a:r>
                      <a:br>
                        <a:rPr lang="nb-NO" sz="900" b="1" dirty="0">
                          <a:solidFill>
                            <a:srgbClr val="7030A0"/>
                          </a:solidFill>
                          <a:effectLst/>
                          <a:latin typeface="Arial Nova Cond" panose="020B0506020202020204" pitchFamily="34" charset="0"/>
                          <a:ea typeface="Calibri" panose="020F0502020204030204" pitchFamily="34" charset="0"/>
                          <a:cs typeface="Arial"/>
                        </a:rPr>
                      </a:br>
                      <a:r>
                        <a:rPr lang="nb-NO" sz="900" b="1" dirty="0">
                          <a:solidFill>
                            <a:srgbClr val="7030A0"/>
                          </a:solidFill>
                          <a:effectLst/>
                          <a:latin typeface="Arial Nova Cond" panose="020B0506020202020204" pitchFamily="34" charset="0"/>
                          <a:ea typeface="Calibri" panose="020F0502020204030204" pitchFamily="34" charset="0"/>
                          <a:cs typeface="Arial"/>
                        </a:rPr>
                        <a:t>Trenerveiledersamling - Orkdal</a:t>
                      </a:r>
                    </a:p>
                    <a:p>
                      <a:pPr marL="0" marR="0" lvl="0" indent="0" algn="l" rtl="0" eaLnBrk="1" fontAlgn="auto" latinLnBrk="0" hangingPunct="1">
                        <a:lnSpc>
                          <a:spcPct val="107000"/>
                        </a:lnSpc>
                        <a:spcBef>
                          <a:spcPts val="0"/>
                        </a:spcBef>
                        <a:spcAft>
                          <a:spcPts val="0"/>
                        </a:spcAft>
                        <a:buClrTx/>
                        <a:buSzTx/>
                        <a:buFontTx/>
                        <a:buNone/>
                      </a:pPr>
                      <a:endParaRPr lang="nb-NO" sz="900" b="1" dirty="0">
                        <a:solidFill>
                          <a:schemeClr val="tx1"/>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11.</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Regionmesterskap Futsal – Norgescup senior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Klubb BDO G/J08-09-10</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Kompetansehelg Orkdal </a:t>
                      </a:r>
                    </a:p>
                    <a:p>
                      <a:pPr marL="0" marR="0" lvl="0" indent="0" algn="l">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Kompetansehelg felles for Gauldal/N-Østerdal</a:t>
                      </a:r>
                    </a:p>
                    <a:p>
                      <a:pPr marL="0" marR="0" lvl="0" indent="0" algn="l" defTabSz="1097280" rtl="0" eaLnBrk="1" fontAlgn="auto" latinLnBrk="0" hangingPunct="1">
                        <a:lnSpc>
                          <a:spcPct val="107000"/>
                        </a:lnSpc>
                        <a:spcBef>
                          <a:spcPts val="0"/>
                        </a:spcBef>
                        <a:spcAft>
                          <a:spcPts val="0"/>
                        </a:spcAft>
                        <a:buClrTx/>
                        <a:buSzTx/>
                        <a:buFontTx/>
                        <a:buNone/>
                        <a:tabLst/>
                        <a:defRPr/>
                      </a:pPr>
                      <a:br>
                        <a:rPr lang="nb-NO" sz="900" b="0" dirty="0">
                          <a:solidFill>
                            <a:srgbClr val="7030A0"/>
                          </a:solidFill>
                          <a:latin typeface="Arial Nova Cond" panose="020B0506020202020204" pitchFamily="34" charset="0"/>
                        </a:rPr>
                      </a:b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13.</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FF0000"/>
                          </a:solidFill>
                          <a:effectLst/>
                          <a:latin typeface="Arial Nova Cond" panose="020B0506020202020204" pitchFamily="34" charset="0"/>
                          <a:ea typeface="Calibri" panose="020F0502020204030204" pitchFamily="34" charset="0"/>
                          <a:cs typeface="Arial"/>
                        </a:rPr>
                        <a:t>Søknadsfrist </a:t>
                      </a:r>
                      <a:r>
                        <a:rPr lang="nb-NO" sz="900" b="1">
                          <a:solidFill>
                            <a:srgbClr val="FF0000"/>
                          </a:solidFill>
                          <a:effectLst/>
                          <a:latin typeface="Arial Nova Cond" panose="020B0506020202020204" pitchFamily="34" charset="0"/>
                          <a:ea typeface="Calibri" panose="020F0502020204030204" pitchFamily="34" charset="0"/>
                          <a:cs typeface="Arial"/>
                        </a:rPr>
                        <a:t>for opptak </a:t>
                      </a:r>
                      <a:r>
                        <a:rPr lang="nb-NO" sz="900" b="1" dirty="0">
                          <a:solidFill>
                            <a:srgbClr val="FF0000"/>
                          </a:solidFill>
                          <a:effectLst/>
                          <a:latin typeface="Arial Nova Cond" panose="020B0506020202020204" pitchFamily="34" charset="0"/>
                          <a:ea typeface="Calibri" panose="020F0502020204030204" pitchFamily="34" charset="0"/>
                          <a:cs typeface="Arial"/>
                        </a:rPr>
                        <a:t>til «</a:t>
                      </a:r>
                      <a:r>
                        <a:rPr lang="nb-NO" sz="900" b="1">
                          <a:solidFill>
                            <a:srgbClr val="FF0000"/>
                          </a:solidFill>
                          <a:effectLst/>
                          <a:latin typeface="Arial Nova Cond" panose="020B0506020202020204" pitchFamily="34" charset="0"/>
                          <a:ea typeface="Calibri" panose="020F0502020204030204" pitchFamily="34" charset="0"/>
                          <a:cs typeface="Arial"/>
                        </a:rPr>
                        <a:t>Fremtidens ledere 2022»</a:t>
                      </a:r>
                      <a:endParaRPr lang="nb-NO" sz="900" b="1" dirty="0">
                        <a:solidFill>
                          <a:srgbClr val="FF0000"/>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Regionmesterskap Futsal – Norgescup senior</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Kompetansehelg Orkdal </a:t>
                      </a:r>
                    </a:p>
                    <a:p>
                      <a:pPr marL="0" marR="0" lvl="0" indent="0" algn="l">
                        <a:lnSpc>
                          <a:spcPct val="107000"/>
                        </a:lnSpc>
                        <a:spcBef>
                          <a:spcPts val="0"/>
                        </a:spcBef>
                        <a:spcAft>
                          <a:spcPts val="0"/>
                        </a:spcAft>
                        <a:buClrTx/>
                        <a:buSzTx/>
                        <a:buFontTx/>
                        <a:buNone/>
                      </a:pPr>
                      <a:r>
                        <a:rPr lang="nb-NO" sz="900" b="1" dirty="0" err="1">
                          <a:solidFill>
                            <a:srgbClr val="7030A0"/>
                          </a:solidFill>
                          <a:effectLst/>
                          <a:latin typeface="Arial Nova Cond" panose="020B0506020202020204" pitchFamily="34" charset="0"/>
                          <a:ea typeface="Calibri" panose="020F0502020204030204" pitchFamily="34" charset="0"/>
                          <a:cs typeface="Arial"/>
                        </a:rPr>
                        <a:t>Komeptansehelg</a:t>
                      </a:r>
                      <a:r>
                        <a:rPr lang="nb-NO" sz="900" b="1" dirty="0">
                          <a:solidFill>
                            <a:srgbClr val="7030A0"/>
                          </a:solidFill>
                          <a:effectLst/>
                          <a:latin typeface="Arial Nova Cond" panose="020B0506020202020204" pitchFamily="34" charset="0"/>
                          <a:ea typeface="Calibri" panose="020F0502020204030204" pitchFamily="34" charset="0"/>
                          <a:cs typeface="Arial"/>
                        </a:rPr>
                        <a:t> felles for Gauldal/N-Østerdal</a:t>
                      </a:r>
                    </a:p>
                    <a:p>
                      <a:pPr marL="0" marR="0" lvl="0" indent="0" algn="l" rtl="0" eaLnBrk="1" fontAlgn="auto" latinLnBrk="0" hangingPunct="1">
                        <a:lnSpc>
                          <a:spcPct val="107000"/>
                        </a:lnSpc>
                        <a:spcBef>
                          <a:spcPts val="0"/>
                        </a:spcBef>
                        <a:spcAft>
                          <a:spcPts val="0"/>
                        </a:spcAft>
                        <a:buClrTx/>
                        <a:buSzTx/>
                        <a:buFontTx/>
                        <a:buNone/>
                      </a:pPr>
                      <a:endParaRPr lang="nb-NO" sz="900" b="1" dirty="0">
                        <a:solidFill>
                          <a:srgbClr val="FF000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1540709"/>
                  </a:ext>
                </a:extLst>
              </a:tr>
              <a:tr h="1546478">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7</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14.-20.02.</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a:solidFill>
                            <a:schemeClr val="tx1"/>
                          </a:solidFill>
                          <a:effectLst/>
                          <a:latin typeface="Arial Nova Cond" panose="020B0506020202020204" pitchFamily="34" charset="0"/>
                          <a:ea typeface="Calibri" panose="020F0502020204030204" pitchFamily="34" charset="0"/>
                          <a:cs typeface="Arial"/>
                        </a:rPr>
                        <a:t>14.</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15.</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0000FF"/>
                          </a:solidFill>
                          <a:effectLst/>
                          <a:latin typeface="Arial Nova Cond" panose="020B0506020202020204" pitchFamily="34" charset="0"/>
                          <a:ea typeface="Calibri" panose="020F0502020204030204" pitchFamily="34" charset="0"/>
                          <a:cs typeface="Arial"/>
                        </a:rPr>
                        <a:t>Felles digitalt klubbforum: OBOS-cup og Trøndersk Mesterskap </a:t>
                      </a:r>
                      <a:br>
                        <a:rPr lang="nb-NO" sz="900" b="1" dirty="0">
                          <a:solidFill>
                            <a:srgbClr val="CC9900"/>
                          </a:solidFill>
                          <a:effectLst/>
                          <a:latin typeface="Arial Nova Cond" panose="020B0506020202020204" pitchFamily="34" charset="0"/>
                          <a:ea typeface="Calibri" panose="020F0502020204030204" pitchFamily="34" charset="0"/>
                          <a:cs typeface="Arial"/>
                        </a:rPr>
                      </a:br>
                      <a:r>
                        <a:rPr lang="nb-NO" sz="900" b="1" dirty="0">
                          <a:solidFill>
                            <a:srgbClr val="7030A0"/>
                          </a:solidFill>
                          <a:effectLst/>
                          <a:latin typeface="Arial Nova Cond" panose="020B0506020202020204" pitchFamily="34" charset="0"/>
                          <a:ea typeface="Calibri" panose="020F0502020204030204" pitchFamily="34" charset="0"/>
                          <a:cs typeface="Arial"/>
                        </a:rPr>
                        <a:t>Trenerveiledersamling - Stjørdal</a:t>
                      </a:r>
                      <a:endParaRPr lang="nb-NO" sz="900" b="1" dirty="0">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CC990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17.</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cs typeface="Arial"/>
                        </a:rPr>
                        <a:t>Dommermøte DA/</a:t>
                      </a:r>
                      <a:r>
                        <a:rPr lang="nb-NO" sz="900" b="1" dirty="0" err="1">
                          <a:solidFill>
                            <a:srgbClr val="7030A0"/>
                          </a:solidFill>
                          <a:effectLst/>
                          <a:latin typeface="Arial Nova Cond" panose="020B0506020202020204" pitchFamily="34" charset="0"/>
                          <a:cs typeface="Arial"/>
                        </a:rPr>
                        <a:t>Kval.klubb</a:t>
                      </a:r>
                      <a:r>
                        <a:rPr lang="nb-NO" sz="900" b="1" dirty="0">
                          <a:solidFill>
                            <a:srgbClr val="7030A0"/>
                          </a:solidFill>
                          <a:effectLst/>
                          <a:latin typeface="Arial Nova Cond" panose="020B0506020202020204" pitchFamily="34" charset="0"/>
                          <a:cs typeface="Arial"/>
                        </a:rPr>
                        <a:t> – Tynset</a:t>
                      </a:r>
                      <a:br>
                        <a:rPr lang="nb-NO" sz="900" b="1" dirty="0">
                          <a:solidFill>
                            <a:srgbClr val="7030A0"/>
                          </a:solidFill>
                          <a:effectLst/>
                          <a:latin typeface="Arial Nova Cond" panose="020B0506020202020204" pitchFamily="34" charset="0"/>
                          <a:cs typeface="Arial"/>
                        </a:rPr>
                      </a:br>
                      <a:r>
                        <a:rPr lang="nb-NO" sz="900" b="1" dirty="0">
                          <a:solidFill>
                            <a:srgbClr val="7030A0"/>
                          </a:solidFill>
                          <a:effectLst/>
                          <a:latin typeface="Arial Nova Cond" panose="020B0506020202020204" pitchFamily="34" charset="0"/>
                          <a:ea typeface="Calibri" panose="020F0502020204030204" pitchFamily="34" charset="0"/>
                          <a:cs typeface="Arial"/>
                        </a:rPr>
                        <a:t>Trenerveiledersamling - Trondheim</a:t>
                      </a:r>
                    </a:p>
                    <a:p>
                      <a:pPr lvl="0">
                        <a:lnSpc>
                          <a:spcPct val="107000"/>
                        </a:lnSpc>
                        <a:spcAft>
                          <a:spcPts val="0"/>
                        </a:spcAft>
                        <a:buNone/>
                      </a:pPr>
                      <a:endParaRPr lang="nb-NO" sz="900" b="1" dirty="0">
                        <a:solidFill>
                          <a:srgbClr val="7030A0"/>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18.</a:t>
                      </a: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Klubb BDO G/J08-09-10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Team BDO G/J13-14-15</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Team BDO G/J13-14-15</a:t>
                      </a:r>
                    </a:p>
                    <a:p>
                      <a:pPr>
                        <a:lnSpc>
                          <a:spcPct val="107000"/>
                        </a:lnSpc>
                        <a:spcAft>
                          <a:spcPts val="0"/>
                        </a:spcAft>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5225348"/>
                  </a:ext>
                </a:extLst>
              </a:tr>
              <a:tr h="158589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8</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21.-27.02.</a:t>
                      </a: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dirty="0">
                          <a:solidFill>
                            <a:srgbClr val="002060"/>
                          </a:solidFill>
                          <a:effectLst/>
                          <a:latin typeface="Arial Nova Cond" panose="020B0506020202020204" pitchFamily="34" charset="0"/>
                          <a:ea typeface="Calibri" panose="020F0502020204030204" pitchFamily="34" charset="0"/>
                          <a:cs typeface="Arial"/>
                        </a:rPr>
                        <a:t>Vinterferie Trøndelag</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solidFill>
                            <a:schemeClr val="tx1"/>
                          </a:solidFill>
                          <a:effectLst/>
                          <a:latin typeface="Arial Nova Cond" panose="020B0506020202020204" pitchFamily="34" charset="0"/>
                          <a:ea typeface="Calibri" panose="020F0502020204030204" pitchFamily="34" charset="0"/>
                          <a:cs typeface="Arial"/>
                        </a:rPr>
                        <a:t>21</a:t>
                      </a:r>
                      <a:r>
                        <a:rPr lang="nb-NO" sz="900" b="1">
                          <a:solidFill>
                            <a:srgbClr val="FF0000"/>
                          </a:solidFill>
                          <a:effectLst/>
                          <a:latin typeface="Arial Nova Cond" panose="020B0506020202020204" pitchFamily="34" charset="0"/>
                          <a:ea typeface="Calibri" panose="020F0502020204030204" pitchFamily="34" charset="0"/>
                          <a:cs typeface="Arial"/>
                        </a:rPr>
                        <a:t>.</a:t>
                      </a:r>
                    </a:p>
                    <a:p>
                      <a:pPr lvl="0">
                        <a:lnSpc>
                          <a:spcPct val="107000"/>
                        </a:lnSpc>
                        <a:spcAft>
                          <a:spcPts val="0"/>
                        </a:spcAft>
                        <a:buNone/>
                      </a:pPr>
                      <a:r>
                        <a:rPr lang="nb-NO" sz="900" b="1">
                          <a:solidFill>
                            <a:srgbClr val="7030A0"/>
                          </a:solidFill>
                          <a:effectLst/>
                          <a:latin typeface="Arial Nova Cond" panose="020B0506020202020204" pitchFamily="34" charset="0"/>
                          <a:cs typeface="Arial"/>
                        </a:rPr>
                        <a:t>Dommermøte DA/Kval.klubb - Trondheim</a:t>
                      </a:r>
                    </a:p>
                    <a:p>
                      <a:pPr lvl="0">
                        <a:lnSpc>
                          <a:spcPct val="107000"/>
                        </a:lnSpc>
                        <a:spcAft>
                          <a:spcPts val="0"/>
                        </a:spcAft>
                        <a:buNone/>
                      </a:pPr>
                      <a:endParaRPr lang="nb-NO" sz="900" b="1">
                        <a:solidFill>
                          <a:srgbClr val="FF0000"/>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22.</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23.</a:t>
                      </a:r>
                    </a:p>
                    <a:p>
                      <a:pPr lvl="0">
                        <a:lnSpc>
                          <a:spcPct val="107000"/>
                        </a:lnSpc>
                        <a:spcAft>
                          <a:spcPts val="0"/>
                        </a:spcAft>
                        <a:buNone/>
                      </a:pPr>
                      <a:r>
                        <a:rPr lang="nb-NO" sz="900" b="1">
                          <a:solidFill>
                            <a:srgbClr val="7030A0"/>
                          </a:solidFill>
                          <a:effectLst/>
                          <a:latin typeface="Arial Nova Cond" panose="020B0506020202020204" pitchFamily="34" charset="0"/>
                          <a:cs typeface="Arial"/>
                        </a:rPr>
                        <a:t>Dommermøte DA/Kval.klubb - Orkdal</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24.</a:t>
                      </a: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Dommermøte DA/Kval.klubb - Innherred</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25.</a:t>
                      </a:r>
                    </a:p>
                    <a:p>
                      <a:pPr lvl="0">
                        <a:lnSpc>
                          <a:spcPct val="107000"/>
                        </a:lnSpc>
                        <a:spcAft>
                          <a:spcPts val="0"/>
                        </a:spcAft>
                        <a:buNone/>
                      </a:pPr>
                      <a:endParaRPr lang="nb-NO" sz="900" b="1">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Team BDO kamper G/J14-15</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27.</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Team BDO kamper G/J14-15</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989283"/>
                  </a:ext>
                </a:extLst>
              </a:tr>
            </a:tbl>
          </a:graphicData>
        </a:graphic>
      </p:graphicFrame>
    </p:spTree>
    <p:extLst>
      <p:ext uri="{BB962C8B-B14F-4D97-AF65-F5344CB8AC3E}">
        <p14:creationId xmlns:p14="http://schemas.microsoft.com/office/powerpoint/2010/main" val="23022755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0"/>
          <a:ext cx="12192004" cy="7776313"/>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504549">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MARS</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203472">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UKENR./DATO</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MANDAG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TIRSDAG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ONSDAG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TORSDAG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FREDAG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LØRDAG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1273387">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9</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28.02.-06.03.</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28.02..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Startdato puljespill OBOS-cup</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FF0000"/>
                          </a:solidFill>
                          <a:effectLst/>
                          <a:latin typeface="Arial Nova Cond" panose="020B0506020202020204" pitchFamily="34" charset="0"/>
                          <a:ea typeface="Calibri" panose="020F0502020204030204" pitchFamily="34" charset="0"/>
                          <a:cs typeface="Arial"/>
                        </a:rPr>
                        <a:t>Frist påmelding av lag (7-9 år)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0000FF"/>
                          </a:solidFill>
                          <a:effectLst/>
                          <a:latin typeface="Arial Nova Cond" panose="020B0506020202020204" pitchFamily="34" charset="0"/>
                          <a:ea typeface="Calibri" panose="020F0502020204030204" pitchFamily="34" charset="0"/>
                          <a:cs typeface="Arial"/>
                        </a:rPr>
                        <a:t>NFF TRØNDELAG </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0000FF"/>
                          </a:solidFill>
                          <a:effectLst/>
                          <a:latin typeface="Arial Nova Cond" panose="020B0506020202020204" pitchFamily="34" charset="0"/>
                          <a:ea typeface="Calibri" panose="020F0502020204030204" pitchFamily="34" charset="0"/>
                          <a:cs typeface="Arial"/>
                        </a:rPr>
                        <a:t>KRETSTING 2022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a:solidFill>
                            <a:srgbClr val="7030A0"/>
                          </a:solidFill>
                          <a:effectLst/>
                          <a:latin typeface="Arial Nova Cond" panose="020B0506020202020204" pitchFamily="34" charset="0"/>
                        </a:rPr>
                        <a:t>Fagtirsdag - Fotballspillet</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tx1"/>
                          </a:solidFill>
                          <a:effectLst/>
                          <a:latin typeface="Arial Nova Cond" panose="020B0506020202020204" pitchFamily="34" charset="0"/>
                          <a:ea typeface="Calibri" panose="020F0502020204030204" pitchFamily="34" charset="0"/>
                          <a:cs typeface="Arial"/>
                        </a:rPr>
                        <a:t>02.</a:t>
                      </a:r>
                      <a:br>
                        <a:rPr lang="nb-NO" sz="900" b="1" dirty="0">
                          <a:solidFill>
                            <a:schemeClr val="tx1"/>
                          </a:solidFill>
                          <a:effectLst/>
                          <a:latin typeface="Arial Nova Cond" panose="020B0506020202020204" pitchFamily="34" charset="0"/>
                          <a:ea typeface="Calibri" panose="020F0502020204030204" pitchFamily="34" charset="0"/>
                          <a:cs typeface="Arial"/>
                        </a:rPr>
                      </a:br>
                      <a:r>
                        <a:rPr lang="nb-NO" sz="900" b="1" dirty="0">
                          <a:solidFill>
                            <a:srgbClr val="7030A0"/>
                          </a:solidFill>
                          <a:effectLst/>
                          <a:latin typeface="Arial Nova Cond" panose="020B0506020202020204" pitchFamily="34" charset="0"/>
                          <a:cs typeface="Arial"/>
                        </a:rPr>
                        <a:t>Veiledersamling UEFA C</a:t>
                      </a:r>
                      <a:br>
                        <a:rPr lang="nb-NO" sz="900" b="1" dirty="0">
                          <a:solidFill>
                            <a:srgbClr val="7030A0"/>
                          </a:solidFill>
                          <a:effectLst/>
                          <a:latin typeface="Arial Nova Cond" panose="020B0506020202020204" pitchFamily="34" charset="0"/>
                          <a:cs typeface="Arial"/>
                        </a:rPr>
                      </a:br>
                      <a:r>
                        <a:rPr lang="nb-NO" sz="900" b="1" dirty="0">
                          <a:solidFill>
                            <a:srgbClr val="7030A0"/>
                          </a:solidFill>
                          <a:effectLst/>
                          <a:latin typeface="Arial Nova Cond" panose="020B0506020202020204" pitchFamily="34" charset="0"/>
                          <a:cs typeface="Arial"/>
                        </a:rPr>
                        <a:t>- Digital</a:t>
                      </a:r>
                      <a:endParaRPr lang="nb-NO" sz="900" b="1" dirty="0">
                        <a:solidFill>
                          <a:schemeClr val="tx1"/>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03.</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Klubb BDO G/J08-09-10 (By)</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tx1"/>
                        </a:solidFill>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04.</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Fremtidens ledere saml. 1</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tx1"/>
                        </a:solidFill>
                        <a:latin typeface="Arial Nova Cond" panose="020B0506020202020204" pitchFamily="34" charset="0"/>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05.</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0000FF"/>
                          </a:solidFill>
                          <a:effectLst/>
                          <a:latin typeface="Arial Nova Cond" panose="020B0506020202020204" pitchFamily="34" charset="0"/>
                          <a:ea typeface="Calibri" panose="020F0502020204030204" pitchFamily="34" charset="0"/>
                          <a:cs typeface="Arial"/>
                        </a:rPr>
                        <a:t>NFF FORBUNDSTING 2022     </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Fremtidens ledere Samling 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Klubb BDO G/J08-09-10 (Distrikt)</a:t>
                      </a:r>
                    </a:p>
                    <a:p>
                      <a:pPr marL="0" marR="0" lvl="0" indent="0" algn="l">
                        <a:lnSpc>
                          <a:spcPct val="107000"/>
                        </a:lnSpc>
                        <a:spcBef>
                          <a:spcPts val="0"/>
                        </a:spcBef>
                        <a:spcAft>
                          <a:spcPts val="0"/>
                        </a:spcAft>
                        <a:buClrTx/>
                        <a:buSzTx/>
                        <a:buFontTx/>
                        <a:buNone/>
                      </a:pPr>
                      <a:r>
                        <a:rPr lang="nb-NO" sz="900" b="1" dirty="0">
                          <a:solidFill>
                            <a:srgbClr val="7030A0"/>
                          </a:solidFill>
                          <a:latin typeface="Arial Nova Cond" panose="020B0506020202020204" pitchFamily="34" charset="0"/>
                        </a:rPr>
                        <a:t>NFF Trenerveilederkurs Samling </a:t>
                      </a:r>
                    </a:p>
                    <a:p>
                      <a:pPr marL="0" marR="0" lvl="0" indent="0" algn="l">
                        <a:lnSpc>
                          <a:spcPct val="107000"/>
                        </a:lnSpc>
                        <a:spcBef>
                          <a:spcPts val="0"/>
                        </a:spcBef>
                        <a:spcAft>
                          <a:spcPts val="0"/>
                        </a:spcAft>
                        <a:buNone/>
                      </a:pPr>
                      <a:endParaRPr lang="nb-NO" sz="900" b="1" dirty="0">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FF0000"/>
                          </a:solidFill>
                          <a:effectLst/>
                          <a:latin typeface="Arial Nova Cond" panose="020B0506020202020204" pitchFamily="34" charset="0"/>
                          <a:ea typeface="Calibri" panose="020F0502020204030204" pitchFamily="34" charset="0"/>
                          <a:cs typeface="Arial"/>
                        </a:rPr>
                        <a:t>Frist resertifisering kvalitetsklubb </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0000FF"/>
                          </a:solidFill>
                          <a:effectLst/>
                          <a:latin typeface="Arial Nova Cond" panose="020B0506020202020204" pitchFamily="34" charset="0"/>
                          <a:ea typeface="Calibri" panose="020F0502020204030204" pitchFamily="34" charset="0"/>
                          <a:cs typeface="Arial"/>
                        </a:rPr>
                        <a:t>NFF FORBUNDSTING 2022 </a:t>
                      </a:r>
                      <a:r>
                        <a:rPr lang="nb-NO" sz="900" b="1" dirty="0">
                          <a:solidFill>
                            <a:srgbClr val="7030A0"/>
                          </a:solidFill>
                          <a:effectLst/>
                          <a:latin typeface="Arial Nova Cond" panose="020B0506020202020204" pitchFamily="34" charset="0"/>
                          <a:ea typeface="Calibri" panose="020F0502020204030204" pitchFamily="34" charset="0"/>
                          <a:cs typeface="Arial"/>
                        </a:rPr>
                        <a:t>Fremtidens ledere Samling 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a:solidFill>
                            <a:srgbClr val="7030A0"/>
                          </a:solidFill>
                          <a:effectLst/>
                          <a:latin typeface="Arial Nova Cond" panose="020B0506020202020204" pitchFamily="34" charset="0"/>
                        </a:rPr>
                        <a:t>NFF Trenerveilederkurs Samling 1</a:t>
                      </a:r>
                      <a:endParaRPr lang="nb-NO" sz="900" b="1" dirty="0">
                        <a:solidFill>
                          <a:srgbClr val="7030A0"/>
                        </a:solidFill>
                        <a:latin typeface="Arial Nova Cond" panose="020B0506020202020204" pitchFamily="34" charset="0"/>
                      </a:endParaRPr>
                    </a:p>
                    <a:p>
                      <a:pPr>
                        <a:lnSpc>
                          <a:spcPct val="107000"/>
                        </a:lnSpc>
                        <a:spcAft>
                          <a:spcPts val="0"/>
                        </a:spcAft>
                      </a:pPr>
                      <a:endParaRPr lang="nb-NO" sz="900" b="1" dirty="0">
                        <a:solidFill>
                          <a:srgbClr val="FF000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4125680"/>
                  </a:ext>
                </a:extLst>
              </a:tr>
              <a:tr h="115539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10</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07.-13.03.</a:t>
                      </a: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07.</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r>
                        <a:rPr lang="nb-NO" sz="900" b="1" dirty="0">
                          <a:solidFill>
                            <a:schemeClr val="tx1"/>
                          </a:solidFill>
                          <a:effectLst/>
                          <a:latin typeface="Arial Nova Cond" panose="020B0506020202020204" pitchFamily="34" charset="0"/>
                          <a:ea typeface="Calibri" panose="020F0502020204030204" pitchFamily="34" charset="0"/>
                          <a:cs typeface="Arial"/>
                        </a:rPr>
                        <a:t>Styremøte 03/22 </a:t>
                      </a:r>
                    </a:p>
                    <a:p>
                      <a:pPr marL="0" marR="0" lvl="0" indent="0" algn="l" rtl="0" eaLnBrk="1" fontAlgn="auto" latinLnBrk="0" hangingPunct="1">
                        <a:lnSpc>
                          <a:spcPct val="107000"/>
                        </a:lnSpc>
                        <a:spcBef>
                          <a:spcPts val="0"/>
                        </a:spcBef>
                        <a:spcAft>
                          <a:spcPts val="0"/>
                        </a:spcAft>
                        <a:buClrTx/>
                        <a:buSzTx/>
                        <a:buFontTx/>
                        <a:buNone/>
                      </a:pPr>
                      <a:r>
                        <a:rPr lang="nb-NO" sz="900" b="1" dirty="0">
                          <a:solidFill>
                            <a:schemeClr val="tx1"/>
                          </a:solidFill>
                          <a:effectLst/>
                          <a:latin typeface="Arial Nova Cond" panose="020B0506020202020204" pitchFamily="34" charset="0"/>
                          <a:ea typeface="Calibri" panose="020F0502020204030204" pitchFamily="34" charset="0"/>
                          <a:cs typeface="Arial"/>
                        </a:rPr>
                        <a:t>NFF Trøndelag </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08.</a:t>
                      </a:r>
                    </a:p>
                    <a:p>
                      <a:pPr>
                        <a:lnSpc>
                          <a:spcPct val="107000"/>
                        </a:lnSpc>
                        <a:spcAft>
                          <a:spcPts val="0"/>
                        </a:spcAft>
                      </a:pPr>
                      <a:endParaRPr lang="nb-NO" sz="900" b="1" dirty="0">
                        <a:solidFill>
                          <a:schemeClr val="tx1"/>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09.</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a:t>
                      </a:r>
                    </a:p>
                    <a:p>
                      <a:pPr lvl="0">
                        <a:lnSpc>
                          <a:spcPct val="107000"/>
                        </a:lnSpc>
                        <a:spcAft>
                          <a:spcPts val="0"/>
                        </a:spcAft>
                        <a:buNone/>
                      </a:pPr>
                      <a:r>
                        <a:rPr lang="nb-NO" sz="900" b="1" dirty="0">
                          <a:solidFill>
                            <a:srgbClr val="7030A0"/>
                          </a:solidFill>
                          <a:effectLst/>
                          <a:latin typeface="Arial Nova Cond" panose="020B0506020202020204" pitchFamily="34" charset="0"/>
                          <a:cs typeface="Arial"/>
                        </a:rPr>
                        <a:t>Veiledermøte dommer</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Klubb BDO G/J08-09-10 (By)</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latin typeface="Arial Nova Cond" panose="020B0506020202020204" pitchFamily="34" charset="0"/>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11.</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Trøndersk Mesterskap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Klubb BDO G/J08-09-10 (Distrikt)</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Team BDO G/J13-14-15</a:t>
                      </a:r>
                    </a:p>
                    <a:p>
                      <a:pPr marL="0" marR="0" lvl="0" indent="0" algn="l">
                        <a:lnSpc>
                          <a:spcPct val="107000"/>
                        </a:lnSpc>
                        <a:spcBef>
                          <a:spcPts val="0"/>
                        </a:spcBef>
                        <a:spcAft>
                          <a:spcPts val="0"/>
                        </a:spcAft>
                        <a:buClrTx/>
                        <a:buSzTx/>
                        <a:buFontTx/>
                        <a:buNone/>
                      </a:pPr>
                      <a:endParaRPr lang="nb-NO" sz="900" b="1" dirty="0">
                        <a:solidFill>
                          <a:srgbClr val="7030A0"/>
                        </a:solidFill>
                        <a:latin typeface="Arial Nova Cond" panose="020B0506020202020204" pitchFamily="34" charset="0"/>
                      </a:endParaRPr>
                    </a:p>
                    <a:p>
                      <a:pPr marL="0" marR="0" lvl="0" indent="0" algn="l" rtl="0" eaLnBrk="1" fontAlgn="auto" latinLnBrk="0" hangingPunct="1">
                        <a:lnSpc>
                          <a:spcPct val="107000"/>
                        </a:lnSpc>
                        <a:spcBef>
                          <a:spcPts val="0"/>
                        </a:spcBef>
                        <a:spcAft>
                          <a:spcPts val="0"/>
                        </a:spcAft>
                        <a:buClrTx/>
                        <a:buSzTx/>
                        <a:buFontTx/>
                        <a:buNone/>
                      </a:pPr>
                      <a:endParaRPr lang="nb-NO" sz="900" b="1" dirty="0">
                        <a:solidFill>
                          <a:srgbClr val="7030A0"/>
                        </a:solidFill>
                        <a:latin typeface="Arial Nova Cond" panose="020B0506020202020204" pitchFamily="34" charset="0"/>
                      </a:endParaRPr>
                    </a:p>
                    <a:p>
                      <a:pPr>
                        <a:lnSpc>
                          <a:spcPct val="107000"/>
                        </a:lnSpc>
                        <a:spcAft>
                          <a:spcPts val="0"/>
                        </a:spcAft>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13.</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Trøndersk Mesterskap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Team BDO G/J13-14-15</a:t>
                      </a:r>
                    </a:p>
                    <a:p>
                      <a:pPr marL="0" marR="0" lvl="0" indent="0" algn="l" rtl="0" eaLnBrk="1" fontAlgn="auto" latinLnBrk="0" hangingPunct="1">
                        <a:lnSpc>
                          <a:spcPct val="107000"/>
                        </a:lnSpc>
                        <a:spcBef>
                          <a:spcPts val="0"/>
                        </a:spcBef>
                        <a:spcAft>
                          <a:spcPts val="0"/>
                        </a:spcAft>
                        <a:buClrTx/>
                        <a:buSzTx/>
                        <a:buFontTx/>
                        <a:buNone/>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1540709"/>
                  </a:ext>
                </a:extLst>
              </a:tr>
              <a:tr h="155871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11</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14.-20.03.</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dirty="0">
                          <a:solidFill>
                            <a:schemeClr val="tx1"/>
                          </a:solidFill>
                          <a:effectLst/>
                          <a:latin typeface="Arial Nova Cond" panose="020B0506020202020204" pitchFamily="34" charset="0"/>
                          <a:ea typeface="Calibri" panose="020F0502020204030204" pitchFamily="34" charset="0"/>
                          <a:cs typeface="Arial"/>
                        </a:rPr>
                        <a:t>14.</a:t>
                      </a:r>
                    </a:p>
                    <a:p>
                      <a:pPr lvl="0">
                        <a:lnSpc>
                          <a:spcPct val="107000"/>
                        </a:lnSpc>
                        <a:spcAft>
                          <a:spcPts val="0"/>
                        </a:spcAft>
                        <a:buNone/>
                      </a:pPr>
                      <a:r>
                        <a:rPr lang="nb-NO" sz="900" b="1" dirty="0">
                          <a:solidFill>
                            <a:srgbClr val="0000FF"/>
                          </a:solidFill>
                          <a:effectLst/>
                          <a:latin typeface="Arial Nova Cond" panose="020B0506020202020204" pitchFamily="34" charset="0"/>
                          <a:ea typeface="Calibri" panose="020F0502020204030204" pitchFamily="34" charset="0"/>
                          <a:cs typeface="Arial"/>
                        </a:rPr>
                        <a:t>Digitalt klubbforum </a:t>
                      </a:r>
                    </a:p>
                    <a:p>
                      <a:pPr lvl="0">
                        <a:lnSpc>
                          <a:spcPct val="107000"/>
                        </a:lnSpc>
                        <a:spcAft>
                          <a:spcPts val="0"/>
                        </a:spcAft>
                        <a:buNone/>
                      </a:pPr>
                      <a:r>
                        <a:rPr lang="nb-NO" sz="900" b="1" dirty="0">
                          <a:solidFill>
                            <a:srgbClr val="0000FF"/>
                          </a:solidFill>
                          <a:effectLst/>
                          <a:latin typeface="Arial Nova Cond" panose="020B0506020202020204" pitchFamily="34" charset="0"/>
                          <a:ea typeface="Calibri" panose="020F0502020204030204" pitchFamily="34" charset="0"/>
                          <a:cs typeface="Arial"/>
                        </a:rPr>
                        <a:t>Nord-Østerdal </a:t>
                      </a:r>
                    </a:p>
                    <a:p>
                      <a:pPr lvl="0">
                        <a:lnSpc>
                          <a:spcPct val="107000"/>
                        </a:lnSpc>
                        <a:spcAft>
                          <a:spcPts val="0"/>
                        </a:spcAft>
                        <a:buNone/>
                      </a:pPr>
                      <a:r>
                        <a:rPr lang="nb-NO" sz="900" b="1" dirty="0">
                          <a:solidFill>
                            <a:srgbClr val="0000FF"/>
                          </a:solidFill>
                          <a:effectLst/>
                          <a:latin typeface="Arial Nova Cond" panose="020B0506020202020204" pitchFamily="34" charset="0"/>
                          <a:ea typeface="Calibri" panose="020F0502020204030204" pitchFamily="34" charset="0"/>
                          <a:cs typeface="Arial"/>
                        </a:rPr>
                        <a:t>Digitalt klubbforum Ytre Namdal/Namdal</a:t>
                      </a:r>
                    </a:p>
                    <a:p>
                      <a:pPr lvl="0">
                        <a:lnSpc>
                          <a:spcPct val="107000"/>
                        </a:lnSpc>
                        <a:spcAft>
                          <a:spcPts val="0"/>
                        </a:spcAft>
                        <a:buNone/>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15.</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FF0000"/>
                          </a:solidFill>
                          <a:effectLst/>
                          <a:latin typeface="Arial Nova Cond" panose="020B0506020202020204" pitchFamily="34" charset="0"/>
                          <a:ea typeface="Calibri" panose="020F0502020204030204" pitchFamily="34" charset="0"/>
                          <a:cs typeface="Arial"/>
                        </a:rPr>
                        <a:t>Søknadsfrist UEFA B-lisens</a:t>
                      </a:r>
                    </a:p>
                    <a:p>
                      <a:pPr>
                        <a:lnSpc>
                          <a:spcPct val="107000"/>
                        </a:lnSpc>
                        <a:spcAft>
                          <a:spcPts val="0"/>
                        </a:spcAft>
                      </a:pPr>
                      <a:r>
                        <a:rPr lang="nb-NO" sz="900" b="1" dirty="0">
                          <a:solidFill>
                            <a:srgbClr val="0000FF"/>
                          </a:solidFill>
                          <a:effectLst/>
                          <a:latin typeface="Arial Nova Cond" panose="020B0506020202020204" pitchFamily="34" charset="0"/>
                          <a:ea typeface="Calibri" panose="020F0502020204030204" pitchFamily="34" charset="0"/>
                          <a:cs typeface="Arial"/>
                        </a:rPr>
                        <a:t>Digitalt klubbforum sone Innherred</a:t>
                      </a:r>
                    </a:p>
                    <a:p>
                      <a:pPr>
                        <a:lnSpc>
                          <a:spcPct val="107000"/>
                        </a:lnSpc>
                        <a:spcAft>
                          <a:spcPts val="0"/>
                        </a:spcAft>
                      </a:pPr>
                      <a:r>
                        <a:rPr lang="nb-NO" sz="900" b="1" dirty="0">
                          <a:solidFill>
                            <a:srgbClr val="0000FF"/>
                          </a:solidFill>
                          <a:effectLst/>
                          <a:latin typeface="Arial Nova Cond" panose="020B0506020202020204" pitchFamily="34" charset="0"/>
                          <a:ea typeface="Calibri" panose="020F0502020204030204" pitchFamily="34" charset="0"/>
                          <a:cs typeface="Arial"/>
                        </a:rPr>
                        <a:t>Digitalt klubbforum sone Stjørdal</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Start UEFA C-lisens </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delkurs 1 og 2</a:t>
                      </a:r>
                    </a:p>
                    <a:p>
                      <a:pPr lvl="0">
                        <a:lnSpc>
                          <a:spcPct val="107000"/>
                        </a:lnSpc>
                        <a:spcAft>
                          <a:spcPts val="0"/>
                        </a:spcAft>
                        <a:buNone/>
                      </a:pPr>
                      <a:r>
                        <a:rPr lang="nb-NO" sz="900" b="1" dirty="0">
                          <a:solidFill>
                            <a:srgbClr val="7030A0"/>
                          </a:solidFill>
                          <a:effectLst/>
                          <a:latin typeface="Arial Nova Cond" panose="020B0506020202020204" pitchFamily="34" charset="0"/>
                          <a:cs typeface="Arial"/>
                        </a:rPr>
                        <a:t>Start praksis forkurs </a:t>
                      </a:r>
                    </a:p>
                    <a:p>
                      <a:pPr lvl="0">
                        <a:lnSpc>
                          <a:spcPct val="107000"/>
                        </a:lnSpc>
                        <a:spcAft>
                          <a:spcPts val="0"/>
                        </a:spcAft>
                        <a:buNone/>
                      </a:pPr>
                      <a:r>
                        <a:rPr lang="nb-NO" sz="900" b="1" dirty="0">
                          <a:solidFill>
                            <a:srgbClr val="7030A0"/>
                          </a:solidFill>
                          <a:effectLst/>
                          <a:latin typeface="Arial Nova Cond" panose="020B0506020202020204" pitchFamily="34" charset="0"/>
                          <a:cs typeface="Arial"/>
                        </a:rPr>
                        <a:t>UEFA B-lisen</a:t>
                      </a:r>
                    </a:p>
                    <a:p>
                      <a:pPr lvl="0">
                        <a:lnSpc>
                          <a:spcPct val="107000"/>
                        </a:lnSpc>
                        <a:spcAft>
                          <a:spcPts val="0"/>
                        </a:spcAft>
                        <a:buNone/>
                      </a:pPr>
                      <a:endParaRPr lang="nb-NO" sz="900" dirty="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0000FF"/>
                          </a:solidFill>
                          <a:effectLst/>
                          <a:latin typeface="Arial Nova Cond" panose="020B0506020202020204" pitchFamily="34" charset="0"/>
                          <a:ea typeface="Calibri" panose="020F0502020204030204" pitchFamily="34" charset="0"/>
                          <a:cs typeface="Arial"/>
                        </a:rPr>
                        <a:t>Digitalt klubbforum sone Trondheim </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0000FF"/>
                          </a:solidFill>
                          <a:effectLst/>
                          <a:latin typeface="Arial Nova Cond" panose="020B0506020202020204" pitchFamily="34" charset="0"/>
                          <a:ea typeface="Calibri" panose="020F0502020204030204" pitchFamily="34" charset="0"/>
                          <a:cs typeface="Arial"/>
                        </a:rPr>
                        <a:t>Digitalt klubbforum sone Fosen</a:t>
                      </a:r>
                      <a:r>
                        <a:rPr lang="nb-NO" sz="900" b="1" dirty="0">
                          <a:solidFill>
                            <a:srgbClr val="CC9900"/>
                          </a:solidFill>
                          <a:effectLst/>
                          <a:latin typeface="Arial Nova Cond" panose="020B0506020202020204" pitchFamily="34" charset="0"/>
                          <a:ea typeface="Calibri" panose="020F0502020204030204" pitchFamily="34" charset="0"/>
                          <a:cs typeface="Arial"/>
                        </a:rPr>
                        <a:t> </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17.</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0000FF"/>
                          </a:solidFill>
                          <a:latin typeface="Arial Nova Cond" panose="020B0506020202020204" pitchFamily="34" charset="0"/>
                        </a:rPr>
                        <a:t>Digitalt klubbforum sone Orkdal </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0000FF"/>
                          </a:solidFill>
                          <a:latin typeface="Arial Nova Cond" panose="020B0506020202020204" pitchFamily="34" charset="0"/>
                        </a:rPr>
                        <a:t>Digitalt klubbforum sone Gauldal  </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7030A0"/>
                          </a:solidFill>
                          <a:latin typeface="Arial Nova Cond" panose="020B0506020202020204" pitchFamily="34" charset="0"/>
                        </a:rPr>
                        <a:t>Klubb BDO G/J08-09-10 (By)</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18.</a:t>
                      </a: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Trøndersk Mesterskap</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NFF Keepertrener B-lisenskurs</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chemeClr val="accent6">
                              <a:lumMod val="75000"/>
                            </a:schemeClr>
                          </a:solidFill>
                          <a:effectLst/>
                          <a:latin typeface="Arial Nova Cond" panose="020B0506020202020204" pitchFamily="34" charset="0"/>
                          <a:ea typeface="Calibri" panose="020F0502020204030204" pitchFamily="34" charset="0"/>
                          <a:cs typeface="Arial"/>
                        </a:rPr>
                        <a:t>Trøndersk Mesterskap</a:t>
                      </a: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NFF Keepertrener B-lisenskurs</a:t>
                      </a:r>
                      <a:endParaRPr lang="nb-NO" sz="900">
                        <a:solidFill>
                          <a:srgbClr val="7030A0"/>
                        </a:solidFill>
                        <a:latin typeface="Arial Nova Cond" panose="020B0506020202020204" pitchFamily="34" charset="0"/>
                      </a:endParaRPr>
                    </a:p>
                    <a:p>
                      <a:pPr>
                        <a:lnSpc>
                          <a:spcPct val="107000"/>
                        </a:lnSpc>
                        <a:spcAft>
                          <a:spcPts val="0"/>
                        </a:spcAft>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5225348"/>
                  </a:ext>
                </a:extLst>
              </a:tr>
              <a:tr h="1416050">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12</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21.-27.03.</a:t>
                      </a: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solidFill>
                            <a:schemeClr val="tx1"/>
                          </a:solidFill>
                          <a:effectLst/>
                          <a:latin typeface="Arial Nova Cond" panose="020B0506020202020204" pitchFamily="34" charset="0"/>
                          <a:ea typeface="Calibri" panose="020F0502020204030204" pitchFamily="34" charset="0"/>
                          <a:cs typeface="Arial"/>
                        </a:rPr>
                        <a:t>21</a:t>
                      </a:r>
                      <a:r>
                        <a:rPr lang="nb-NO" sz="900" b="1">
                          <a:solidFill>
                            <a:srgbClr val="FF0000"/>
                          </a:solidFill>
                          <a:effectLst/>
                          <a:latin typeface="Arial Nova Cond" panose="020B0506020202020204" pitchFamily="34" charset="0"/>
                          <a:ea typeface="Calibri" panose="020F0502020204030204" pitchFamily="34" charset="0"/>
                          <a:cs typeface="Arial"/>
                        </a:rPr>
                        <a:t>.</a:t>
                      </a:r>
                    </a:p>
                    <a:p>
                      <a:pPr lvl="0">
                        <a:lnSpc>
                          <a:spcPct val="107000"/>
                        </a:lnSpc>
                        <a:spcAft>
                          <a:spcPts val="0"/>
                        </a:spcAft>
                        <a:buNone/>
                      </a:pPr>
                      <a:r>
                        <a:rPr lang="nb-NO" sz="900" b="1">
                          <a:solidFill>
                            <a:srgbClr val="7030A0"/>
                          </a:solidFill>
                          <a:effectLst/>
                          <a:latin typeface="Arial Nova Cond" panose="020B0506020202020204" pitchFamily="34" charset="0"/>
                          <a:cs typeface="Arial"/>
                        </a:rPr>
                        <a:t>Faddermøte dommer </a:t>
                      </a:r>
                    </a:p>
                    <a:p>
                      <a:pPr lvl="0">
                        <a:lnSpc>
                          <a:spcPct val="107000"/>
                        </a:lnSpc>
                        <a:spcAft>
                          <a:spcPts val="0"/>
                        </a:spcAft>
                        <a:buNone/>
                      </a:pPr>
                      <a:endParaRPr lang="nb-NO" sz="900" b="1">
                        <a:solidFill>
                          <a:srgbClr val="FF0000"/>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22.</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23.</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Team BDO G/J13-14-15</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Klubb BDO G/J08-09-10 (By)</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Equinor Talentleir Gutter</a:t>
                      </a: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Forkurs UEFA B-lisens (teori)</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25.</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Equinor Talentleir Gutter</a:t>
                      </a:r>
                    </a:p>
                    <a:p>
                      <a:pPr lvl="0">
                        <a:lnSpc>
                          <a:spcPct val="107000"/>
                        </a:lnSpc>
                        <a:spcAft>
                          <a:spcPts val="0"/>
                        </a:spcAft>
                        <a:buNone/>
                      </a:pPr>
                      <a:endParaRPr lang="nb-NO" sz="900" b="1">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Trøndersk Mesterskap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Klubb BDO G/J08-09-10 (Distrikt)</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err="1">
                          <a:solidFill>
                            <a:srgbClr val="7030A0"/>
                          </a:solidFill>
                          <a:latin typeface="Arial Nova Cond" panose="020B0506020202020204" pitchFamily="34" charset="0"/>
                        </a:rPr>
                        <a:t>Equinor</a:t>
                      </a:r>
                      <a:r>
                        <a:rPr lang="nb-NO" sz="900" b="1" dirty="0">
                          <a:solidFill>
                            <a:srgbClr val="7030A0"/>
                          </a:solidFill>
                          <a:latin typeface="Arial Nova Cond" panose="020B0506020202020204" pitchFamily="34" charset="0"/>
                        </a:rPr>
                        <a:t> Talentleir Gutter</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27.</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Trøndersk Mesterskap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Sluttdato puljespill OBOS-cup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Seriestart G16 0. div.</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err="1">
                          <a:solidFill>
                            <a:srgbClr val="7030A0"/>
                          </a:solidFill>
                          <a:latin typeface="Arial Nova Cond" panose="020B0506020202020204" pitchFamily="34" charset="0"/>
                        </a:rPr>
                        <a:t>Equinor</a:t>
                      </a:r>
                      <a:r>
                        <a:rPr lang="nb-NO" sz="900" b="1" dirty="0">
                          <a:solidFill>
                            <a:srgbClr val="7030A0"/>
                          </a:solidFill>
                          <a:latin typeface="Arial Nova Cond" panose="020B0506020202020204" pitchFamily="34" charset="0"/>
                        </a:rPr>
                        <a:t> Talentleir Gutter</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989283"/>
                  </a:ext>
                </a:extLst>
              </a:tr>
              <a:tr h="1535028">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13</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28.03-.03.04.</a:t>
                      </a: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a:solidFill>
                            <a:schemeClr val="tx1"/>
                          </a:solidFill>
                          <a:effectLst/>
                          <a:latin typeface="Arial Nova Cond" panose="020B0506020202020204" pitchFamily="34" charset="0"/>
                          <a:cs typeface="Arial"/>
                        </a:rPr>
                        <a:t>28.</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Equinor Talentleir Gutter</a:t>
                      </a:r>
                    </a:p>
                    <a:p>
                      <a:pPr lvl="0">
                        <a:lnSpc>
                          <a:spcPct val="107000"/>
                        </a:lnSpc>
                        <a:spcAft>
                          <a:spcPts val="0"/>
                        </a:spcAft>
                        <a:buNone/>
                      </a:pPr>
                      <a:endParaRPr lang="nb-NO" sz="900" b="1">
                        <a:solidFill>
                          <a:schemeClr val="tx1"/>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i="0" u="none" strike="noStrike" noProof="0">
                          <a:solidFill>
                            <a:schemeClr val="tx1"/>
                          </a:solidFill>
                          <a:effectLst/>
                          <a:latin typeface="Arial Nova Cond" panose="020B0506020202020204" pitchFamily="34" charset="0"/>
                        </a:rPr>
                        <a:t>29.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Equinor Talentleir Gutter</a:t>
                      </a:r>
                    </a:p>
                    <a:p>
                      <a:pPr marL="0" marR="0" lvl="0" indent="0" algn="l">
                        <a:lnSpc>
                          <a:spcPct val="107000"/>
                        </a:lnSpc>
                        <a:spcBef>
                          <a:spcPts val="0"/>
                        </a:spcBef>
                        <a:spcAft>
                          <a:spcPts val="0"/>
                        </a:spcAft>
                        <a:buClrTx/>
                        <a:buSzTx/>
                        <a:buFontTx/>
                        <a:buNone/>
                      </a:pPr>
                      <a:r>
                        <a:rPr lang="nb-NO" sz="900" b="1">
                          <a:solidFill>
                            <a:srgbClr val="7030A0"/>
                          </a:solidFill>
                          <a:latin typeface="Arial Nova Cond" panose="020B0506020202020204" pitchFamily="34" charset="0"/>
                        </a:rPr>
                        <a:t>Vårsamling dommer (krets)</a:t>
                      </a:r>
                    </a:p>
                    <a:p>
                      <a:pPr lvl="0">
                        <a:lnSpc>
                          <a:spcPct val="107000"/>
                        </a:lnSpc>
                        <a:spcAft>
                          <a:spcPts val="0"/>
                        </a:spcAft>
                        <a:buNone/>
                      </a:pPr>
                      <a:endParaRPr lang="nb-NO" sz="900" b="1" i="0" u="none" strike="noStrike" noProof="0">
                        <a:solidFill>
                          <a:schemeClr val="tx1"/>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i="0" u="none" strike="noStrike" noProof="0">
                          <a:solidFill>
                            <a:schemeClr val="tx1"/>
                          </a:solidFill>
                          <a:effectLst/>
                          <a:latin typeface="Arial Nova Cond" panose="020B0506020202020204" pitchFamily="34" charset="0"/>
                        </a:rPr>
                        <a:t>30.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chemeClr val="accent6">
                              <a:lumMod val="75000"/>
                            </a:schemeClr>
                          </a:solidFill>
                          <a:effectLst/>
                          <a:latin typeface="Arial Nova Cond" panose="020B0506020202020204" pitchFamily="34" charset="0"/>
                          <a:ea typeface="Calibri" panose="020F0502020204030204" pitchFamily="34" charset="0"/>
                          <a:cs typeface="Arial"/>
                        </a:rPr>
                        <a:t>Seriestart G19 0.div.</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Equinor Talentleir Gutter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effectLst/>
                          <a:latin typeface="Arial Nova Cond" panose="020B0506020202020204" pitchFamily="34" charset="0"/>
                          <a:ea typeface="Calibri" panose="020F0502020204030204" pitchFamily="34" charset="0"/>
                          <a:cs typeface="Arial"/>
                        </a:rPr>
                        <a:t>Toppgruppe G08-09</a:t>
                      </a:r>
                    </a:p>
                    <a:p>
                      <a:pPr lvl="0">
                        <a:lnSpc>
                          <a:spcPct val="107000"/>
                        </a:lnSpc>
                        <a:spcAft>
                          <a:spcPts val="0"/>
                        </a:spcAft>
                        <a:buNone/>
                      </a:pPr>
                      <a:endParaRPr lang="nb-NO" sz="900" b="1" i="0" u="none" strike="noStrike" noProof="0">
                        <a:solidFill>
                          <a:schemeClr val="tx1"/>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i="0" u="none" strike="noStrike" noProof="0">
                          <a:solidFill>
                            <a:schemeClr val="tx1"/>
                          </a:solidFill>
                          <a:effectLst/>
                          <a:latin typeface="Arial Nova Cond" panose="020B0506020202020204" pitchFamily="34" charset="0"/>
                        </a:rPr>
                        <a:t>31.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Klubb BDO G/J08-09-10 (By)</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Equinor Talentleir Gutter</a:t>
                      </a:r>
                    </a:p>
                    <a:p>
                      <a:pPr lvl="0">
                        <a:lnSpc>
                          <a:spcPct val="107000"/>
                        </a:lnSpc>
                        <a:spcAft>
                          <a:spcPts val="0"/>
                        </a:spcAft>
                        <a:buNone/>
                      </a:pPr>
                      <a:endParaRPr lang="nb-NO" sz="900" b="1" i="0" u="none" strike="noStrike" noProof="0">
                        <a:solidFill>
                          <a:schemeClr val="tx1"/>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a:effectLst/>
                          <a:latin typeface="Arial Nova Cond" panose="020B0506020202020204" pitchFamily="34" charset="0"/>
                          <a:cs typeface="Arial"/>
                        </a:rPr>
                        <a:t>01.04.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chemeClr val="accent6">
                              <a:lumMod val="75000"/>
                            </a:schemeClr>
                          </a:solidFill>
                          <a:effectLst/>
                          <a:latin typeface="Arial Nova Cond" panose="020B0506020202020204" pitchFamily="34" charset="0"/>
                          <a:ea typeface="Calibri" panose="020F0502020204030204" pitchFamily="34" charset="0"/>
                          <a:cs typeface="Arial"/>
                        </a:rPr>
                        <a:t>Seriestart 5. div. menn</a:t>
                      </a:r>
                    </a:p>
                    <a:p>
                      <a:pPr lvl="0">
                        <a:lnSpc>
                          <a:spcPct val="107000"/>
                        </a:lnSpc>
                        <a:spcAft>
                          <a:spcPts val="0"/>
                        </a:spcAft>
                        <a:buNone/>
                      </a:pPr>
                      <a:r>
                        <a:rPr lang="nb-NO" sz="900" b="1">
                          <a:solidFill>
                            <a:srgbClr val="0000FF"/>
                          </a:solidFill>
                          <a:effectLst/>
                          <a:latin typeface="Arial Nova Cond" panose="020B0506020202020204" pitchFamily="34" charset="0"/>
                          <a:cs typeface="Arial"/>
                        </a:rPr>
                        <a:t>Lederlunch</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02.04.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Seriestart 4. div. menn</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Klubb BDO G/J08-09-10 (Distrikt)</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NTF Elitetiltak</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Team BDO G/J13</a:t>
                      </a:r>
                    </a:p>
                    <a:p>
                      <a:pPr marL="0" marR="0" lvl="0" indent="0" algn="l">
                        <a:lnSpc>
                          <a:spcPct val="107000"/>
                        </a:lnSpc>
                        <a:spcBef>
                          <a:spcPts val="0"/>
                        </a:spcBef>
                        <a:spcAft>
                          <a:spcPts val="0"/>
                        </a:spcAft>
                        <a:buClrTx/>
                        <a:buSzTx/>
                        <a:buFontTx/>
                        <a:buNone/>
                      </a:pPr>
                      <a:r>
                        <a:rPr lang="nb-NO" sz="900" b="1" dirty="0">
                          <a:solidFill>
                            <a:srgbClr val="7030A0"/>
                          </a:solidFill>
                          <a:latin typeface="Arial Nova Cond" panose="020B0506020202020204" pitchFamily="34" charset="0"/>
                        </a:rPr>
                        <a:t>NFF Trenerveilederkurs Samling 2</a:t>
                      </a:r>
                    </a:p>
                    <a:p>
                      <a:pPr marL="0" marR="0" lvl="0" indent="0" algn="l" rtl="0" eaLnBrk="1" fontAlgn="auto" latinLnBrk="0" hangingPunct="1">
                        <a:lnSpc>
                          <a:spcPct val="107000"/>
                        </a:lnSpc>
                        <a:spcBef>
                          <a:spcPts val="0"/>
                        </a:spcBef>
                        <a:spcAft>
                          <a:spcPts val="0"/>
                        </a:spcAft>
                        <a:buClrTx/>
                        <a:buSzTx/>
                        <a:buFontTx/>
                        <a:buNone/>
                      </a:pPr>
                      <a:r>
                        <a:rPr lang="nb-NO" sz="900" b="1" dirty="0">
                          <a:solidFill>
                            <a:schemeClr val="tx1"/>
                          </a:solidFill>
                          <a:effectLst/>
                          <a:latin typeface="Arial Nova Cond" panose="020B0506020202020204" pitchFamily="34" charset="0"/>
                          <a:ea typeface="Calibri" panose="020F0502020204030204" pitchFamily="34" charset="0"/>
                          <a:cs typeface="Arial"/>
                        </a:rPr>
                        <a:t>         </a:t>
                      </a:r>
                    </a:p>
                    <a:p>
                      <a:pPr>
                        <a:lnSpc>
                          <a:spcPct val="107000"/>
                        </a:lnSpc>
                        <a:spcAft>
                          <a:spcPts val="0"/>
                        </a:spcAft>
                      </a:pPr>
                      <a:endParaRPr lang="nb-NO" sz="900" b="1" dirty="0">
                        <a:solidFill>
                          <a:schemeClr val="tx1"/>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03.04.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FF0000"/>
                          </a:solidFill>
                          <a:effectLst/>
                          <a:latin typeface="Arial Nova Cond" panose="020B0506020202020204" pitchFamily="34" charset="0"/>
                          <a:ea typeface="Calibri" panose="020F0502020204030204" pitchFamily="34" charset="0"/>
                          <a:cs typeface="Arial"/>
                        </a:rPr>
                        <a:t>Frist kampendringer</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Team Trøndelag ?</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NTF Elitetiltak</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Team BDO G/J13</a:t>
                      </a:r>
                    </a:p>
                    <a:p>
                      <a:pPr marL="0" marR="0" lvl="0" indent="0" algn="l">
                        <a:lnSpc>
                          <a:spcPct val="107000"/>
                        </a:lnSpc>
                        <a:spcBef>
                          <a:spcPts val="0"/>
                        </a:spcBef>
                        <a:spcAft>
                          <a:spcPts val="0"/>
                        </a:spcAft>
                        <a:buClrTx/>
                        <a:buSzTx/>
                        <a:buFontTx/>
                        <a:buNone/>
                      </a:pPr>
                      <a:r>
                        <a:rPr lang="nb-NO" sz="900" b="1" dirty="0">
                          <a:solidFill>
                            <a:srgbClr val="7030A0"/>
                          </a:solidFill>
                          <a:latin typeface="Arial Nova Cond" panose="020B0506020202020204" pitchFamily="34" charset="0"/>
                        </a:rPr>
                        <a:t>NFF Trenerveilederkurs Samling 2</a:t>
                      </a:r>
                      <a:r>
                        <a:rPr lang="nb-NO" sz="900" b="1" dirty="0">
                          <a:solidFill>
                            <a:schemeClr val="tx1"/>
                          </a:solidFill>
                          <a:effectLst/>
                          <a:latin typeface="Arial Nova Cond" panose="020B0506020202020204" pitchFamily="34" charset="0"/>
                          <a:ea typeface="Calibri" panose="020F0502020204030204" pitchFamily="34" charset="0"/>
                          <a:cs typeface="Arial"/>
                        </a:rPr>
                        <a:t>             </a:t>
                      </a: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5939817"/>
                  </a:ext>
                </a:extLst>
              </a:tr>
            </a:tbl>
          </a:graphicData>
        </a:graphic>
      </p:graphicFrame>
    </p:spTree>
    <p:extLst>
      <p:ext uri="{BB962C8B-B14F-4D97-AF65-F5344CB8AC3E}">
        <p14:creationId xmlns:p14="http://schemas.microsoft.com/office/powerpoint/2010/main" val="38887060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0"/>
          <a:ext cx="12192004" cy="6858002"/>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532610">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APRIL</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214788">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UKENR./DATO</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MANDAG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TIRSDAG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ONSDAG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TORSDAG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FREDAG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LØRDAG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1527651">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14</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04.-10.04.</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Seriestart 3 .div. kvinner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Seriestart 10 år til senior</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05.</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Digital samling </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Fremtidens ledere</a:t>
                      </a:r>
                      <a:br>
                        <a:rPr lang="nb-NO" sz="900" b="1" dirty="0">
                          <a:solidFill>
                            <a:srgbClr val="7030A0"/>
                          </a:solidFill>
                          <a:effectLst/>
                          <a:latin typeface="Arial Nova Cond" panose="020B0506020202020204" pitchFamily="34" charset="0"/>
                          <a:ea typeface="Calibri" panose="020F0502020204030204" pitchFamily="34" charset="0"/>
                          <a:cs typeface="Arial"/>
                        </a:rPr>
                      </a:br>
                      <a:r>
                        <a:rPr lang="nb-NO" sz="900" b="1" i="0" u="none" strike="noStrike" noProof="0" dirty="0">
                          <a:solidFill>
                            <a:srgbClr val="7030A0"/>
                          </a:solidFill>
                          <a:effectLst/>
                          <a:latin typeface="Arial Nova Cond" panose="020B0506020202020204" pitchFamily="34" charset="0"/>
                        </a:rPr>
                        <a:t>Fagtirsdag - Fotballspillet</a:t>
                      </a: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a:t>
                      </a:r>
                    </a:p>
                    <a:p>
                      <a:pPr>
                        <a:lnSpc>
                          <a:spcPct val="107000"/>
                        </a:lnSpc>
                        <a:spcAft>
                          <a:spcPts val="0"/>
                        </a:spcAft>
                      </a:pPr>
                      <a:endParaRPr lang="nb-NO" sz="900" b="1" dirty="0">
                        <a:solidFill>
                          <a:schemeClr val="tx1"/>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07.</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Klubb BDO G/J08-09-10 (By)</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08.</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09.</a:t>
                      </a:r>
                    </a:p>
                    <a:p>
                      <a:pPr marL="0" marR="0" lvl="0" indent="0" algn="l">
                        <a:lnSpc>
                          <a:spcPct val="107000"/>
                        </a:lnSpc>
                        <a:spcBef>
                          <a:spcPts val="0"/>
                        </a:spcBef>
                        <a:spcAft>
                          <a:spcPts val="0"/>
                        </a:spcAft>
                        <a:buNone/>
                      </a:pPr>
                      <a:r>
                        <a:rPr lang="nb-NO" sz="900" b="1">
                          <a:solidFill>
                            <a:srgbClr val="7030A0"/>
                          </a:solidFill>
                          <a:latin typeface="Arial Nova Cond" panose="020B0506020202020204" pitchFamily="34" charset="0"/>
                        </a:rPr>
                        <a:t>Klubb BDO kamp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Team BDO G/J13</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latin typeface="Arial Nova Cond" panose="020B0506020202020204" pitchFamily="34" charset="0"/>
                        </a:rPr>
                        <a:t>Team BDO G/J13</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Slutt UEFA C-lisens </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delkurs 1 og 2</a:t>
                      </a:r>
                      <a:endParaRPr lang="nb-NO" sz="900" b="1" dirty="0">
                        <a:latin typeface="Arial Nova Cond" panose="020B0506020202020204" pitchFamily="34" charset="0"/>
                      </a:endParaRPr>
                    </a:p>
                    <a:p>
                      <a:pPr lvl="0">
                        <a:lnSpc>
                          <a:spcPct val="107000"/>
                        </a:lnSpc>
                        <a:spcAft>
                          <a:spcPts val="0"/>
                        </a:spcAft>
                        <a:buNone/>
                      </a:pPr>
                      <a:r>
                        <a:rPr lang="nb-NO" sz="900" b="1" i="0" u="none" strike="noStrike" noProof="0" dirty="0">
                          <a:solidFill>
                            <a:srgbClr val="7030A0"/>
                          </a:solidFill>
                          <a:latin typeface="Arial Nova Cond" panose="020B0506020202020204" pitchFamily="34" charset="0"/>
                        </a:rPr>
                        <a:t>Slutt praksis forkurs UEFA B-lisens</a:t>
                      </a:r>
                      <a:endParaRPr lang="nb-NO" sz="900" b="1" dirty="0">
                        <a:solidFill>
                          <a:srgbClr val="7030A0"/>
                        </a:solidFill>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4125680"/>
                  </a:ext>
                </a:extLst>
              </a:tr>
              <a:tr h="1527651">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15</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11.-17.04.</a:t>
                      </a:r>
                    </a:p>
                    <a:p>
                      <a:pPr algn="ctr">
                        <a:lnSpc>
                          <a:spcPct val="107000"/>
                        </a:lnSpc>
                        <a:spcAft>
                          <a:spcPts val="0"/>
                        </a:spcAft>
                      </a:pPr>
                      <a:r>
                        <a:rPr lang="nb-NO" sz="1500" b="0" dirty="0">
                          <a:solidFill>
                            <a:srgbClr val="002060"/>
                          </a:solidFill>
                          <a:effectLst/>
                          <a:latin typeface="Arial Nova Cond" panose="020B0506020202020204" pitchFamily="34" charset="0"/>
                          <a:ea typeface="Calibri" panose="020F0502020204030204" pitchFamily="34" charset="0"/>
                          <a:cs typeface="Arial"/>
                        </a:rPr>
                        <a:t>Påskeferie</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11.</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12.</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13.</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solidFill>
                            <a:schemeClr val="accent2"/>
                          </a:solidFill>
                          <a:effectLst/>
                          <a:latin typeface="Arial Nova Cond" panose="020B0506020202020204" pitchFamily="34" charset="0"/>
                          <a:ea typeface="Calibri" panose="020F0502020204030204" pitchFamily="34" charset="0"/>
                          <a:cs typeface="Arial"/>
                        </a:rPr>
                        <a:t>14. Skjørtorsdag</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accent2"/>
                          </a:solidFill>
                          <a:effectLst/>
                          <a:latin typeface="Arial Nova Cond" panose="020B0506020202020204" pitchFamily="34" charset="0"/>
                          <a:ea typeface="Calibri" panose="020F0502020204030204" pitchFamily="34" charset="0"/>
                          <a:cs typeface="Arial"/>
                        </a:rPr>
                        <a:t>15. Langfredag</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16. Påskeaften</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solidFill>
                            <a:schemeClr val="accent2"/>
                          </a:solidFill>
                          <a:effectLst/>
                          <a:latin typeface="Arial Nova Cond" panose="020B0506020202020204" pitchFamily="34" charset="0"/>
                          <a:ea typeface="Calibri" panose="020F0502020204030204" pitchFamily="34" charset="0"/>
                          <a:cs typeface="Arial"/>
                        </a:rPr>
                        <a:t>17. 1.påskedag</a:t>
                      </a:r>
                    </a:p>
                    <a:p>
                      <a:pPr marL="0" marR="0" lvl="0" indent="0" algn="l" rtl="0" eaLnBrk="1" fontAlgn="auto" latinLnBrk="0" hangingPunct="1">
                        <a:lnSpc>
                          <a:spcPct val="107000"/>
                        </a:lnSpc>
                        <a:spcBef>
                          <a:spcPts val="0"/>
                        </a:spcBef>
                        <a:spcAft>
                          <a:spcPts val="0"/>
                        </a:spcAft>
                        <a:buClrTx/>
                        <a:buSzTx/>
                        <a:buFontTx/>
                        <a:buNone/>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1540709"/>
                  </a:ext>
                </a:extLst>
              </a:tr>
              <a:tr h="1527651">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16</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18.-24.04.</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a:solidFill>
                            <a:schemeClr val="accent2"/>
                          </a:solidFill>
                          <a:effectLst/>
                          <a:latin typeface="Arial Nova Cond" panose="020B0506020202020204" pitchFamily="34" charset="0"/>
                          <a:ea typeface="Calibri" panose="020F0502020204030204" pitchFamily="34" charset="0"/>
                          <a:cs typeface="Arial"/>
                        </a:rPr>
                        <a:t>18. 2.påskedag</a:t>
                      </a:r>
                    </a:p>
                    <a:p>
                      <a:pPr lvl="0">
                        <a:lnSpc>
                          <a:spcPct val="107000"/>
                        </a:lnSpc>
                        <a:spcAft>
                          <a:spcPts val="0"/>
                        </a:spcAft>
                        <a:buNone/>
                      </a:pPr>
                      <a:endParaRPr lang="nb-NO" sz="900" b="1">
                        <a:solidFill>
                          <a:schemeClr val="accent2"/>
                        </a:solidFill>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19.</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21.</a:t>
                      </a:r>
                    </a:p>
                    <a:p>
                      <a:pPr marL="0" marR="0" lvl="0" indent="0" algn="l" rtl="0" eaLnBrk="1" fontAlgn="auto" latinLnBrk="0" hangingPunct="1">
                        <a:lnSpc>
                          <a:spcPct val="107000"/>
                        </a:lnSpc>
                        <a:spcBef>
                          <a:spcPts val="0"/>
                        </a:spcBef>
                        <a:spcAft>
                          <a:spcPts val="0"/>
                        </a:spcAft>
                        <a:buClrTx/>
                        <a:buSzTx/>
                        <a:buFontTx/>
                        <a:buNone/>
                      </a:pPr>
                      <a:endParaRPr lang="nb-NO" sz="900" b="1" dirty="0">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Fremtidens ledere Samling 2</a:t>
                      </a: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23.</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Fremtidens ledere Samling 2</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NFF Fotballederkurs 1, Trondheim</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Kompetansehelg Innherred</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Fremtidens ledere Samling 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NFF Fotballederkurs 1, Trondheim</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Kompetansehelg Innherred</a:t>
                      </a:r>
                      <a:endParaRPr lang="nb-NO" sz="900" b="1" dirty="0">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5225348"/>
                  </a:ext>
                </a:extLst>
              </a:tr>
              <a:tr h="1527651">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17</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25.04.-01.05.</a:t>
                      </a: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25</a:t>
                      </a:r>
                      <a:r>
                        <a:rPr lang="nb-NO" sz="900" b="1" dirty="0">
                          <a:solidFill>
                            <a:srgbClr val="FF0000"/>
                          </a:solidFill>
                          <a:effectLst/>
                          <a:latin typeface="Arial Nova Cond" panose="020B0506020202020204" pitchFamily="34" charset="0"/>
                          <a:ea typeface="Calibri" panose="020F0502020204030204" pitchFamily="34" charset="0"/>
                          <a:cs typeface="Arial"/>
                        </a:rPr>
                        <a:t>.</a:t>
                      </a:r>
                    </a:p>
                    <a:p>
                      <a:pPr lvl="0">
                        <a:lnSpc>
                          <a:spcPct val="107000"/>
                        </a:lnSpc>
                        <a:spcAft>
                          <a:spcPts val="0"/>
                        </a:spcAft>
                        <a:buNone/>
                      </a:pPr>
                      <a:r>
                        <a:rPr lang="nb-NO" sz="900" b="1" dirty="0">
                          <a:solidFill>
                            <a:schemeClr val="tx1"/>
                          </a:solidFill>
                          <a:effectLst/>
                          <a:latin typeface="Arial Nova Cond" panose="020B0506020202020204" pitchFamily="34" charset="0"/>
                          <a:cs typeface="Arial"/>
                        </a:rPr>
                        <a:t>Styremøte 04/22 </a:t>
                      </a:r>
                    </a:p>
                    <a:p>
                      <a:pPr lvl="0">
                        <a:lnSpc>
                          <a:spcPct val="107000"/>
                        </a:lnSpc>
                        <a:spcAft>
                          <a:spcPts val="0"/>
                        </a:spcAft>
                        <a:buNone/>
                      </a:pPr>
                      <a:r>
                        <a:rPr lang="nb-NO" sz="900" b="1" dirty="0">
                          <a:solidFill>
                            <a:schemeClr val="tx1"/>
                          </a:solidFill>
                          <a:effectLst/>
                          <a:latin typeface="Arial Nova Cond" panose="020B0506020202020204" pitchFamily="34" charset="0"/>
                          <a:cs typeface="Arial"/>
                        </a:rPr>
                        <a:t>NFF Trøndelag</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26.</a:t>
                      </a:r>
                    </a:p>
                    <a:p>
                      <a:pPr lvl="0">
                        <a:lnSpc>
                          <a:spcPct val="107000"/>
                        </a:lnSpc>
                        <a:spcAft>
                          <a:spcPts val="0"/>
                        </a:spcAft>
                        <a:buNone/>
                      </a:pPr>
                      <a:endParaRPr lang="nb-NO" sz="900" b="1" i="0" u="none" strike="noStrike" noProof="0" dirty="0">
                        <a:solidFill>
                          <a:schemeClr val="tx1"/>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27.</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 </a:t>
                      </a:r>
                      <a:br>
                        <a:rPr lang="nb-NO" sz="900" b="1" dirty="0">
                          <a:solidFill>
                            <a:srgbClr val="7030A0"/>
                          </a:solidFill>
                          <a:effectLst/>
                          <a:latin typeface="Arial Nova Cond" panose="020B0506020202020204" pitchFamily="34" charset="0"/>
                          <a:ea typeface="Calibri" panose="020F0502020204030204" pitchFamily="34" charset="0"/>
                          <a:cs typeface="Arial"/>
                        </a:rPr>
                      </a:br>
                      <a:r>
                        <a:rPr lang="nb-NO" sz="900" b="1" dirty="0">
                          <a:solidFill>
                            <a:srgbClr val="7030A0"/>
                          </a:solidFill>
                          <a:effectLst/>
                          <a:latin typeface="Arial Nova Cond" panose="020B0506020202020204" pitchFamily="34" charset="0"/>
                          <a:ea typeface="Calibri" panose="020F0502020204030204" pitchFamily="34" charset="0"/>
                          <a:cs typeface="Arial"/>
                        </a:rPr>
                        <a:t>Nettverkssamling trenerveiledere - digitalt</a:t>
                      </a:r>
                    </a:p>
                    <a:p>
                      <a:pPr lvl="0">
                        <a:lnSpc>
                          <a:spcPct val="107000"/>
                        </a:lnSpc>
                        <a:spcAft>
                          <a:spcPts val="0"/>
                        </a:spcAft>
                        <a:buNone/>
                      </a:pPr>
                      <a:endParaRPr lang="nb-NO" sz="900" b="1" i="0" u="none" strike="noStrike" noProof="0" dirty="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28.</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29.</a:t>
                      </a:r>
                    </a:p>
                    <a:p>
                      <a:pPr lvl="0">
                        <a:lnSpc>
                          <a:spcPct val="107000"/>
                        </a:lnSpc>
                        <a:spcAft>
                          <a:spcPts val="0"/>
                        </a:spcAft>
                        <a:buNone/>
                      </a:pPr>
                      <a:r>
                        <a:rPr lang="nb-NO" sz="900" b="1">
                          <a:solidFill>
                            <a:srgbClr val="0000FF"/>
                          </a:solidFill>
                          <a:effectLst/>
                          <a:latin typeface="Arial Nova Cond" panose="020B0506020202020204" pitchFamily="34" charset="0"/>
                          <a:cs typeface="Arial"/>
                        </a:rPr>
                        <a:t>Lederlunch</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30.</a:t>
                      </a:r>
                    </a:p>
                    <a:p>
                      <a:pPr lvl="0">
                        <a:lnSpc>
                          <a:spcPct val="107000"/>
                        </a:lnSpc>
                        <a:spcAft>
                          <a:spcPts val="0"/>
                        </a:spcAft>
                        <a:buNone/>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Kystbycupen Rørvik </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Dommeroppfølging Kystbycupen</a:t>
                      </a:r>
                    </a:p>
                    <a:p>
                      <a:pPr marL="0" marR="0" lvl="0" indent="0" algn="l" rtl="0" eaLnBrk="1" fontAlgn="auto" latinLnBrk="0" hangingPunct="1">
                        <a:lnSpc>
                          <a:spcPct val="107000"/>
                        </a:lnSpc>
                        <a:spcBef>
                          <a:spcPts val="0"/>
                        </a:spcBef>
                        <a:spcAft>
                          <a:spcPts val="0"/>
                        </a:spcAft>
                        <a:buClrTx/>
                        <a:buSzTx/>
                        <a:buFontTx/>
                        <a:buNone/>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accent2"/>
                          </a:solidFill>
                          <a:effectLst/>
                          <a:latin typeface="Arial Nova Cond" panose="020B0506020202020204" pitchFamily="34" charset="0"/>
                          <a:ea typeface="Calibri" panose="020F0502020204030204" pitchFamily="34" charset="0"/>
                          <a:cs typeface="Arial"/>
                        </a:rPr>
                        <a:t>01.05. 1.mai</a:t>
                      </a:r>
                    </a:p>
                    <a:p>
                      <a:pPr lvl="0">
                        <a:lnSpc>
                          <a:spcPct val="107000"/>
                        </a:lnSpc>
                        <a:spcAft>
                          <a:spcPts val="0"/>
                        </a:spcAft>
                        <a:buNone/>
                      </a:pPr>
                      <a:r>
                        <a:rPr lang="nb-NO" sz="900" b="1" i="0" u="none" strike="noStrike" noProof="0" dirty="0">
                          <a:solidFill>
                            <a:schemeClr val="accent6">
                              <a:lumMod val="75000"/>
                            </a:schemeClr>
                          </a:solidFill>
                          <a:effectLst/>
                          <a:latin typeface="Arial Nova Cond" panose="020B0506020202020204" pitchFamily="34" charset="0"/>
                        </a:rPr>
                        <a:t>Kystbycupen Rørvik </a:t>
                      </a:r>
                      <a:endParaRPr lang="en-US" sz="900" b="0" i="0" u="none" strike="noStrike" noProof="0" dirty="0">
                        <a:effectLst/>
                        <a:latin typeface="Arial Nova Cond" panose="020B0506020202020204" pitchFamily="34" charset="0"/>
                      </a:endParaRP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Dommeroppfølging Kystbycupen</a:t>
                      </a:r>
                      <a:endParaRPr lang="nb-NO" sz="900" dirty="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989283"/>
                  </a:ext>
                </a:extLst>
              </a:tr>
            </a:tbl>
          </a:graphicData>
        </a:graphic>
      </p:graphicFrame>
    </p:spTree>
    <p:extLst>
      <p:ext uri="{BB962C8B-B14F-4D97-AF65-F5344CB8AC3E}">
        <p14:creationId xmlns:p14="http://schemas.microsoft.com/office/powerpoint/2010/main" val="36596027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0"/>
          <a:ext cx="12192004" cy="6858002"/>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532610">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MAI</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214788">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UKENR./DATO</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MANDAG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TIRSDAG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ONSDAG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TORSDAG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FREDAG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LØRDAG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1527651">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18</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02.-08.05.</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02..</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effectLst/>
                          <a:latin typeface="Arial Nova Cond" panose="020B0506020202020204" pitchFamily="34" charset="0"/>
                          <a:ea typeface="Calibri" panose="020F0502020204030204" pitchFamily="34" charset="0"/>
                          <a:cs typeface="Arial"/>
                        </a:rPr>
                        <a:t>03.</a:t>
                      </a:r>
                      <a:br>
                        <a:rPr lang="nb-NO" sz="900" b="1" dirty="0">
                          <a:effectLst/>
                          <a:latin typeface="Arial Nova Cond" panose="020B0506020202020204" pitchFamily="34" charset="0"/>
                          <a:ea typeface="Calibri" panose="020F0502020204030204" pitchFamily="34" charset="0"/>
                          <a:cs typeface="Arial"/>
                        </a:rPr>
                      </a:br>
                      <a:r>
                        <a:rPr lang="nb-NO" sz="900" b="1" i="0" u="none" strike="noStrike" noProof="0" dirty="0">
                          <a:solidFill>
                            <a:srgbClr val="7030A0"/>
                          </a:solidFill>
                          <a:effectLst/>
                          <a:latin typeface="Arial Nova Cond" panose="020B0506020202020204" pitchFamily="34" charset="0"/>
                        </a:rPr>
                        <a:t>Fagtirsdag - Fotballspillet</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a:t>
                      </a:r>
                    </a:p>
                    <a:p>
                      <a:pPr>
                        <a:lnSpc>
                          <a:spcPct val="107000"/>
                        </a:lnSpc>
                        <a:spcAft>
                          <a:spcPts val="0"/>
                        </a:spcAft>
                      </a:pPr>
                      <a:endParaRPr lang="nb-NO" sz="900" b="1" dirty="0">
                        <a:solidFill>
                          <a:schemeClr val="tx1"/>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05.</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06.</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07.</a:t>
                      </a:r>
                    </a:p>
                    <a:p>
                      <a:pPr marL="0" marR="0" lvl="0" indent="0" algn="l">
                        <a:lnSpc>
                          <a:spcPct val="107000"/>
                        </a:lnSpc>
                        <a:spcBef>
                          <a:spcPts val="0"/>
                        </a:spcBef>
                        <a:spcAft>
                          <a:spcPts val="0"/>
                        </a:spcAft>
                        <a:buNone/>
                      </a:pPr>
                      <a:endParaRPr lang="nb-NO" sz="900" b="1" dirty="0">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08.</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4125680"/>
                  </a:ext>
                </a:extLst>
              </a:tr>
              <a:tr h="1527651">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19</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09.-15.04.</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09.</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10.</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11.</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12.</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13.</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14.</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15.</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1540709"/>
                  </a:ext>
                </a:extLst>
              </a:tr>
              <a:tr h="1527651">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20</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16.-22.05.</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a:solidFill>
                            <a:schemeClr val="tx1"/>
                          </a:solidFill>
                          <a:effectLst/>
                          <a:latin typeface="Arial Nova Cond" panose="020B0506020202020204" pitchFamily="34" charset="0"/>
                          <a:ea typeface="Calibri" panose="020F0502020204030204" pitchFamily="34" charset="0"/>
                          <a:cs typeface="Arial"/>
                        </a:rPr>
                        <a:t>16.</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solidFill>
                            <a:schemeClr val="accent2"/>
                          </a:solidFill>
                          <a:effectLst/>
                          <a:latin typeface="Arial Nova Cond" panose="020B0506020202020204" pitchFamily="34" charset="0"/>
                          <a:ea typeface="Calibri" panose="020F0502020204030204" pitchFamily="34" charset="0"/>
                          <a:cs typeface="Arial"/>
                        </a:rPr>
                        <a:t>17.mai</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18.</a:t>
                      </a:r>
                    </a:p>
                    <a:p>
                      <a:pPr lvl="0">
                        <a:lnSpc>
                          <a:spcPct val="107000"/>
                        </a:lnSpc>
                        <a:spcAft>
                          <a:spcPts val="0"/>
                        </a:spcAft>
                        <a:buNone/>
                      </a:pPr>
                      <a:endParaRPr lang="nb-NO" sz="900" b="1">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19.</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20.</a:t>
                      </a:r>
                    </a:p>
                    <a:p>
                      <a:pPr>
                        <a:lnSpc>
                          <a:spcPct val="107000"/>
                        </a:lnSpc>
                        <a:spcAft>
                          <a:spcPts val="0"/>
                        </a:spcAft>
                      </a:pPr>
                      <a:r>
                        <a:rPr lang="nb-NO" sz="900" b="1" dirty="0" err="1">
                          <a:solidFill>
                            <a:srgbClr val="0000FF"/>
                          </a:solidFill>
                          <a:effectLst/>
                          <a:latin typeface="Arial Nova Cond" panose="020B0506020202020204" pitchFamily="34" charset="0"/>
                          <a:ea typeface="Calibri" panose="020F0502020204030204" pitchFamily="34" charset="0"/>
                          <a:cs typeface="Arial"/>
                        </a:rPr>
                        <a:t>Lederlunch</a:t>
                      </a:r>
                      <a:endParaRPr lang="nb-NO" sz="900" b="1" dirty="0">
                        <a:solidFill>
                          <a:srgbClr val="0000FF"/>
                        </a:solidFill>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Veiledersamling UEFA C-lisen</a:t>
                      </a:r>
                      <a:r>
                        <a:rPr lang="nb-NO" sz="900" b="1" i="0" u="none" strike="noStrike" noProof="0" dirty="0">
                          <a:effectLst/>
                          <a:latin typeface="Arial Nova Cond" panose="020B0506020202020204" pitchFamily="34" charset="0"/>
                        </a:rPr>
                        <a:t>s</a:t>
                      </a:r>
                      <a:endParaRPr lang="nb-NO" sz="900" dirty="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21.</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Trøndersk Fotballseminar Vår</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Team Trøndelag-samling </a:t>
                      </a:r>
                      <a:endParaRPr lang="nb-NO" sz="900" dirty="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22.</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Team Trøndelag-samling</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5225348"/>
                  </a:ext>
                </a:extLst>
              </a:tr>
              <a:tr h="1527651">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21</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23.-29.05.</a:t>
                      </a: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solidFill>
                            <a:schemeClr val="tx1"/>
                          </a:solidFill>
                          <a:effectLst/>
                          <a:latin typeface="Arial Nova Cond" panose="020B0506020202020204" pitchFamily="34" charset="0"/>
                          <a:ea typeface="Calibri" panose="020F0502020204030204" pitchFamily="34" charset="0"/>
                          <a:cs typeface="Arial"/>
                        </a:rPr>
                        <a:t>23</a:t>
                      </a:r>
                      <a:r>
                        <a:rPr lang="nb-NO" sz="900" b="1">
                          <a:solidFill>
                            <a:srgbClr val="FF0000"/>
                          </a:solidFill>
                          <a:effectLst/>
                          <a:latin typeface="Arial Nova Cond" panose="020B0506020202020204" pitchFamily="34" charset="0"/>
                          <a:ea typeface="Calibri" panose="020F0502020204030204" pitchFamily="34" charset="0"/>
                          <a:cs typeface="Arial"/>
                        </a:rPr>
                        <a:t>.</a:t>
                      </a:r>
                    </a:p>
                    <a:p>
                      <a:pPr>
                        <a:lnSpc>
                          <a:spcPct val="107000"/>
                        </a:lnSpc>
                        <a:spcAft>
                          <a:spcPts val="0"/>
                        </a:spcAft>
                      </a:pPr>
                      <a:r>
                        <a:rPr lang="nb-NO" sz="900" b="1">
                          <a:solidFill>
                            <a:schemeClr val="tx1"/>
                          </a:solidFill>
                          <a:effectLst/>
                          <a:latin typeface="Arial Nova Cond" panose="020B0506020202020204" pitchFamily="34" charset="0"/>
                          <a:ea typeface="Calibri" panose="020F0502020204030204" pitchFamily="34" charset="0"/>
                          <a:cs typeface="Arial"/>
                        </a:rPr>
                        <a:t>Styremøte 05/22</a:t>
                      </a:r>
                    </a:p>
                    <a:p>
                      <a:pPr lvl="0">
                        <a:lnSpc>
                          <a:spcPct val="107000"/>
                        </a:lnSpc>
                        <a:spcAft>
                          <a:spcPts val="0"/>
                        </a:spcAft>
                        <a:buNone/>
                      </a:pPr>
                      <a:endParaRPr lang="nb-NO" sz="900" b="1">
                        <a:solidFill>
                          <a:srgbClr val="FF0000"/>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24.</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i="0" u="none" strike="noStrike" noProof="0" dirty="0">
                        <a:solidFill>
                          <a:schemeClr val="tx1"/>
                        </a:solidFill>
                        <a:effectLst/>
                        <a:latin typeface="Arial Nova Cond" panose="020B0506020202020204" pitchFamily="34" charset="0"/>
                      </a:endParaRPr>
                    </a:p>
                    <a:p>
                      <a:pPr lvl="0">
                        <a:lnSpc>
                          <a:spcPct val="107000"/>
                        </a:lnSpc>
                        <a:spcAft>
                          <a:spcPts val="0"/>
                        </a:spcAft>
                        <a:buNone/>
                      </a:pPr>
                      <a:endParaRPr lang="nb-NO" sz="900" b="1" i="0" u="none" strike="noStrike" noProof="0" dirty="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25.</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a:t>
                      </a:r>
                    </a:p>
                    <a:p>
                      <a:pPr lvl="0">
                        <a:lnSpc>
                          <a:spcPct val="107000"/>
                        </a:lnSpc>
                        <a:spcAft>
                          <a:spcPts val="0"/>
                        </a:spcAft>
                        <a:buNone/>
                      </a:pPr>
                      <a:endParaRPr lang="nb-NO" sz="900" b="1" i="0" u="none" strike="noStrike" noProof="0" dirty="0">
                        <a:solidFill>
                          <a:schemeClr val="tx1"/>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solidFill>
                            <a:schemeClr val="accent2"/>
                          </a:solidFill>
                          <a:effectLst/>
                          <a:latin typeface="Arial Nova Cond" panose="020B0506020202020204" pitchFamily="34" charset="0"/>
                          <a:ea typeface="Calibri" panose="020F0502020204030204" pitchFamily="34" charset="0"/>
                          <a:cs typeface="Arial"/>
                        </a:rPr>
                        <a:t>26. Kr.Himmelfartsdag</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27.</a:t>
                      </a:r>
                    </a:p>
                    <a:p>
                      <a:pPr lvl="0">
                        <a:lnSpc>
                          <a:spcPct val="107000"/>
                        </a:lnSpc>
                        <a:spcAft>
                          <a:spcPts val="0"/>
                        </a:spcAft>
                        <a:buNone/>
                      </a:pPr>
                      <a:r>
                        <a:rPr lang="nb-NO" sz="900" b="1" dirty="0">
                          <a:solidFill>
                            <a:srgbClr val="7030A0"/>
                          </a:solidFill>
                          <a:effectLst/>
                          <a:latin typeface="Arial Nova Cond" panose="020B0506020202020204" pitchFamily="34" charset="0"/>
                          <a:cs typeface="Arial"/>
                        </a:rPr>
                        <a:t>Dommeroppfølging Hydro Cup</a:t>
                      </a:r>
                    </a:p>
                    <a:p>
                      <a:pPr lvl="0">
                        <a:lnSpc>
                          <a:spcPct val="107000"/>
                        </a:lnSpc>
                        <a:spcAft>
                          <a:spcPts val="0"/>
                        </a:spcAft>
                        <a:buNone/>
                      </a:pPr>
                      <a:endParaRPr lang="nb-NO" sz="900" b="1" dirty="0">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28.</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Dommeroppfølging Hydro Cup</a:t>
                      </a:r>
                      <a:endParaRPr lang="nb-NO" sz="900" dirty="0">
                        <a:solidFill>
                          <a:srgbClr val="7030A0"/>
                        </a:solidFill>
                        <a:latin typeface="Arial Nova Cond" panose="020B0506020202020204" pitchFamily="34" charset="0"/>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29.</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Dommeroppfølging Hydro Cup</a:t>
                      </a:r>
                      <a:endParaRPr lang="nb-NO" sz="900" dirty="0">
                        <a:solidFill>
                          <a:srgbClr val="7030A0"/>
                        </a:solidFill>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989283"/>
                  </a:ext>
                </a:extLst>
              </a:tr>
            </a:tbl>
          </a:graphicData>
        </a:graphic>
      </p:graphicFrame>
    </p:spTree>
    <p:extLst>
      <p:ext uri="{BB962C8B-B14F-4D97-AF65-F5344CB8AC3E}">
        <p14:creationId xmlns:p14="http://schemas.microsoft.com/office/powerpoint/2010/main" val="41979738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0"/>
          <a:ext cx="12192004" cy="6858000"/>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552499">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JUNI</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222809">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UKENR./DATO</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MANDAG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TIRSDAG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ONSDAG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TORSDAG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FREDAG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LØRDAG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1062961">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22</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30.05.-05.06.</a:t>
                      </a: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30.05.</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31.05.</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a:t>
                      </a:r>
                    </a:p>
                    <a:p>
                      <a:pPr>
                        <a:lnSpc>
                          <a:spcPct val="107000"/>
                        </a:lnSpc>
                        <a:spcAft>
                          <a:spcPts val="0"/>
                        </a:spcAft>
                      </a:pPr>
                      <a:endParaRPr lang="nb-NO" sz="900" b="1" dirty="0">
                        <a:solidFill>
                          <a:schemeClr val="tx1"/>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02.</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0000FF"/>
                          </a:solidFill>
                          <a:effectLst/>
                          <a:latin typeface="Arial Nova Cond" panose="020B0506020202020204" pitchFamily="34" charset="0"/>
                          <a:ea typeface="Calibri" panose="020F0502020204030204" pitchFamily="34" charset="0"/>
                          <a:cs typeface="Arial"/>
                        </a:rPr>
                        <a:t>Felles digitalt klubbforum: Overgang fra vår til høstsesong </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03.</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04.</a:t>
                      </a:r>
                    </a:p>
                    <a:p>
                      <a:pPr marL="0" marR="0" lvl="0" indent="0" algn="l">
                        <a:lnSpc>
                          <a:spcPct val="107000"/>
                        </a:lnSpc>
                        <a:spcBef>
                          <a:spcPts val="0"/>
                        </a:spcBef>
                        <a:spcAft>
                          <a:spcPts val="0"/>
                        </a:spcAft>
                        <a:buNone/>
                      </a:pPr>
                      <a:endParaRPr lang="nb-NO" sz="900" b="1">
                        <a:latin typeface="Arial Nova Cond" panose="020B0506020202020204" pitchFamily="34" charset="0"/>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solidFill>
                            <a:schemeClr val="accent2"/>
                          </a:solidFill>
                          <a:effectLst/>
                          <a:latin typeface="Arial Nova Cond" panose="020B0506020202020204" pitchFamily="34" charset="0"/>
                          <a:ea typeface="Calibri" panose="020F0502020204030204" pitchFamily="34" charset="0"/>
                          <a:cs typeface="Arial"/>
                        </a:rPr>
                        <a:t>05. 1.pinsedag</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4125680"/>
                  </a:ext>
                </a:extLst>
              </a:tr>
              <a:tr h="1093770">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23</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06.-12.06.</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solidFill>
                            <a:schemeClr val="accent2"/>
                          </a:solidFill>
                          <a:effectLst/>
                          <a:latin typeface="Arial Nova Cond" panose="020B0506020202020204" pitchFamily="34" charset="0"/>
                          <a:ea typeface="Calibri" panose="020F0502020204030204" pitchFamily="34" charset="0"/>
                          <a:cs typeface="Arial"/>
                        </a:rPr>
                        <a:t>06. 2.pinsedag </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07.</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a:solidFill>
                            <a:srgbClr val="7030A0"/>
                          </a:solidFill>
                          <a:effectLst/>
                          <a:latin typeface="Arial Nova Cond" panose="020B0506020202020204" pitchFamily="34" charset="0"/>
                        </a:rPr>
                        <a:t>Fagtirsdag - Fotballspillet</a:t>
                      </a:r>
                    </a:p>
                    <a:p>
                      <a:pPr>
                        <a:lnSpc>
                          <a:spcPct val="107000"/>
                        </a:lnSpc>
                        <a:spcAft>
                          <a:spcPts val="0"/>
                        </a:spcAft>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08.</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Trøndersk Mesterskap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09.</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Oppstartsamling UEFA B-lisens </a:t>
                      </a:r>
                    </a:p>
                    <a:p>
                      <a:pPr marL="0" marR="0" lvl="0" indent="0" algn="l" rtl="0" eaLnBrk="1" fontAlgn="auto" latinLnBrk="0" hangingPunct="1">
                        <a:lnSpc>
                          <a:spcPct val="107000"/>
                        </a:lnSpc>
                        <a:spcBef>
                          <a:spcPts val="0"/>
                        </a:spcBef>
                        <a:spcAft>
                          <a:spcPts val="0"/>
                        </a:spcAft>
                        <a:buClrTx/>
                        <a:buSzTx/>
                        <a:buFontTx/>
                        <a:buNone/>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FF0000"/>
                          </a:solidFill>
                          <a:effectLst/>
                          <a:latin typeface="Arial Nova Cond" panose="020B0506020202020204" pitchFamily="34" charset="0"/>
                          <a:ea typeface="Calibri" panose="020F0502020204030204" pitchFamily="34" charset="0"/>
                          <a:cs typeface="Arial"/>
                        </a:rPr>
                        <a:t>Frist endring av lag fra vår til høst (10–19 år)</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effectLst/>
                          <a:latin typeface="Arial Nova Cond" panose="020B0506020202020204" pitchFamily="34" charset="0"/>
                          <a:ea typeface="Calibri" panose="020F0502020204030204" pitchFamily="34" charset="0"/>
                          <a:cs typeface="Arial"/>
                        </a:rPr>
                        <a:t>11.</a:t>
                      </a:r>
                      <a:br>
                        <a:rPr lang="nb-NO" sz="900" b="1" dirty="0">
                          <a:effectLst/>
                          <a:latin typeface="Arial Nova Cond" panose="020B0506020202020204" pitchFamily="34" charset="0"/>
                          <a:ea typeface="Calibri" panose="020F0502020204030204" pitchFamily="34" charset="0"/>
                          <a:cs typeface="Arial"/>
                        </a:rPr>
                      </a:br>
                      <a:r>
                        <a:rPr lang="nb-NO" sz="900" b="1" dirty="0">
                          <a:solidFill>
                            <a:srgbClr val="7030A0"/>
                          </a:solidFill>
                          <a:effectLst/>
                          <a:latin typeface="Arial Nova Cond" panose="020B0506020202020204" pitchFamily="34" charset="0"/>
                          <a:ea typeface="Calibri" panose="020F0502020204030204" pitchFamily="34" charset="0"/>
                          <a:cs typeface="Arial"/>
                        </a:rPr>
                        <a:t>NFF Trenerveilederen – samling 2</a:t>
                      </a:r>
                    </a:p>
                    <a:p>
                      <a:pPr>
                        <a:lnSpc>
                          <a:spcPct val="107000"/>
                        </a:lnSpc>
                        <a:spcAft>
                          <a:spcPts val="0"/>
                        </a:spcAft>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12.</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Fremtidens ledere saml. 3 </a:t>
                      </a:r>
                      <a:br>
                        <a:rPr lang="nb-NO" sz="900" b="1" dirty="0">
                          <a:solidFill>
                            <a:srgbClr val="7030A0"/>
                          </a:solidFill>
                          <a:effectLst/>
                          <a:latin typeface="Arial Nova Cond" panose="020B0506020202020204" pitchFamily="34" charset="0"/>
                          <a:ea typeface="Calibri" panose="020F0502020204030204" pitchFamily="34" charset="0"/>
                          <a:cs typeface="Arial"/>
                        </a:rPr>
                      </a:br>
                      <a:r>
                        <a:rPr lang="nb-NO" sz="900" b="1" dirty="0">
                          <a:solidFill>
                            <a:srgbClr val="7030A0"/>
                          </a:solidFill>
                          <a:effectLst/>
                          <a:latin typeface="Arial Nova Cond" panose="020B0506020202020204" pitchFamily="34" charset="0"/>
                          <a:ea typeface="Calibri" panose="020F0502020204030204" pitchFamily="34" charset="0"/>
                          <a:cs typeface="Arial"/>
                        </a:rPr>
                        <a:t>NFF Trenerveilederen – samling 2</a:t>
                      </a:r>
                    </a:p>
                    <a:p>
                      <a:pPr marL="0" marR="0" lvl="0" indent="0" algn="l" rtl="0" eaLnBrk="1" fontAlgn="auto" latinLnBrk="0" hangingPunct="1">
                        <a:lnSpc>
                          <a:spcPct val="107000"/>
                        </a:lnSpc>
                        <a:spcBef>
                          <a:spcPts val="0"/>
                        </a:spcBef>
                        <a:spcAft>
                          <a:spcPts val="0"/>
                        </a:spcAft>
                        <a:buClrTx/>
                        <a:buSzTx/>
                        <a:buFontTx/>
                        <a:buNone/>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1540709"/>
                  </a:ext>
                </a:extLst>
              </a:tr>
              <a:tr h="1093770">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24</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13.-19.06.</a:t>
                      </a: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dirty="0">
                          <a:solidFill>
                            <a:schemeClr val="tx1"/>
                          </a:solidFill>
                          <a:effectLst/>
                          <a:latin typeface="Arial Nova Cond" panose="020B0506020202020204" pitchFamily="34" charset="0"/>
                          <a:ea typeface="Calibri" panose="020F0502020204030204" pitchFamily="34" charset="0"/>
                          <a:cs typeface="Arial"/>
                        </a:rPr>
                        <a:t>13.</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endParaRPr lang="nb-NO" sz="900" b="1" dirty="0">
                        <a:solidFill>
                          <a:schemeClr val="tx1"/>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14.</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tx1"/>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15.</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Nettverkssamling Trenerveiledere – digitalt</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tx1"/>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16.</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tx1"/>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17.</a:t>
                      </a:r>
                    </a:p>
                    <a:p>
                      <a:pPr>
                        <a:lnSpc>
                          <a:spcPct val="107000"/>
                        </a:lnSpc>
                        <a:spcAft>
                          <a:spcPts val="0"/>
                        </a:spcAft>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Bergstadcupen</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Dommeroppfølging Bergstadcupen</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18.</a:t>
                      </a:r>
                    </a:p>
                    <a:p>
                      <a:pPr lvl="0">
                        <a:lnSpc>
                          <a:spcPct val="107000"/>
                        </a:lnSpc>
                        <a:spcAft>
                          <a:spcPts val="0"/>
                        </a:spcAft>
                        <a:buNone/>
                      </a:pPr>
                      <a:r>
                        <a:rPr lang="nb-NO" sz="900" b="1" i="0" u="none" strike="noStrike" noProof="0">
                          <a:solidFill>
                            <a:schemeClr val="accent6">
                              <a:lumMod val="75000"/>
                            </a:schemeClr>
                          </a:solidFill>
                          <a:effectLst/>
                          <a:latin typeface="Arial Nova Cond" panose="020B0506020202020204" pitchFamily="34" charset="0"/>
                        </a:rPr>
                        <a:t>Bergstadcupen</a:t>
                      </a: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Dommeroppfølging Bergstadcupen</a:t>
                      </a:r>
                      <a:endParaRPr lang="nb-NO" sz="900">
                        <a:solidFill>
                          <a:srgbClr val="7030A0"/>
                        </a:solidFill>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chemeClr val="accent6">
                              <a:lumMod val="75000"/>
                            </a:schemeClr>
                          </a:solidFill>
                          <a:effectLst/>
                          <a:latin typeface="Arial Nova Cond" panose="020B0506020202020204" pitchFamily="34" charset="0"/>
                          <a:ea typeface="Calibri" panose="020F0502020204030204" pitchFamily="34" charset="0"/>
                          <a:cs typeface="Arial"/>
                        </a:rPr>
                        <a:t>Siste spilledato vår 10–19 år</a:t>
                      </a:r>
                    </a:p>
                    <a:p>
                      <a:pPr marL="0" marR="0" lvl="0" indent="0" algn="l">
                        <a:lnSpc>
                          <a:spcPct val="107000"/>
                        </a:lnSpc>
                        <a:spcBef>
                          <a:spcPts val="0"/>
                        </a:spcBef>
                        <a:spcAft>
                          <a:spcPts val="0"/>
                        </a:spcAft>
                        <a:buNone/>
                      </a:pPr>
                      <a:r>
                        <a:rPr lang="nb-NO" sz="900" b="1" i="0" u="none" strike="noStrike" noProof="0">
                          <a:solidFill>
                            <a:schemeClr val="accent6">
                              <a:lumMod val="75000"/>
                            </a:schemeClr>
                          </a:solidFill>
                          <a:effectLst/>
                          <a:latin typeface="Arial Nova Cond" panose="020B0506020202020204" pitchFamily="34" charset="0"/>
                        </a:rPr>
                        <a:t>Bergstadcupen</a:t>
                      </a:r>
                      <a:endParaRPr lang="nb-NO" sz="900">
                        <a:solidFill>
                          <a:schemeClr val="accent6">
                            <a:lumMod val="75000"/>
                          </a:schemeClr>
                        </a:solidFill>
                        <a:latin typeface="Arial Nova Cond" panose="020B0506020202020204" pitchFamily="34" charset="0"/>
                      </a:endParaRPr>
                    </a:p>
                    <a:p>
                      <a:pPr marL="0" marR="0" lvl="0" indent="0" algn="l">
                        <a:lnSpc>
                          <a:spcPct val="107000"/>
                        </a:lnSpc>
                        <a:spcBef>
                          <a:spcPts val="0"/>
                        </a:spcBef>
                        <a:spcAft>
                          <a:spcPts val="0"/>
                        </a:spcAft>
                        <a:buNone/>
                      </a:pPr>
                      <a:r>
                        <a:rPr lang="nb-NO" sz="900" b="1" i="0" u="none" strike="noStrike" noProof="0">
                          <a:solidFill>
                            <a:srgbClr val="7030A0"/>
                          </a:solidFill>
                          <a:effectLst/>
                          <a:latin typeface="Arial Nova Cond" panose="020B0506020202020204" pitchFamily="34" charset="0"/>
                        </a:rPr>
                        <a:t>Dommeroppfølging Bergstadcupen</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5225348"/>
                  </a:ext>
                </a:extLst>
              </a:tr>
              <a:tr h="124749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25</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20.-26.06.</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20</a:t>
                      </a:r>
                      <a:r>
                        <a:rPr lang="nb-NO" sz="900" b="1" dirty="0">
                          <a:solidFill>
                            <a:srgbClr val="FF0000"/>
                          </a:solidFill>
                          <a:effectLst/>
                          <a:latin typeface="Arial Nova Cond" panose="020B0506020202020204" pitchFamily="34" charset="0"/>
                          <a:ea typeface="Calibri" panose="020F0502020204030204" pitchFamily="34" charset="0"/>
                          <a:cs typeface="Arial"/>
                        </a:rPr>
                        <a:t>.</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err="1">
                          <a:solidFill>
                            <a:srgbClr val="7030A0"/>
                          </a:solidFill>
                          <a:latin typeface="Arial Nova Cond" panose="020B0506020202020204" pitchFamily="34" charset="0"/>
                        </a:rPr>
                        <a:t>Equinor</a:t>
                      </a:r>
                      <a:r>
                        <a:rPr lang="nb-NO" sz="900" b="1" dirty="0">
                          <a:solidFill>
                            <a:srgbClr val="7030A0"/>
                          </a:solidFill>
                          <a:latin typeface="Arial Nova Cond" panose="020B0506020202020204" pitchFamily="34" charset="0"/>
                        </a:rPr>
                        <a:t> Talentleir Jenter</a:t>
                      </a:r>
                    </a:p>
                    <a:p>
                      <a:pPr lvl="0">
                        <a:lnSpc>
                          <a:spcPct val="107000"/>
                        </a:lnSpc>
                        <a:spcAft>
                          <a:spcPts val="0"/>
                        </a:spcAft>
                        <a:buNone/>
                      </a:pPr>
                      <a:r>
                        <a:rPr lang="nb-NO" sz="900" b="1" dirty="0">
                          <a:solidFill>
                            <a:schemeClr val="tx1"/>
                          </a:solidFill>
                          <a:effectLst/>
                          <a:latin typeface="Arial Nova Cond" panose="020B0506020202020204" pitchFamily="34" charset="0"/>
                          <a:cs typeface="Arial"/>
                        </a:rPr>
                        <a:t>Styremøte 06/22 </a:t>
                      </a:r>
                    </a:p>
                    <a:p>
                      <a:pPr lvl="0">
                        <a:lnSpc>
                          <a:spcPct val="107000"/>
                        </a:lnSpc>
                        <a:spcAft>
                          <a:spcPts val="0"/>
                        </a:spcAft>
                        <a:buNone/>
                      </a:pPr>
                      <a:r>
                        <a:rPr lang="nb-NO" sz="900" b="1" dirty="0">
                          <a:solidFill>
                            <a:schemeClr val="tx1"/>
                          </a:solidFill>
                          <a:effectLst/>
                          <a:latin typeface="Arial Nova Cond" panose="020B0506020202020204" pitchFamily="34" charset="0"/>
                          <a:cs typeface="Arial"/>
                        </a:rPr>
                        <a:t>NFF Trøndelag</a:t>
                      </a:r>
                    </a:p>
                    <a:p>
                      <a:pPr lvl="0">
                        <a:lnSpc>
                          <a:spcPct val="107000"/>
                        </a:lnSpc>
                        <a:spcAft>
                          <a:spcPts val="0"/>
                        </a:spcAft>
                        <a:buNone/>
                      </a:pPr>
                      <a:endParaRPr lang="nb-NO" sz="900" b="1" dirty="0">
                        <a:solidFill>
                          <a:schemeClr val="tx1"/>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err="1">
                          <a:solidFill>
                            <a:srgbClr val="7030A0"/>
                          </a:solidFill>
                          <a:latin typeface="Arial Nova Cond" panose="020B0506020202020204" pitchFamily="34" charset="0"/>
                        </a:rPr>
                        <a:t>Equinor</a:t>
                      </a:r>
                      <a:r>
                        <a:rPr lang="nb-NO" sz="900" b="1" dirty="0">
                          <a:solidFill>
                            <a:srgbClr val="7030A0"/>
                          </a:solidFill>
                          <a:latin typeface="Arial Nova Cond" panose="020B0506020202020204" pitchFamily="34" charset="0"/>
                        </a:rPr>
                        <a:t> Talentleir Jenter</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i="0" u="none" strike="noStrike" noProof="0" dirty="0">
                        <a:solidFill>
                          <a:schemeClr val="tx1"/>
                        </a:solidFill>
                        <a:effectLst/>
                        <a:latin typeface="Arial Nova Cond" panose="020B0506020202020204" pitchFamily="34" charset="0"/>
                      </a:endParaRPr>
                    </a:p>
                    <a:p>
                      <a:pPr lvl="0">
                        <a:lnSpc>
                          <a:spcPct val="107000"/>
                        </a:lnSpc>
                        <a:spcAft>
                          <a:spcPts val="0"/>
                        </a:spcAft>
                        <a:buNone/>
                      </a:pPr>
                      <a:endParaRPr lang="nb-NO" sz="900" b="1" i="0" u="none" strike="noStrike" noProof="0" dirty="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Equinor Talentleir Jenter</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23.</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err="1">
                          <a:solidFill>
                            <a:srgbClr val="7030A0"/>
                          </a:solidFill>
                          <a:latin typeface="Arial Nova Cond" panose="020B0506020202020204" pitchFamily="34" charset="0"/>
                        </a:rPr>
                        <a:t>Equinor</a:t>
                      </a:r>
                      <a:r>
                        <a:rPr lang="nb-NO" sz="900" b="1" dirty="0">
                          <a:solidFill>
                            <a:srgbClr val="7030A0"/>
                          </a:solidFill>
                          <a:latin typeface="Arial Nova Cond" panose="020B0506020202020204" pitchFamily="34" charset="0"/>
                        </a:rPr>
                        <a:t> Talentleir Jenter</a:t>
                      </a:r>
                    </a:p>
                    <a:p>
                      <a:pPr lvl="0">
                        <a:lnSpc>
                          <a:spcPct val="107000"/>
                        </a:lnSpc>
                        <a:spcAft>
                          <a:spcPts val="0"/>
                        </a:spcAft>
                        <a:buNone/>
                      </a:pPr>
                      <a:endParaRPr lang="nb-NO" sz="900" b="1" i="0" u="none" strike="noStrike" noProof="0" dirty="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err="1">
                          <a:solidFill>
                            <a:srgbClr val="7030A0"/>
                          </a:solidFill>
                          <a:latin typeface="Arial Nova Cond" panose="020B0506020202020204" pitchFamily="34" charset="0"/>
                        </a:rPr>
                        <a:t>Equinor</a:t>
                      </a:r>
                      <a:r>
                        <a:rPr lang="nb-NO" sz="900" b="1" dirty="0">
                          <a:solidFill>
                            <a:srgbClr val="7030A0"/>
                          </a:solidFill>
                          <a:latin typeface="Arial Nova Cond" panose="020B0506020202020204" pitchFamily="34" charset="0"/>
                        </a:rPr>
                        <a:t> Talentleir Jenter</a:t>
                      </a:r>
                    </a:p>
                    <a:p>
                      <a:pPr lvl="0">
                        <a:lnSpc>
                          <a:spcPct val="107000"/>
                        </a:lnSpc>
                        <a:spcAft>
                          <a:spcPts val="0"/>
                        </a:spcAft>
                        <a:buNone/>
                      </a:pPr>
                      <a:r>
                        <a:rPr lang="nb-NO" sz="900" b="1" dirty="0" err="1">
                          <a:solidFill>
                            <a:srgbClr val="0000FF"/>
                          </a:solidFill>
                          <a:effectLst/>
                          <a:latin typeface="Arial Nova Cond" panose="020B0506020202020204" pitchFamily="34" charset="0"/>
                          <a:cs typeface="Arial"/>
                        </a:rPr>
                        <a:t>Lederlunch</a:t>
                      </a:r>
                      <a:endParaRPr lang="nb-NO" sz="900" b="1" dirty="0">
                        <a:solidFill>
                          <a:srgbClr val="0000FF"/>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25.</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err="1">
                          <a:solidFill>
                            <a:srgbClr val="7030A0"/>
                          </a:solidFill>
                          <a:latin typeface="Arial Nova Cond" panose="020B0506020202020204" pitchFamily="34" charset="0"/>
                        </a:rPr>
                        <a:t>Equinor</a:t>
                      </a:r>
                      <a:r>
                        <a:rPr lang="nb-NO" sz="900" b="1" dirty="0">
                          <a:solidFill>
                            <a:srgbClr val="7030A0"/>
                          </a:solidFill>
                          <a:latin typeface="Arial Nova Cond" panose="020B0506020202020204" pitchFamily="34" charset="0"/>
                        </a:rPr>
                        <a:t> Talentleir Gutter</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Equinor Talentleir Gutter</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989283"/>
                  </a:ext>
                </a:extLst>
              </a:tr>
              <a:tr h="1584698">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26</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27.06.-03.07.</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dirty="0">
                          <a:solidFill>
                            <a:schemeClr val="tx1"/>
                          </a:solidFill>
                          <a:effectLst/>
                          <a:latin typeface="Arial Nova Cond" panose="020B0506020202020204" pitchFamily="34" charset="0"/>
                          <a:cs typeface="Arial"/>
                        </a:rPr>
                        <a:t>27.</a:t>
                      </a:r>
                    </a:p>
                    <a:p>
                      <a:pPr marL="0" marR="0" lvl="0" indent="0" algn="l">
                        <a:lnSpc>
                          <a:spcPct val="107000"/>
                        </a:lnSpc>
                        <a:spcBef>
                          <a:spcPts val="0"/>
                        </a:spcBef>
                        <a:spcAft>
                          <a:spcPts val="0"/>
                        </a:spcAft>
                        <a:buClrTx/>
                        <a:buSzTx/>
                        <a:buFontTx/>
                        <a:buNone/>
                      </a:pPr>
                      <a:r>
                        <a:rPr lang="nb-NO" sz="900" b="1" dirty="0">
                          <a:solidFill>
                            <a:schemeClr val="accent6">
                              <a:lumMod val="75000"/>
                            </a:schemeClr>
                          </a:solidFill>
                          <a:latin typeface="Arial Nova Cond" panose="020B0506020202020204" pitchFamily="34" charset="0"/>
                        </a:rPr>
                        <a:t>Skandia Cup</a:t>
                      </a:r>
                    </a:p>
                    <a:p>
                      <a:pPr marL="0" marR="0" lvl="0" indent="0" algn="l">
                        <a:lnSpc>
                          <a:spcPct val="107000"/>
                        </a:lnSpc>
                        <a:spcBef>
                          <a:spcPts val="0"/>
                        </a:spcBef>
                        <a:spcAft>
                          <a:spcPts val="0"/>
                        </a:spcAft>
                        <a:buClrTx/>
                        <a:buSzTx/>
                        <a:buFontTx/>
                        <a:buNone/>
                      </a:pPr>
                      <a:r>
                        <a:rPr lang="nb-NO" sz="900" b="1" dirty="0">
                          <a:solidFill>
                            <a:srgbClr val="7030A0"/>
                          </a:solidFill>
                          <a:latin typeface="Arial Nova Cond" panose="020B0506020202020204" pitchFamily="34" charset="0"/>
                        </a:rPr>
                        <a:t>Dommeroppfølging </a:t>
                      </a:r>
                    </a:p>
                    <a:p>
                      <a:pPr marL="0" marR="0" lvl="0" indent="0" algn="l">
                        <a:lnSpc>
                          <a:spcPct val="107000"/>
                        </a:lnSpc>
                        <a:spcBef>
                          <a:spcPts val="0"/>
                        </a:spcBef>
                        <a:spcAft>
                          <a:spcPts val="0"/>
                        </a:spcAft>
                        <a:buClrTx/>
                        <a:buSzTx/>
                        <a:buFontTx/>
                        <a:buNone/>
                      </a:pPr>
                      <a:r>
                        <a:rPr lang="nb-NO" sz="900" b="1" dirty="0">
                          <a:solidFill>
                            <a:srgbClr val="7030A0"/>
                          </a:solidFill>
                          <a:latin typeface="Arial Nova Cond" panose="020B0506020202020204" pitchFamily="34" charset="0"/>
                        </a:rPr>
                        <a:t>Skandia Cup</a:t>
                      </a:r>
                    </a:p>
                    <a:p>
                      <a:pPr marL="0" marR="0" lvl="0" indent="0" algn="l">
                        <a:lnSpc>
                          <a:spcPct val="107000"/>
                        </a:lnSpc>
                        <a:spcBef>
                          <a:spcPts val="0"/>
                        </a:spcBef>
                        <a:spcAft>
                          <a:spcPts val="0"/>
                        </a:spcAft>
                        <a:buClrTx/>
                        <a:buSzTx/>
                        <a:buFontTx/>
                        <a:buNone/>
                      </a:pPr>
                      <a:r>
                        <a:rPr lang="nb-NO" sz="900" b="1" dirty="0" err="1">
                          <a:solidFill>
                            <a:srgbClr val="7030A0"/>
                          </a:solidFill>
                          <a:latin typeface="Arial Nova Cond" panose="020B0506020202020204" pitchFamily="34" charset="0"/>
                        </a:rPr>
                        <a:t>Equinor</a:t>
                      </a:r>
                      <a:r>
                        <a:rPr lang="nb-NO" sz="900" b="1" dirty="0">
                          <a:solidFill>
                            <a:srgbClr val="7030A0"/>
                          </a:solidFill>
                          <a:latin typeface="Arial Nova Cond" panose="020B0506020202020204" pitchFamily="34" charset="0"/>
                        </a:rPr>
                        <a:t> Talentleir Gutter</a:t>
                      </a:r>
                    </a:p>
                    <a:p>
                      <a:pPr lvl="0">
                        <a:lnSpc>
                          <a:spcPct val="107000"/>
                        </a:lnSpc>
                        <a:spcAft>
                          <a:spcPts val="0"/>
                        </a:spcAft>
                        <a:buNone/>
                      </a:pPr>
                      <a:endParaRPr lang="nb-NO" sz="900" b="1" dirty="0">
                        <a:solidFill>
                          <a:schemeClr val="tx1"/>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i="0" u="none" strike="noStrike" noProof="0" dirty="0">
                          <a:solidFill>
                            <a:schemeClr val="tx1"/>
                          </a:solidFill>
                          <a:effectLst/>
                          <a:latin typeface="Arial Nova Cond" panose="020B0506020202020204" pitchFamily="34" charset="0"/>
                        </a:rPr>
                        <a:t>28.</a:t>
                      </a:r>
                    </a:p>
                    <a:p>
                      <a:pPr marL="0" marR="0" lvl="0" indent="0" algn="l">
                        <a:lnSpc>
                          <a:spcPct val="107000"/>
                        </a:lnSpc>
                        <a:spcBef>
                          <a:spcPts val="0"/>
                        </a:spcBef>
                        <a:spcAft>
                          <a:spcPts val="0"/>
                        </a:spcAft>
                        <a:buClrTx/>
                        <a:buSzTx/>
                        <a:buFontTx/>
                        <a:buNone/>
                      </a:pPr>
                      <a:r>
                        <a:rPr lang="nb-NO" sz="900" b="1" dirty="0">
                          <a:solidFill>
                            <a:schemeClr val="accent6">
                              <a:lumMod val="75000"/>
                            </a:schemeClr>
                          </a:solidFill>
                          <a:latin typeface="Arial Nova Cond" panose="020B0506020202020204" pitchFamily="34" charset="0"/>
                        </a:rPr>
                        <a:t>Skandia Cup</a:t>
                      </a:r>
                    </a:p>
                    <a:p>
                      <a:pPr marL="0" marR="0" lvl="0" indent="0" algn="l">
                        <a:lnSpc>
                          <a:spcPct val="107000"/>
                        </a:lnSpc>
                        <a:spcBef>
                          <a:spcPts val="0"/>
                        </a:spcBef>
                        <a:spcAft>
                          <a:spcPts val="0"/>
                        </a:spcAft>
                        <a:buClrTx/>
                        <a:buSzTx/>
                        <a:buFontTx/>
                        <a:buNone/>
                      </a:pPr>
                      <a:r>
                        <a:rPr lang="nb-NO" sz="900" b="1" dirty="0">
                          <a:solidFill>
                            <a:srgbClr val="7030A0"/>
                          </a:solidFill>
                          <a:latin typeface="Arial Nova Cond" panose="020B0506020202020204" pitchFamily="34" charset="0"/>
                        </a:rPr>
                        <a:t>Dommeroppfølging </a:t>
                      </a:r>
                    </a:p>
                    <a:p>
                      <a:pPr marL="0" marR="0" lvl="0" indent="0" algn="l">
                        <a:lnSpc>
                          <a:spcPct val="107000"/>
                        </a:lnSpc>
                        <a:spcBef>
                          <a:spcPts val="0"/>
                        </a:spcBef>
                        <a:spcAft>
                          <a:spcPts val="0"/>
                        </a:spcAft>
                        <a:buClrTx/>
                        <a:buSzTx/>
                        <a:buFontTx/>
                        <a:buNone/>
                      </a:pPr>
                      <a:r>
                        <a:rPr lang="nb-NO" sz="900" b="1" dirty="0">
                          <a:solidFill>
                            <a:srgbClr val="7030A0"/>
                          </a:solidFill>
                          <a:latin typeface="Arial Nova Cond" panose="020B0506020202020204" pitchFamily="34" charset="0"/>
                        </a:rPr>
                        <a:t>Skandia Cup</a:t>
                      </a:r>
                    </a:p>
                    <a:p>
                      <a:pPr marL="0" marR="0" lvl="0" indent="0" algn="l">
                        <a:lnSpc>
                          <a:spcPct val="107000"/>
                        </a:lnSpc>
                        <a:spcBef>
                          <a:spcPts val="0"/>
                        </a:spcBef>
                        <a:spcAft>
                          <a:spcPts val="0"/>
                        </a:spcAft>
                        <a:buClrTx/>
                        <a:buSzTx/>
                        <a:buFontTx/>
                        <a:buNone/>
                      </a:pPr>
                      <a:r>
                        <a:rPr lang="nb-NO" sz="900" b="1" dirty="0" err="1">
                          <a:solidFill>
                            <a:srgbClr val="7030A0"/>
                          </a:solidFill>
                          <a:latin typeface="Arial Nova Cond" panose="020B0506020202020204" pitchFamily="34" charset="0"/>
                        </a:rPr>
                        <a:t>Equinor</a:t>
                      </a:r>
                      <a:r>
                        <a:rPr lang="nb-NO" sz="900" b="1" dirty="0">
                          <a:solidFill>
                            <a:srgbClr val="7030A0"/>
                          </a:solidFill>
                          <a:latin typeface="Arial Nova Cond" panose="020B0506020202020204" pitchFamily="34" charset="0"/>
                        </a:rPr>
                        <a:t> Talentleir Gutter</a:t>
                      </a:r>
                    </a:p>
                    <a:p>
                      <a:pPr lvl="0">
                        <a:lnSpc>
                          <a:spcPct val="107000"/>
                        </a:lnSpc>
                        <a:spcAft>
                          <a:spcPts val="0"/>
                        </a:spcAft>
                        <a:buNone/>
                      </a:pPr>
                      <a:endParaRPr lang="nb-NO" sz="900" b="1" i="0" u="none" strike="noStrike" noProof="0" dirty="0">
                        <a:solidFill>
                          <a:schemeClr val="tx1"/>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i="0" u="none" strike="noStrike" noProof="0" dirty="0">
                          <a:solidFill>
                            <a:schemeClr val="tx1"/>
                          </a:solidFill>
                          <a:effectLst/>
                          <a:latin typeface="Arial Nova Cond" panose="020B0506020202020204" pitchFamily="34" charset="0"/>
                        </a:rPr>
                        <a:t>29.</a:t>
                      </a:r>
                    </a:p>
                    <a:p>
                      <a:pPr marL="0" marR="0" lvl="0" indent="0" algn="l">
                        <a:lnSpc>
                          <a:spcPct val="107000"/>
                        </a:lnSpc>
                        <a:spcBef>
                          <a:spcPts val="0"/>
                        </a:spcBef>
                        <a:spcAft>
                          <a:spcPts val="0"/>
                        </a:spcAft>
                        <a:buClrTx/>
                        <a:buSzTx/>
                        <a:buFontTx/>
                        <a:buNone/>
                      </a:pPr>
                      <a:r>
                        <a:rPr lang="nb-NO" sz="900" b="1" dirty="0">
                          <a:solidFill>
                            <a:schemeClr val="accent6">
                              <a:lumMod val="75000"/>
                            </a:schemeClr>
                          </a:solidFill>
                          <a:latin typeface="Arial Nova Cond" panose="020B0506020202020204" pitchFamily="34" charset="0"/>
                        </a:rPr>
                        <a:t>Skandia Cup</a:t>
                      </a:r>
                    </a:p>
                    <a:p>
                      <a:pPr marL="0" marR="0" lvl="0" indent="0" algn="l">
                        <a:lnSpc>
                          <a:spcPct val="107000"/>
                        </a:lnSpc>
                        <a:spcBef>
                          <a:spcPts val="0"/>
                        </a:spcBef>
                        <a:spcAft>
                          <a:spcPts val="0"/>
                        </a:spcAft>
                        <a:buClrTx/>
                        <a:buSzTx/>
                        <a:buFontTx/>
                        <a:buNone/>
                      </a:pPr>
                      <a:r>
                        <a:rPr lang="nb-NO" sz="900" b="1" dirty="0">
                          <a:solidFill>
                            <a:srgbClr val="7030A0"/>
                          </a:solidFill>
                          <a:latin typeface="Arial Nova Cond" panose="020B0506020202020204" pitchFamily="34" charset="0"/>
                        </a:rPr>
                        <a:t>Dommeroppfølging </a:t>
                      </a:r>
                    </a:p>
                    <a:p>
                      <a:pPr marL="0" marR="0" lvl="0" indent="0" algn="l">
                        <a:lnSpc>
                          <a:spcPct val="107000"/>
                        </a:lnSpc>
                        <a:spcBef>
                          <a:spcPts val="0"/>
                        </a:spcBef>
                        <a:spcAft>
                          <a:spcPts val="0"/>
                        </a:spcAft>
                        <a:buClrTx/>
                        <a:buSzTx/>
                        <a:buFontTx/>
                        <a:buNone/>
                      </a:pPr>
                      <a:r>
                        <a:rPr lang="nb-NO" sz="900" b="1" dirty="0">
                          <a:solidFill>
                            <a:srgbClr val="7030A0"/>
                          </a:solidFill>
                          <a:latin typeface="Arial Nova Cond" panose="020B0506020202020204" pitchFamily="34" charset="0"/>
                        </a:rPr>
                        <a:t>Skandia Cup</a:t>
                      </a:r>
                    </a:p>
                    <a:p>
                      <a:pPr marL="0" marR="0" lvl="0" indent="0" algn="l">
                        <a:lnSpc>
                          <a:spcPct val="107000"/>
                        </a:lnSpc>
                        <a:spcBef>
                          <a:spcPts val="0"/>
                        </a:spcBef>
                        <a:spcAft>
                          <a:spcPts val="0"/>
                        </a:spcAft>
                        <a:buClrTx/>
                        <a:buSzTx/>
                        <a:buFontTx/>
                        <a:buNone/>
                      </a:pPr>
                      <a:r>
                        <a:rPr lang="nb-NO" sz="900" b="1" dirty="0" err="1">
                          <a:solidFill>
                            <a:srgbClr val="7030A0"/>
                          </a:solidFill>
                          <a:latin typeface="Arial Nova Cond" panose="020B0506020202020204" pitchFamily="34" charset="0"/>
                        </a:rPr>
                        <a:t>Equinor</a:t>
                      </a:r>
                      <a:r>
                        <a:rPr lang="nb-NO" sz="900" b="1" dirty="0">
                          <a:solidFill>
                            <a:srgbClr val="7030A0"/>
                          </a:solidFill>
                          <a:latin typeface="Arial Nova Cond" panose="020B0506020202020204" pitchFamily="34" charset="0"/>
                        </a:rPr>
                        <a:t> Talentleir Gutter</a:t>
                      </a:r>
                    </a:p>
                    <a:p>
                      <a:pPr lvl="0">
                        <a:lnSpc>
                          <a:spcPct val="107000"/>
                        </a:lnSpc>
                        <a:spcAft>
                          <a:spcPts val="0"/>
                        </a:spcAft>
                        <a:buNone/>
                      </a:pPr>
                      <a:endParaRPr lang="nb-NO" sz="900" b="1" i="0" u="none" strike="noStrike" noProof="0" dirty="0">
                        <a:solidFill>
                          <a:schemeClr val="tx1"/>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i="0" u="none" strike="noStrike" noProof="0" dirty="0">
                          <a:solidFill>
                            <a:schemeClr val="tx1"/>
                          </a:solidFill>
                          <a:effectLst/>
                          <a:latin typeface="Arial Nova Cond" panose="020B0506020202020204" pitchFamily="34" charset="0"/>
                        </a:rPr>
                        <a:t>30.</a:t>
                      </a:r>
                    </a:p>
                    <a:p>
                      <a:pPr lvl="0">
                        <a:lnSpc>
                          <a:spcPct val="107000"/>
                        </a:lnSpc>
                        <a:spcAft>
                          <a:spcPts val="0"/>
                        </a:spcAft>
                        <a:buNone/>
                      </a:pPr>
                      <a:r>
                        <a:rPr lang="nb-NO" sz="900" b="1" i="0" u="none" strike="noStrike" noProof="0" dirty="0">
                          <a:solidFill>
                            <a:schemeClr val="accent6">
                              <a:lumMod val="75000"/>
                            </a:schemeClr>
                          </a:solidFill>
                          <a:effectLst/>
                          <a:latin typeface="Arial Nova Cond" panose="020B0506020202020204" pitchFamily="34" charset="0"/>
                        </a:rPr>
                        <a:t>Skandia Cup</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Dommeroppfølging </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Skandia Cup</a:t>
                      </a:r>
                    </a:p>
                    <a:p>
                      <a:pPr lvl="0">
                        <a:lnSpc>
                          <a:spcPct val="107000"/>
                        </a:lnSpc>
                        <a:spcAft>
                          <a:spcPts val="0"/>
                        </a:spcAft>
                        <a:buNone/>
                      </a:pPr>
                      <a:r>
                        <a:rPr lang="nb-NO" sz="900" b="1" i="0" u="none" strike="noStrike" noProof="0" dirty="0" err="1">
                          <a:solidFill>
                            <a:srgbClr val="7030A0"/>
                          </a:solidFill>
                          <a:effectLst/>
                          <a:latin typeface="Arial Nova Cond" panose="020B0506020202020204" pitchFamily="34" charset="0"/>
                        </a:rPr>
                        <a:t>Equinor</a:t>
                      </a:r>
                      <a:r>
                        <a:rPr lang="nb-NO" sz="900" b="1" i="0" u="none" strike="noStrike" noProof="0" dirty="0">
                          <a:solidFill>
                            <a:srgbClr val="7030A0"/>
                          </a:solidFill>
                          <a:effectLst/>
                          <a:latin typeface="Arial Nova Cond" panose="020B0506020202020204" pitchFamily="34" charset="0"/>
                        </a:rPr>
                        <a:t> Talentleir Gutter</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dirty="0">
                          <a:effectLst/>
                          <a:latin typeface="Arial Nova Cond" panose="020B0506020202020204" pitchFamily="34" charset="0"/>
                          <a:cs typeface="Arial"/>
                        </a:rPr>
                        <a:t>01.07.</a:t>
                      </a:r>
                    </a:p>
                    <a:p>
                      <a:pPr lvl="0">
                        <a:lnSpc>
                          <a:spcPct val="107000"/>
                        </a:lnSpc>
                        <a:spcAft>
                          <a:spcPts val="0"/>
                        </a:spcAft>
                        <a:buNone/>
                      </a:pPr>
                      <a:r>
                        <a:rPr lang="nb-NO" sz="900" b="1" dirty="0">
                          <a:solidFill>
                            <a:schemeClr val="accent6">
                              <a:lumMod val="75000"/>
                            </a:schemeClr>
                          </a:solidFill>
                          <a:effectLst/>
                          <a:latin typeface="Arial Nova Cond" panose="020B0506020202020204" pitchFamily="34" charset="0"/>
                          <a:cs typeface="Arial"/>
                        </a:rPr>
                        <a:t>Skandia Cup</a:t>
                      </a:r>
                    </a:p>
                    <a:p>
                      <a:pPr lvl="0">
                        <a:lnSpc>
                          <a:spcPct val="107000"/>
                        </a:lnSpc>
                        <a:spcAft>
                          <a:spcPts val="0"/>
                        </a:spcAft>
                        <a:buNone/>
                      </a:pPr>
                      <a:r>
                        <a:rPr lang="nb-NO" sz="900" b="1" dirty="0">
                          <a:solidFill>
                            <a:srgbClr val="7030A0"/>
                          </a:solidFill>
                          <a:effectLst/>
                          <a:latin typeface="Arial Nova Cond" panose="020B0506020202020204" pitchFamily="34" charset="0"/>
                          <a:cs typeface="Arial"/>
                        </a:rPr>
                        <a:t>Dommeroppfølging </a:t>
                      </a:r>
                    </a:p>
                    <a:p>
                      <a:pPr lvl="0">
                        <a:lnSpc>
                          <a:spcPct val="107000"/>
                        </a:lnSpc>
                        <a:spcAft>
                          <a:spcPts val="0"/>
                        </a:spcAft>
                        <a:buNone/>
                      </a:pPr>
                      <a:r>
                        <a:rPr lang="nb-NO" sz="900" b="1" dirty="0">
                          <a:solidFill>
                            <a:srgbClr val="7030A0"/>
                          </a:solidFill>
                          <a:effectLst/>
                          <a:latin typeface="Arial Nova Cond" panose="020B0506020202020204" pitchFamily="34" charset="0"/>
                          <a:cs typeface="Arial"/>
                        </a:rPr>
                        <a:t>Skandia Cup</a:t>
                      </a:r>
                    </a:p>
                    <a:p>
                      <a:pPr lvl="0">
                        <a:lnSpc>
                          <a:spcPct val="107000"/>
                        </a:lnSpc>
                        <a:spcAft>
                          <a:spcPts val="0"/>
                        </a:spcAft>
                        <a:buNone/>
                      </a:pPr>
                      <a:endParaRPr lang="nb-NO" sz="900" b="1" dirty="0">
                        <a:solidFill>
                          <a:srgbClr val="7030A0"/>
                        </a:solidFill>
                        <a:effectLst/>
                        <a:latin typeface="Arial Nova Cond" panose="020B0506020202020204" pitchFamily="34" charset="0"/>
                        <a:cs typeface="Arial"/>
                      </a:endParaRPr>
                    </a:p>
                    <a:p>
                      <a:pPr lvl="0">
                        <a:lnSpc>
                          <a:spcPct val="107000"/>
                        </a:lnSpc>
                        <a:spcAft>
                          <a:spcPts val="0"/>
                        </a:spcAft>
                        <a:buNone/>
                      </a:pPr>
                      <a:endParaRPr lang="nb-NO" sz="900" b="1" dirty="0">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02.07.</a:t>
                      </a:r>
                    </a:p>
                    <a:p>
                      <a:pPr lvl="0">
                        <a:lnSpc>
                          <a:spcPct val="107000"/>
                        </a:lnSpc>
                        <a:spcAft>
                          <a:spcPts val="0"/>
                        </a:spcAft>
                        <a:buNone/>
                      </a:pPr>
                      <a:r>
                        <a:rPr lang="nb-NO" sz="900" b="1" dirty="0">
                          <a:solidFill>
                            <a:schemeClr val="accent6">
                              <a:lumMod val="75000"/>
                            </a:schemeClr>
                          </a:solidFill>
                          <a:effectLst/>
                          <a:latin typeface="Arial Nova Cond" panose="020B0506020202020204" pitchFamily="34" charset="0"/>
                          <a:cs typeface="Arial"/>
                        </a:rPr>
                        <a:t>Skandia Cup</a:t>
                      </a:r>
                    </a:p>
                    <a:p>
                      <a:pPr lvl="0">
                        <a:lnSpc>
                          <a:spcPct val="107000"/>
                        </a:lnSpc>
                        <a:spcAft>
                          <a:spcPts val="0"/>
                        </a:spcAft>
                        <a:buNone/>
                      </a:pPr>
                      <a:r>
                        <a:rPr lang="nb-NO" sz="900" b="1" dirty="0">
                          <a:solidFill>
                            <a:srgbClr val="7030A0"/>
                          </a:solidFill>
                          <a:effectLst/>
                          <a:latin typeface="Arial Nova Cond" panose="020B0506020202020204" pitchFamily="34" charset="0"/>
                          <a:cs typeface="Arial"/>
                        </a:rPr>
                        <a:t>Dommeroppfølging </a:t>
                      </a:r>
                    </a:p>
                    <a:p>
                      <a:pPr lvl="0">
                        <a:lnSpc>
                          <a:spcPct val="107000"/>
                        </a:lnSpc>
                        <a:spcAft>
                          <a:spcPts val="0"/>
                        </a:spcAft>
                        <a:buNone/>
                      </a:pPr>
                      <a:r>
                        <a:rPr lang="nb-NO" sz="900" b="1" dirty="0">
                          <a:solidFill>
                            <a:srgbClr val="7030A0"/>
                          </a:solidFill>
                          <a:effectLst/>
                          <a:latin typeface="Arial Nova Cond" panose="020B0506020202020204" pitchFamily="34" charset="0"/>
                          <a:cs typeface="Arial"/>
                        </a:rPr>
                        <a:t>Skandia Cup</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03.07.</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40362846"/>
                  </a:ext>
                </a:extLst>
              </a:tr>
            </a:tbl>
          </a:graphicData>
        </a:graphic>
      </p:graphicFrame>
    </p:spTree>
    <p:extLst>
      <p:ext uri="{BB962C8B-B14F-4D97-AF65-F5344CB8AC3E}">
        <p14:creationId xmlns:p14="http://schemas.microsoft.com/office/powerpoint/2010/main" val="20089289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0"/>
          <a:ext cx="12192004" cy="6858001"/>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556512">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JULI</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224428">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UKENR./DATO</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MANDAG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TIRSDAG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ONSDAG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TORSDAG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FREDAG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LØRDAG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1457676">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27</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04.-10.07.</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04.</a:t>
                      </a:r>
                    </a:p>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Kretskontoret sommerstengt </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05.</a:t>
                      </a:r>
                    </a:p>
                    <a:p>
                      <a:pPr marL="0" marR="0" lvl="0" indent="0" algn="l" defTabSz="1097280">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Storsjøcupen</a:t>
                      </a:r>
                    </a:p>
                    <a:p>
                      <a:pPr marL="0" marR="0" lvl="0" indent="0" algn="l">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Dommeroppfølging Storsjøcupen</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effectLst/>
                          <a:latin typeface="Arial Nova Cond" panose="020B0506020202020204" pitchFamily="34" charset="0"/>
                          <a:ea typeface="Calibri" panose="020F0502020204030204" pitchFamily="34" charset="0"/>
                          <a:cs typeface="Arial"/>
                        </a:rPr>
                        <a:t>Kretskontoret sommerstengt </a:t>
                      </a:r>
                    </a:p>
                    <a:p>
                      <a:pPr marL="0" marR="0" lvl="0" indent="0" algn="l">
                        <a:lnSpc>
                          <a:spcPct val="107000"/>
                        </a:lnSpc>
                        <a:spcBef>
                          <a:spcPts val="0"/>
                        </a:spcBef>
                        <a:spcAft>
                          <a:spcPts val="0"/>
                        </a:spcAft>
                        <a:buClrTx/>
                        <a:buSzTx/>
                        <a:buFontTx/>
                        <a:buNone/>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06.</a:t>
                      </a:r>
                    </a:p>
                    <a:p>
                      <a:pPr marL="0" marR="0" lvl="0" indent="0" algn="l" defTabSz="1097280">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Storsjøcupen</a:t>
                      </a:r>
                    </a:p>
                    <a:p>
                      <a:pPr marL="0" marR="0" lvl="0" indent="0" algn="l">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Dommeroppfølging Storsjøcupen</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effectLst/>
                          <a:latin typeface="Arial Nova Cond" panose="020B0506020202020204" pitchFamily="34" charset="0"/>
                          <a:ea typeface="Calibri" panose="020F0502020204030204" pitchFamily="34" charset="0"/>
                          <a:cs typeface="Arial"/>
                        </a:rPr>
                        <a:t>Kretskontoret sommerstengt </a:t>
                      </a:r>
                    </a:p>
                    <a:p>
                      <a:pPr marL="0" marR="0" lvl="0" indent="0" algn="l">
                        <a:lnSpc>
                          <a:spcPct val="107000"/>
                        </a:lnSpc>
                        <a:spcBef>
                          <a:spcPts val="0"/>
                        </a:spcBef>
                        <a:spcAft>
                          <a:spcPts val="0"/>
                        </a:spcAft>
                        <a:buClrTx/>
                        <a:buSzTx/>
                        <a:buFontTx/>
                        <a:buNone/>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chemeClr val="tx1"/>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07.</a:t>
                      </a:r>
                    </a:p>
                    <a:p>
                      <a:pPr marL="0" marR="0" lvl="0" indent="0" algn="l" defTabSz="1097280">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Storsjøcupen</a:t>
                      </a:r>
                    </a:p>
                    <a:p>
                      <a:pPr marL="0" marR="0" lvl="0" indent="0" algn="l">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Dommeroppfølging Storsjøcupen</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effectLst/>
                          <a:latin typeface="Arial Nova Cond" panose="020B0506020202020204" pitchFamily="34" charset="0"/>
                          <a:ea typeface="Calibri" panose="020F0502020204030204" pitchFamily="34" charset="0"/>
                          <a:cs typeface="Arial"/>
                        </a:rPr>
                        <a:t>Kretskontoret sommerstengt </a:t>
                      </a:r>
                    </a:p>
                    <a:p>
                      <a:pPr marL="0" marR="0" lvl="0" indent="0" algn="l">
                        <a:lnSpc>
                          <a:spcPct val="107000"/>
                        </a:lnSpc>
                        <a:spcBef>
                          <a:spcPts val="0"/>
                        </a:spcBef>
                        <a:spcAft>
                          <a:spcPts val="0"/>
                        </a:spcAft>
                        <a:buClrTx/>
                        <a:buSzTx/>
                        <a:buFontTx/>
                        <a:buNone/>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08.</a:t>
                      </a:r>
                    </a:p>
                    <a:p>
                      <a:pPr marL="0" marR="0" lvl="0" indent="0" algn="l" defTabSz="1097280">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Storsjøcupen</a:t>
                      </a:r>
                    </a:p>
                    <a:p>
                      <a:pPr marL="0" marR="0" lvl="0" indent="0" algn="l">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Dommeroppfølging Storsjøcupen</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effectLst/>
                          <a:latin typeface="Arial Nova Cond" panose="020B0506020202020204" pitchFamily="34" charset="0"/>
                          <a:ea typeface="Calibri" panose="020F0502020204030204" pitchFamily="34" charset="0"/>
                          <a:cs typeface="Arial"/>
                        </a:rPr>
                        <a:t>Kretskontoret sommerstengt </a:t>
                      </a:r>
                    </a:p>
                    <a:p>
                      <a:pPr marL="0" marR="0" lvl="0" indent="0" algn="l">
                        <a:lnSpc>
                          <a:spcPct val="107000"/>
                        </a:lnSpc>
                        <a:spcBef>
                          <a:spcPts val="0"/>
                        </a:spcBef>
                        <a:spcAft>
                          <a:spcPts val="0"/>
                        </a:spcAft>
                        <a:buClrTx/>
                        <a:buSzTx/>
                        <a:buFontTx/>
                        <a:buNone/>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09.</a:t>
                      </a:r>
                    </a:p>
                    <a:p>
                      <a:pPr marL="0" marR="0" lvl="0" indent="0" algn="l" defTabSz="1097280">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Storsjøcupen</a:t>
                      </a:r>
                    </a:p>
                    <a:p>
                      <a:pPr marL="0" marR="0" lvl="0" indent="0" algn="l">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Dommeroppfølging Storsjøcupen</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effectLst/>
                          <a:latin typeface="Arial Nova Cond" panose="020B0506020202020204" pitchFamily="34" charset="0"/>
                          <a:ea typeface="Calibri" panose="020F0502020204030204" pitchFamily="34" charset="0"/>
                          <a:cs typeface="Arial"/>
                        </a:rPr>
                        <a:t>Kretskontoret sommerstengt </a:t>
                      </a:r>
                    </a:p>
                    <a:p>
                      <a:pPr marL="0" marR="0" lvl="0" indent="0" algn="l">
                        <a:lnSpc>
                          <a:spcPct val="107000"/>
                        </a:lnSpc>
                        <a:spcBef>
                          <a:spcPts val="0"/>
                        </a:spcBef>
                        <a:spcAft>
                          <a:spcPts val="0"/>
                        </a:spcAft>
                        <a:buClrTx/>
                        <a:buSzTx/>
                        <a:buFontTx/>
                        <a:buNone/>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cs typeface="Arial"/>
                      </a:endParaRPr>
                    </a:p>
                    <a:p>
                      <a:pPr marL="0" marR="0" lvl="0" indent="0" algn="l">
                        <a:lnSpc>
                          <a:spcPct val="107000"/>
                        </a:lnSpc>
                        <a:spcBef>
                          <a:spcPts val="0"/>
                        </a:spcBef>
                        <a:spcAft>
                          <a:spcPts val="0"/>
                        </a:spcAft>
                        <a:buNone/>
                      </a:pPr>
                      <a:endParaRPr lang="nb-NO" sz="900" b="1" dirty="0">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10.</a:t>
                      </a:r>
                    </a:p>
                    <a:p>
                      <a:pPr marL="0" marR="0" lvl="0" indent="0" algn="l" rtl="0" eaLnBrk="1" fontAlgn="auto" latinLnBrk="0" hangingPunct="1">
                        <a:lnSpc>
                          <a:spcPct val="107000"/>
                        </a:lnSpc>
                        <a:spcBef>
                          <a:spcPts val="0"/>
                        </a:spcBef>
                        <a:spcAft>
                          <a:spcPts val="0"/>
                        </a:spcAft>
                        <a:buClrTx/>
                        <a:buSzTx/>
                        <a:buFontTx/>
                        <a:buNone/>
                      </a:pPr>
                      <a:r>
                        <a:rPr lang="nb-NO" sz="900" b="1">
                          <a:effectLst/>
                          <a:latin typeface="Arial Nova Cond" panose="020B0506020202020204" pitchFamily="34" charset="0"/>
                          <a:ea typeface="Calibri" panose="020F0502020204030204" pitchFamily="34" charset="0"/>
                          <a:cs typeface="Arial"/>
                        </a:rPr>
                        <a:t>Kretskontoret sommerstengt </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4125680"/>
                  </a:ext>
                </a:extLst>
              </a:tr>
              <a:tr h="1457676">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28</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11.-17.07.</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11.</a:t>
                      </a:r>
                    </a:p>
                    <a:p>
                      <a:pPr marL="0" marR="0" lvl="0" indent="0" algn="l" rtl="0" eaLnBrk="1" fontAlgn="auto" latinLnBrk="0" hangingPunct="1">
                        <a:lnSpc>
                          <a:spcPct val="107000"/>
                        </a:lnSpc>
                        <a:spcBef>
                          <a:spcPts val="0"/>
                        </a:spcBef>
                        <a:spcAft>
                          <a:spcPts val="0"/>
                        </a:spcAft>
                        <a:buClrTx/>
                        <a:buSzTx/>
                        <a:buFontTx/>
                        <a:buNone/>
                      </a:pPr>
                      <a:r>
                        <a:rPr lang="nb-NO" sz="900" b="1">
                          <a:effectLst/>
                          <a:latin typeface="Arial Nova Cond" panose="020B0506020202020204" pitchFamily="34" charset="0"/>
                          <a:ea typeface="Calibri" panose="020F0502020204030204" pitchFamily="34" charset="0"/>
                          <a:cs typeface="Arial"/>
                        </a:rPr>
                        <a:t>Kretskontoret sommerstengt </a:t>
                      </a:r>
                    </a:p>
                    <a:p>
                      <a:pPr>
                        <a:lnSpc>
                          <a:spcPct val="107000"/>
                        </a:lnSpc>
                        <a:spcAft>
                          <a:spcPts val="0"/>
                        </a:spcAft>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12.</a:t>
                      </a:r>
                    </a:p>
                    <a:p>
                      <a:pPr marL="0" marR="0" lvl="0" indent="0" algn="l" rtl="0" eaLnBrk="1" fontAlgn="auto" latinLnBrk="0" hangingPunct="1">
                        <a:lnSpc>
                          <a:spcPct val="107000"/>
                        </a:lnSpc>
                        <a:spcBef>
                          <a:spcPts val="0"/>
                        </a:spcBef>
                        <a:spcAft>
                          <a:spcPts val="0"/>
                        </a:spcAft>
                        <a:buClrTx/>
                        <a:buSzTx/>
                        <a:buFontTx/>
                        <a:buNone/>
                      </a:pPr>
                      <a:r>
                        <a:rPr lang="nb-NO" sz="900" b="1">
                          <a:effectLst/>
                          <a:latin typeface="Arial Nova Cond" panose="020B0506020202020204" pitchFamily="34" charset="0"/>
                          <a:ea typeface="Calibri" panose="020F0502020204030204" pitchFamily="34" charset="0"/>
                          <a:cs typeface="Arial"/>
                        </a:rPr>
                        <a:t>Kretskontoret sommerstengt </a:t>
                      </a:r>
                    </a:p>
                    <a:p>
                      <a:pPr>
                        <a:lnSpc>
                          <a:spcPct val="107000"/>
                        </a:lnSpc>
                        <a:spcAft>
                          <a:spcPts val="0"/>
                        </a:spcAft>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13.</a:t>
                      </a:r>
                    </a:p>
                    <a:p>
                      <a:pPr marL="0" marR="0" lvl="0" indent="0" algn="l" rtl="0" eaLnBrk="1" fontAlgn="auto" latinLnBrk="0" hangingPunct="1">
                        <a:lnSpc>
                          <a:spcPct val="107000"/>
                        </a:lnSpc>
                        <a:spcBef>
                          <a:spcPts val="0"/>
                        </a:spcBef>
                        <a:spcAft>
                          <a:spcPts val="0"/>
                        </a:spcAft>
                        <a:buClrTx/>
                        <a:buSzTx/>
                        <a:buFontTx/>
                        <a:buNone/>
                      </a:pPr>
                      <a:r>
                        <a:rPr lang="nb-NO" sz="900" b="1" dirty="0">
                          <a:effectLst/>
                          <a:latin typeface="Arial Nova Cond" panose="020B0506020202020204" pitchFamily="34" charset="0"/>
                          <a:ea typeface="Calibri" panose="020F0502020204030204" pitchFamily="34" charset="0"/>
                          <a:cs typeface="Arial"/>
                        </a:rPr>
                        <a:t>Kretskontoret sommerstengt </a:t>
                      </a:r>
                    </a:p>
                    <a:p>
                      <a:pPr>
                        <a:lnSpc>
                          <a:spcPct val="107000"/>
                        </a:lnSpc>
                        <a:spcAft>
                          <a:spcPts val="0"/>
                        </a:spcAft>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14.</a:t>
                      </a:r>
                    </a:p>
                    <a:p>
                      <a:pPr marL="0" marR="0" lvl="0" indent="0" algn="l" rtl="0" eaLnBrk="1" fontAlgn="auto" latinLnBrk="0" hangingPunct="1">
                        <a:lnSpc>
                          <a:spcPct val="107000"/>
                        </a:lnSpc>
                        <a:spcBef>
                          <a:spcPts val="0"/>
                        </a:spcBef>
                        <a:spcAft>
                          <a:spcPts val="0"/>
                        </a:spcAft>
                        <a:buClrTx/>
                        <a:buSzTx/>
                        <a:buFontTx/>
                        <a:buNone/>
                      </a:pPr>
                      <a:r>
                        <a:rPr lang="nb-NO" sz="900" b="1" dirty="0">
                          <a:effectLst/>
                          <a:latin typeface="Arial Nova Cond" panose="020B0506020202020204" pitchFamily="34" charset="0"/>
                          <a:ea typeface="Calibri" panose="020F0502020204030204" pitchFamily="34" charset="0"/>
                          <a:cs typeface="Arial"/>
                        </a:rPr>
                        <a:t>Kretskontoret sommerstengt </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15.</a:t>
                      </a:r>
                    </a:p>
                    <a:p>
                      <a:pPr marL="0" marR="0" lvl="0" indent="0" algn="l" rtl="0" eaLnBrk="1" fontAlgn="auto" latinLnBrk="0" hangingPunct="1">
                        <a:lnSpc>
                          <a:spcPct val="107000"/>
                        </a:lnSpc>
                        <a:spcBef>
                          <a:spcPts val="0"/>
                        </a:spcBef>
                        <a:spcAft>
                          <a:spcPts val="0"/>
                        </a:spcAft>
                        <a:buClrTx/>
                        <a:buSzTx/>
                        <a:buFontTx/>
                        <a:buNone/>
                      </a:pPr>
                      <a:r>
                        <a:rPr lang="nb-NO" sz="900" b="1">
                          <a:effectLst/>
                          <a:latin typeface="Arial Nova Cond" panose="020B0506020202020204" pitchFamily="34" charset="0"/>
                          <a:ea typeface="Calibri" panose="020F0502020204030204" pitchFamily="34" charset="0"/>
                          <a:cs typeface="Arial"/>
                        </a:rPr>
                        <a:t>Kretskontoret sommerstengt </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16.</a:t>
                      </a:r>
                    </a:p>
                    <a:p>
                      <a:pPr marL="0" marR="0" lvl="0" indent="0" algn="l" rtl="0" eaLnBrk="1" fontAlgn="auto" latinLnBrk="0" hangingPunct="1">
                        <a:lnSpc>
                          <a:spcPct val="107000"/>
                        </a:lnSpc>
                        <a:spcBef>
                          <a:spcPts val="0"/>
                        </a:spcBef>
                        <a:spcAft>
                          <a:spcPts val="0"/>
                        </a:spcAft>
                        <a:buClrTx/>
                        <a:buSzTx/>
                        <a:buFontTx/>
                        <a:buNone/>
                      </a:pPr>
                      <a:r>
                        <a:rPr lang="nb-NO" sz="900" b="1">
                          <a:effectLst/>
                          <a:latin typeface="Arial Nova Cond" panose="020B0506020202020204" pitchFamily="34" charset="0"/>
                          <a:ea typeface="Calibri" panose="020F0502020204030204" pitchFamily="34" charset="0"/>
                          <a:cs typeface="Arial"/>
                        </a:rPr>
                        <a:t>Kretskontoret sommerstengt </a:t>
                      </a:r>
                    </a:p>
                    <a:p>
                      <a:pPr>
                        <a:lnSpc>
                          <a:spcPct val="107000"/>
                        </a:lnSpc>
                        <a:spcAft>
                          <a:spcPts val="0"/>
                        </a:spcAft>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17.</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r>
                        <a:rPr lang="nb-NO" sz="900" b="1">
                          <a:effectLst/>
                          <a:latin typeface="Arial Nova Cond" panose="020B0506020202020204" pitchFamily="34" charset="0"/>
                          <a:ea typeface="Calibri" panose="020F0502020204030204" pitchFamily="34" charset="0"/>
                          <a:cs typeface="Arial"/>
                        </a:rPr>
                        <a:t>Kretskontoret sommerstengt </a:t>
                      </a:r>
                    </a:p>
                    <a:p>
                      <a:pPr marL="0" marR="0" lvl="0" indent="0" algn="l" rtl="0" eaLnBrk="1" fontAlgn="auto" latinLnBrk="0" hangingPunct="1">
                        <a:lnSpc>
                          <a:spcPct val="107000"/>
                        </a:lnSpc>
                        <a:spcBef>
                          <a:spcPts val="0"/>
                        </a:spcBef>
                        <a:spcAft>
                          <a:spcPts val="0"/>
                        </a:spcAft>
                        <a:buClrTx/>
                        <a:buSzTx/>
                        <a:buFontTx/>
                        <a:buNone/>
                      </a:pPr>
                      <a:endParaRPr lang="nb-NO" sz="900" b="1">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1540709"/>
                  </a:ext>
                </a:extLst>
              </a:tr>
              <a:tr h="1457676">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29</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18.-24.07.</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a:solidFill>
                            <a:schemeClr val="tx1"/>
                          </a:solidFill>
                          <a:effectLst/>
                          <a:latin typeface="Arial Nova Cond" panose="020B0506020202020204" pitchFamily="34" charset="0"/>
                          <a:ea typeface="Calibri" panose="020F0502020204030204" pitchFamily="34" charset="0"/>
                          <a:cs typeface="Arial"/>
                        </a:rPr>
                        <a:t>18.</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r>
                        <a:rPr lang="nb-NO" sz="900" b="1">
                          <a:effectLst/>
                          <a:latin typeface="Arial Nova Cond" panose="020B0506020202020204" pitchFamily="34" charset="0"/>
                          <a:ea typeface="Calibri" panose="020F0502020204030204" pitchFamily="34" charset="0"/>
                          <a:cs typeface="Arial"/>
                        </a:rPr>
                        <a:t>Kretskontoret sommerstengt </a:t>
                      </a:r>
                    </a:p>
                    <a:p>
                      <a:pPr lvl="0">
                        <a:lnSpc>
                          <a:spcPct val="107000"/>
                        </a:lnSpc>
                        <a:spcAft>
                          <a:spcPts val="0"/>
                        </a:spcAft>
                        <a:buNone/>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19.</a:t>
                      </a:r>
                    </a:p>
                    <a:p>
                      <a:pPr marL="0" marR="0" lvl="0" indent="0" algn="l" rtl="0" eaLnBrk="1" fontAlgn="auto" latinLnBrk="0" hangingPunct="1">
                        <a:lnSpc>
                          <a:spcPct val="107000"/>
                        </a:lnSpc>
                        <a:spcBef>
                          <a:spcPts val="0"/>
                        </a:spcBef>
                        <a:spcAft>
                          <a:spcPts val="0"/>
                        </a:spcAft>
                        <a:buClrTx/>
                        <a:buSzTx/>
                        <a:buFontTx/>
                        <a:buNone/>
                      </a:pPr>
                      <a:r>
                        <a:rPr lang="nb-NO" sz="900" b="1">
                          <a:effectLst/>
                          <a:latin typeface="Arial Nova Cond" panose="020B0506020202020204" pitchFamily="34" charset="0"/>
                          <a:ea typeface="Calibri" panose="020F0502020204030204" pitchFamily="34" charset="0"/>
                          <a:cs typeface="Arial"/>
                        </a:rPr>
                        <a:t>Kretskontoret sommerstengt </a:t>
                      </a:r>
                    </a:p>
                    <a:p>
                      <a:pPr>
                        <a:lnSpc>
                          <a:spcPct val="107000"/>
                        </a:lnSpc>
                        <a:spcAft>
                          <a:spcPts val="0"/>
                        </a:spcAft>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20.</a:t>
                      </a:r>
                    </a:p>
                    <a:p>
                      <a:pPr marL="0" marR="0" lvl="0" indent="0" algn="l" rtl="0" eaLnBrk="1" fontAlgn="auto" latinLnBrk="0" hangingPunct="1">
                        <a:lnSpc>
                          <a:spcPct val="107000"/>
                        </a:lnSpc>
                        <a:spcBef>
                          <a:spcPts val="0"/>
                        </a:spcBef>
                        <a:spcAft>
                          <a:spcPts val="0"/>
                        </a:spcAft>
                        <a:buClrTx/>
                        <a:buSzTx/>
                        <a:buFontTx/>
                        <a:buNone/>
                      </a:pPr>
                      <a:r>
                        <a:rPr lang="nb-NO" sz="900" b="1">
                          <a:effectLst/>
                          <a:latin typeface="Arial Nova Cond" panose="020B0506020202020204" pitchFamily="34" charset="0"/>
                          <a:ea typeface="Calibri" panose="020F0502020204030204" pitchFamily="34" charset="0"/>
                          <a:cs typeface="Arial"/>
                        </a:rPr>
                        <a:t>Kretskontoret sommerstengt </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21.</a:t>
                      </a:r>
                    </a:p>
                    <a:p>
                      <a:pPr marL="0" marR="0" lvl="0" indent="0" algn="l" rtl="0" eaLnBrk="1" fontAlgn="auto" latinLnBrk="0" hangingPunct="1">
                        <a:lnSpc>
                          <a:spcPct val="107000"/>
                        </a:lnSpc>
                        <a:spcBef>
                          <a:spcPts val="0"/>
                        </a:spcBef>
                        <a:spcAft>
                          <a:spcPts val="0"/>
                        </a:spcAft>
                        <a:buClrTx/>
                        <a:buSzTx/>
                        <a:buFontTx/>
                        <a:buNone/>
                      </a:pPr>
                      <a:r>
                        <a:rPr lang="nb-NO" sz="900" b="1" dirty="0">
                          <a:effectLst/>
                          <a:latin typeface="Arial Nova Cond" panose="020B0506020202020204" pitchFamily="34" charset="0"/>
                          <a:ea typeface="Calibri" panose="020F0502020204030204" pitchFamily="34" charset="0"/>
                          <a:cs typeface="Arial"/>
                        </a:rPr>
                        <a:t>Kretskontoret sommerstengt </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22.</a:t>
                      </a:r>
                    </a:p>
                    <a:p>
                      <a:pPr marL="0" marR="0" lvl="0" indent="0" algn="l" rtl="0" eaLnBrk="1" fontAlgn="auto" latinLnBrk="0" hangingPunct="1">
                        <a:lnSpc>
                          <a:spcPct val="107000"/>
                        </a:lnSpc>
                        <a:spcBef>
                          <a:spcPts val="0"/>
                        </a:spcBef>
                        <a:spcAft>
                          <a:spcPts val="0"/>
                        </a:spcAft>
                        <a:buClrTx/>
                        <a:buSzTx/>
                        <a:buFontTx/>
                        <a:buNone/>
                      </a:pPr>
                      <a:r>
                        <a:rPr lang="nb-NO" sz="900" b="1" dirty="0">
                          <a:effectLst/>
                          <a:latin typeface="Arial Nova Cond" panose="020B0506020202020204" pitchFamily="34" charset="0"/>
                          <a:ea typeface="Calibri" panose="020F0502020204030204" pitchFamily="34" charset="0"/>
                          <a:cs typeface="Arial"/>
                        </a:rPr>
                        <a:t>Kretskontoret sommerstengt </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23.</a:t>
                      </a:r>
                    </a:p>
                    <a:p>
                      <a:pPr marL="0" marR="0" lvl="0" indent="0" algn="l" rtl="0" eaLnBrk="1" fontAlgn="auto" latinLnBrk="0" hangingPunct="1">
                        <a:lnSpc>
                          <a:spcPct val="107000"/>
                        </a:lnSpc>
                        <a:spcBef>
                          <a:spcPts val="0"/>
                        </a:spcBef>
                        <a:spcAft>
                          <a:spcPts val="0"/>
                        </a:spcAft>
                        <a:buClrTx/>
                        <a:buSzTx/>
                        <a:buFontTx/>
                        <a:buNone/>
                      </a:pPr>
                      <a:r>
                        <a:rPr lang="nb-NO" sz="900" b="1">
                          <a:effectLst/>
                          <a:latin typeface="Arial Nova Cond" panose="020B0506020202020204" pitchFamily="34" charset="0"/>
                          <a:ea typeface="Calibri" panose="020F0502020204030204" pitchFamily="34" charset="0"/>
                          <a:cs typeface="Arial"/>
                        </a:rPr>
                        <a:t>Kretskontoret sommerstengt </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24.</a:t>
                      </a:r>
                    </a:p>
                    <a:p>
                      <a:pPr marL="0" marR="0" lvl="0" indent="0" algn="l" rtl="0" eaLnBrk="1" fontAlgn="auto" latinLnBrk="0" hangingPunct="1">
                        <a:lnSpc>
                          <a:spcPct val="107000"/>
                        </a:lnSpc>
                        <a:spcBef>
                          <a:spcPts val="0"/>
                        </a:spcBef>
                        <a:spcAft>
                          <a:spcPts val="0"/>
                        </a:spcAft>
                        <a:buClrTx/>
                        <a:buSzTx/>
                        <a:buFontTx/>
                        <a:buNone/>
                      </a:pPr>
                      <a:r>
                        <a:rPr lang="nb-NO" sz="900" b="1">
                          <a:effectLst/>
                          <a:latin typeface="Arial Nova Cond" panose="020B0506020202020204" pitchFamily="34" charset="0"/>
                          <a:ea typeface="Calibri" panose="020F0502020204030204" pitchFamily="34" charset="0"/>
                          <a:cs typeface="Arial"/>
                        </a:rPr>
                        <a:t>Kretskontoret sommerstengt </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5225348"/>
                  </a:ext>
                </a:extLst>
              </a:tr>
              <a:tr h="170403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30</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25.-31.07.</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solidFill>
                            <a:schemeClr val="tx1"/>
                          </a:solidFill>
                          <a:effectLst/>
                          <a:latin typeface="Arial Nova Cond" panose="020B0506020202020204" pitchFamily="34" charset="0"/>
                          <a:ea typeface="Calibri" panose="020F0502020204030204" pitchFamily="34" charset="0"/>
                          <a:cs typeface="Arial"/>
                        </a:rPr>
                        <a:t>25</a:t>
                      </a:r>
                      <a:r>
                        <a:rPr lang="nb-NO" sz="900" b="1">
                          <a:solidFill>
                            <a:srgbClr val="FF0000"/>
                          </a:solidFill>
                          <a:effectLst/>
                          <a:latin typeface="Arial Nova Cond" panose="020B0506020202020204" pitchFamily="34" charset="0"/>
                          <a:ea typeface="Calibri" panose="020F0502020204030204" pitchFamily="34" charset="0"/>
                          <a:cs typeface="Arial"/>
                        </a:rPr>
                        <a:t>.</a:t>
                      </a:r>
                    </a:p>
                    <a:p>
                      <a:pPr lvl="0">
                        <a:lnSpc>
                          <a:spcPct val="107000"/>
                        </a:lnSpc>
                        <a:spcAft>
                          <a:spcPts val="0"/>
                        </a:spcAft>
                        <a:buNone/>
                      </a:pPr>
                      <a:endParaRPr lang="nb-NO" sz="900" b="1">
                        <a:solidFill>
                          <a:srgbClr val="FF0000"/>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26.</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27.</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28.</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29.</a:t>
                      </a:r>
                    </a:p>
                    <a:p>
                      <a:pPr lvl="0">
                        <a:lnSpc>
                          <a:spcPct val="107000"/>
                        </a:lnSpc>
                        <a:spcAft>
                          <a:spcPts val="0"/>
                        </a:spcAft>
                        <a:buNone/>
                      </a:pPr>
                      <a:endParaRPr lang="nb-NO" sz="900" b="1" dirty="0">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30.</a:t>
                      </a:r>
                    </a:p>
                    <a:p>
                      <a:pPr marL="0" marR="0" lvl="0" indent="0" algn="l" rtl="0" eaLnBrk="1" fontAlgn="auto" latinLnBrk="0" hangingPunct="1">
                        <a:lnSpc>
                          <a:spcPct val="107000"/>
                        </a:lnSpc>
                        <a:spcBef>
                          <a:spcPts val="0"/>
                        </a:spcBef>
                        <a:spcAft>
                          <a:spcPts val="0"/>
                        </a:spcAft>
                        <a:buClrTx/>
                        <a:buSzTx/>
                        <a:buFontTx/>
                        <a:buNone/>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Norway Cup</a:t>
                      </a:r>
                    </a:p>
                    <a:p>
                      <a:pPr marL="0" marR="0" lvl="0" indent="0" algn="l">
                        <a:lnSpc>
                          <a:spcPct val="107000"/>
                        </a:lnSpc>
                        <a:spcBef>
                          <a:spcPts val="0"/>
                        </a:spcBef>
                        <a:spcAft>
                          <a:spcPts val="0"/>
                        </a:spcAft>
                        <a:buClrTx/>
                        <a:buSzTx/>
                        <a:buFontTx/>
                        <a:buNone/>
                      </a:pPr>
                      <a:r>
                        <a:rPr lang="nb-NO" sz="900" b="1" dirty="0" err="1">
                          <a:solidFill>
                            <a:srgbClr val="7030A0"/>
                          </a:solidFill>
                          <a:effectLst/>
                          <a:latin typeface="Arial Nova Cond" panose="020B0506020202020204" pitchFamily="34" charset="0"/>
                          <a:ea typeface="Calibri" panose="020F0502020204030204" pitchFamily="34" charset="0"/>
                          <a:cs typeface="Arial"/>
                        </a:rPr>
                        <a:t>Norcore</a:t>
                      </a:r>
                      <a:r>
                        <a:rPr lang="nb-NO" sz="900" b="1" dirty="0">
                          <a:solidFill>
                            <a:srgbClr val="7030A0"/>
                          </a:solidFill>
                          <a:effectLst/>
                          <a:latin typeface="Arial Nova Cond" panose="020B0506020202020204" pitchFamily="34" charset="0"/>
                          <a:ea typeface="Calibri" panose="020F0502020204030204" pitchFamily="34" charset="0"/>
                          <a:cs typeface="Arial"/>
                        </a:rPr>
                        <a:t> 2 – Norway Cup</a:t>
                      </a: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31.</a:t>
                      </a:r>
                    </a:p>
                    <a:p>
                      <a:pPr marL="0" marR="0" lvl="0" indent="0" algn="l">
                        <a:lnSpc>
                          <a:spcPct val="107000"/>
                        </a:lnSpc>
                        <a:spcBef>
                          <a:spcPts val="0"/>
                        </a:spcBef>
                        <a:spcAft>
                          <a:spcPts val="0"/>
                        </a:spcAft>
                        <a:buNone/>
                      </a:pPr>
                      <a:r>
                        <a:rPr lang="nb-NO" sz="900" b="1" i="0" u="none" strike="noStrike" noProof="0" dirty="0">
                          <a:solidFill>
                            <a:schemeClr val="accent6">
                              <a:lumMod val="75000"/>
                            </a:schemeClr>
                          </a:solidFill>
                          <a:effectLst/>
                          <a:latin typeface="Arial Nova Cond" panose="020B0506020202020204" pitchFamily="34" charset="0"/>
                        </a:rPr>
                        <a:t>Norway Cup</a:t>
                      </a:r>
                      <a:endParaRPr lang="nb-NO" sz="900" b="0" i="0" u="none" strike="noStrike" noProof="0" dirty="0">
                        <a:solidFill>
                          <a:schemeClr val="accent6">
                            <a:lumMod val="75000"/>
                          </a:schemeClr>
                        </a:solidFill>
                        <a:effectLst/>
                        <a:latin typeface="Arial Nova Cond" panose="020B0506020202020204" pitchFamily="34" charset="0"/>
                      </a:endParaRPr>
                    </a:p>
                    <a:p>
                      <a:pPr marL="0" marR="0" lvl="0" indent="0" algn="l">
                        <a:lnSpc>
                          <a:spcPct val="107000"/>
                        </a:lnSpc>
                        <a:spcBef>
                          <a:spcPts val="0"/>
                        </a:spcBef>
                        <a:spcAft>
                          <a:spcPts val="0"/>
                        </a:spcAft>
                        <a:buNone/>
                      </a:pPr>
                      <a:r>
                        <a:rPr lang="nb-NO" sz="900" b="1" i="0" u="none" strike="noStrike" noProof="0" dirty="0" err="1">
                          <a:solidFill>
                            <a:srgbClr val="7030A0"/>
                          </a:solidFill>
                          <a:effectLst/>
                          <a:latin typeface="Arial Nova Cond" panose="020B0506020202020204" pitchFamily="34" charset="0"/>
                        </a:rPr>
                        <a:t>Norcore</a:t>
                      </a:r>
                      <a:r>
                        <a:rPr lang="nb-NO" sz="900" b="1" i="0" u="none" strike="noStrike" noProof="0" dirty="0">
                          <a:solidFill>
                            <a:srgbClr val="7030A0"/>
                          </a:solidFill>
                          <a:effectLst/>
                          <a:latin typeface="Arial Nova Cond" panose="020B0506020202020204" pitchFamily="34" charset="0"/>
                        </a:rPr>
                        <a:t> 2 – Norway Cup</a:t>
                      </a:r>
                      <a:endParaRPr lang="nb-NO" sz="900" b="0" i="0" u="none" strike="noStrike" noProof="0" dirty="0">
                        <a:effectLst/>
                        <a:latin typeface="Arial Nova Cond" panose="020B0506020202020204" pitchFamily="34" charset="0"/>
                      </a:endParaRPr>
                    </a:p>
                    <a:p>
                      <a:pPr lvl="0">
                        <a:lnSpc>
                          <a:spcPct val="107000"/>
                        </a:lnSpc>
                        <a:spcAft>
                          <a:spcPts val="0"/>
                        </a:spcAft>
                        <a:buNone/>
                      </a:pPr>
                      <a:endParaRPr lang="nb-NO" sz="900" b="1" dirty="0">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989283"/>
                  </a:ext>
                </a:extLst>
              </a:tr>
            </a:tbl>
          </a:graphicData>
        </a:graphic>
      </p:graphicFrame>
    </p:spTree>
    <p:extLst>
      <p:ext uri="{BB962C8B-B14F-4D97-AF65-F5344CB8AC3E}">
        <p14:creationId xmlns:p14="http://schemas.microsoft.com/office/powerpoint/2010/main" val="4490823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0"/>
          <a:ext cx="12192004" cy="6858001"/>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556512">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AUGUST</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224428">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UKENR./DATO</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MANDAG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TIRSDAG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ONSDAG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TORSDAG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FREDAG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LØRDAG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1457676">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31</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01.-07.08.</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01.</a:t>
                      </a:r>
                    </a:p>
                    <a:p>
                      <a:pPr marL="0" marR="0" lvl="0" indent="0" algn="l">
                        <a:lnSpc>
                          <a:spcPct val="107000"/>
                        </a:lnSpc>
                        <a:spcBef>
                          <a:spcPts val="0"/>
                        </a:spcBef>
                        <a:spcAft>
                          <a:spcPts val="0"/>
                        </a:spcAft>
                        <a:buNone/>
                      </a:pPr>
                      <a:r>
                        <a:rPr lang="nb-NO" sz="900" b="1" i="0" u="none" strike="noStrike" noProof="0" dirty="0">
                          <a:solidFill>
                            <a:schemeClr val="accent6">
                              <a:lumMod val="75000"/>
                            </a:schemeClr>
                          </a:solidFill>
                          <a:effectLst/>
                          <a:latin typeface="Arial Nova Cond" panose="020B0506020202020204" pitchFamily="34" charset="0"/>
                        </a:rPr>
                        <a:t>Norway Cup</a:t>
                      </a:r>
                      <a:endParaRPr lang="nb-NO" sz="900" b="0" i="0" u="none" strike="noStrike" noProof="0" dirty="0">
                        <a:effectLst/>
                        <a:latin typeface="Arial Nova Cond" panose="020B0506020202020204" pitchFamily="34" charset="0"/>
                      </a:endParaRPr>
                    </a:p>
                    <a:p>
                      <a:pPr marL="0" marR="0" lvl="0" indent="0" algn="l">
                        <a:lnSpc>
                          <a:spcPct val="107000"/>
                        </a:lnSpc>
                        <a:spcBef>
                          <a:spcPts val="0"/>
                        </a:spcBef>
                        <a:spcAft>
                          <a:spcPts val="0"/>
                        </a:spcAft>
                        <a:buNone/>
                      </a:pPr>
                      <a:r>
                        <a:rPr lang="nb-NO" sz="900" b="1" i="0" u="none" strike="noStrike" noProof="0" dirty="0" err="1">
                          <a:solidFill>
                            <a:srgbClr val="7030A0"/>
                          </a:solidFill>
                          <a:effectLst/>
                          <a:latin typeface="Arial Nova Cond" panose="020B0506020202020204" pitchFamily="34" charset="0"/>
                        </a:rPr>
                        <a:t>Norcore</a:t>
                      </a:r>
                      <a:r>
                        <a:rPr lang="nb-NO" sz="900" b="1" i="0" u="none" strike="noStrike" noProof="0" dirty="0">
                          <a:solidFill>
                            <a:srgbClr val="7030A0"/>
                          </a:solidFill>
                          <a:effectLst/>
                          <a:latin typeface="Arial Nova Cond" panose="020B0506020202020204" pitchFamily="34" charset="0"/>
                        </a:rPr>
                        <a:t> 2 – Norway Cup</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Talentleir J07-08-09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a:solidFill>
                            <a:srgbClr val="7030A0"/>
                          </a:solidFill>
                          <a:effectLst/>
                          <a:latin typeface="Arial Nova Cond" panose="020B0506020202020204" pitchFamily="34" charset="0"/>
                        </a:rPr>
                        <a:t>UEFA B-lisenskurs</a:t>
                      </a: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02.</a:t>
                      </a:r>
                    </a:p>
                    <a:p>
                      <a:pPr marL="0" marR="0" lvl="0" indent="0" algn="l">
                        <a:lnSpc>
                          <a:spcPct val="107000"/>
                        </a:lnSpc>
                        <a:spcBef>
                          <a:spcPts val="0"/>
                        </a:spcBef>
                        <a:spcAft>
                          <a:spcPts val="0"/>
                        </a:spcAft>
                        <a:buNone/>
                      </a:pPr>
                      <a:r>
                        <a:rPr lang="nb-NO" sz="900" b="1" i="0" u="none" strike="noStrike" noProof="0" dirty="0">
                          <a:solidFill>
                            <a:schemeClr val="accent6">
                              <a:lumMod val="75000"/>
                            </a:schemeClr>
                          </a:solidFill>
                          <a:effectLst/>
                          <a:latin typeface="Arial Nova Cond" panose="020B0506020202020204" pitchFamily="34" charset="0"/>
                        </a:rPr>
                        <a:t>Norway Cup</a:t>
                      </a:r>
                      <a:endParaRPr lang="nb-NO" sz="900" b="0" i="0" u="none" strike="noStrike" noProof="0" dirty="0">
                        <a:effectLst/>
                        <a:latin typeface="Arial Nova Cond" panose="020B0506020202020204" pitchFamily="34" charset="0"/>
                      </a:endParaRPr>
                    </a:p>
                    <a:p>
                      <a:pPr marL="0" marR="0" lvl="0" indent="0" algn="l">
                        <a:lnSpc>
                          <a:spcPct val="107000"/>
                        </a:lnSpc>
                        <a:spcBef>
                          <a:spcPts val="0"/>
                        </a:spcBef>
                        <a:spcAft>
                          <a:spcPts val="0"/>
                        </a:spcAft>
                        <a:buNone/>
                      </a:pPr>
                      <a:r>
                        <a:rPr lang="nb-NO" sz="900" b="1" i="0" u="none" strike="noStrike" noProof="0" dirty="0" err="1">
                          <a:solidFill>
                            <a:srgbClr val="7030A0"/>
                          </a:solidFill>
                          <a:effectLst/>
                          <a:latin typeface="Arial Nova Cond" panose="020B0506020202020204" pitchFamily="34" charset="0"/>
                        </a:rPr>
                        <a:t>Norcore</a:t>
                      </a:r>
                      <a:r>
                        <a:rPr lang="nb-NO" sz="900" b="1" i="0" u="none" strike="noStrike" noProof="0" dirty="0">
                          <a:solidFill>
                            <a:srgbClr val="7030A0"/>
                          </a:solidFill>
                          <a:effectLst/>
                          <a:latin typeface="Arial Nova Cond" panose="020B0506020202020204" pitchFamily="34" charset="0"/>
                        </a:rPr>
                        <a:t> 2 – Norway Cup</a:t>
                      </a:r>
                      <a:endParaRPr lang="nb-NO" sz="900" dirty="0">
                        <a:latin typeface="Arial Nova Cond" panose="020B0506020202020204" pitchFamily="34" charset="0"/>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Talentleir J07-08-09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a:solidFill>
                            <a:srgbClr val="7030A0"/>
                          </a:solidFill>
                          <a:effectLst/>
                          <a:latin typeface="Arial Nova Cond" panose="020B0506020202020204" pitchFamily="34" charset="0"/>
                        </a:rPr>
                        <a:t>UEFA B-lisenskurs</a:t>
                      </a: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03.</a:t>
                      </a:r>
                    </a:p>
                    <a:p>
                      <a:pPr marL="0" marR="0" lvl="0" indent="0" algn="l">
                        <a:lnSpc>
                          <a:spcPct val="107000"/>
                        </a:lnSpc>
                        <a:spcBef>
                          <a:spcPts val="0"/>
                        </a:spcBef>
                        <a:spcAft>
                          <a:spcPts val="0"/>
                        </a:spcAft>
                        <a:buNone/>
                      </a:pPr>
                      <a:r>
                        <a:rPr lang="nb-NO" sz="900" b="1" i="0" u="none" strike="noStrike" noProof="0" dirty="0">
                          <a:solidFill>
                            <a:schemeClr val="accent6">
                              <a:lumMod val="75000"/>
                            </a:schemeClr>
                          </a:solidFill>
                          <a:effectLst/>
                          <a:latin typeface="Arial Nova Cond" panose="020B0506020202020204" pitchFamily="34" charset="0"/>
                        </a:rPr>
                        <a:t>Norway Cup</a:t>
                      </a:r>
                      <a:endParaRPr lang="nb-NO" sz="900" b="0" i="0" u="none" strike="noStrike" noProof="0" dirty="0">
                        <a:effectLst/>
                        <a:latin typeface="Arial Nova Cond" panose="020B0506020202020204" pitchFamily="34" charset="0"/>
                      </a:endParaRPr>
                    </a:p>
                    <a:p>
                      <a:pPr marL="0" marR="0" lvl="0" indent="0" algn="l">
                        <a:lnSpc>
                          <a:spcPct val="107000"/>
                        </a:lnSpc>
                        <a:spcBef>
                          <a:spcPts val="0"/>
                        </a:spcBef>
                        <a:spcAft>
                          <a:spcPts val="0"/>
                        </a:spcAft>
                        <a:buNone/>
                      </a:pPr>
                      <a:r>
                        <a:rPr lang="nb-NO" sz="900" b="1" i="0" u="none" strike="noStrike" noProof="0" dirty="0" err="1">
                          <a:solidFill>
                            <a:srgbClr val="7030A0"/>
                          </a:solidFill>
                          <a:effectLst/>
                          <a:latin typeface="Arial Nova Cond" panose="020B0506020202020204" pitchFamily="34" charset="0"/>
                        </a:rPr>
                        <a:t>Norcore</a:t>
                      </a:r>
                      <a:r>
                        <a:rPr lang="nb-NO" sz="900" b="1" i="0" u="none" strike="noStrike" noProof="0" dirty="0">
                          <a:solidFill>
                            <a:srgbClr val="7030A0"/>
                          </a:solidFill>
                          <a:effectLst/>
                          <a:latin typeface="Arial Nova Cond" panose="020B0506020202020204" pitchFamily="34" charset="0"/>
                        </a:rPr>
                        <a:t> 2 – Norway Cup</a:t>
                      </a:r>
                      <a:endParaRPr lang="nb-NO" sz="900" dirty="0">
                        <a:latin typeface="Arial Nova Cond" panose="020B0506020202020204" pitchFamily="34" charset="0"/>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Talentleir J07-08-09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a:solidFill>
                            <a:srgbClr val="7030A0"/>
                          </a:solidFill>
                          <a:effectLst/>
                          <a:latin typeface="Arial Nova Cond" panose="020B0506020202020204" pitchFamily="34" charset="0"/>
                        </a:rPr>
                        <a:t>UEFA B-lisenskurs</a:t>
                      </a: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chemeClr val="tx1"/>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04.</a:t>
                      </a:r>
                    </a:p>
                    <a:p>
                      <a:pPr marL="0" marR="0" lvl="0" indent="0" algn="l">
                        <a:lnSpc>
                          <a:spcPct val="107000"/>
                        </a:lnSpc>
                        <a:spcBef>
                          <a:spcPts val="0"/>
                        </a:spcBef>
                        <a:spcAft>
                          <a:spcPts val="0"/>
                        </a:spcAft>
                        <a:buNone/>
                      </a:pPr>
                      <a:r>
                        <a:rPr lang="nb-NO" sz="900" b="1" i="0" u="none" strike="noStrike" noProof="0" dirty="0">
                          <a:solidFill>
                            <a:schemeClr val="accent6">
                              <a:lumMod val="75000"/>
                            </a:schemeClr>
                          </a:solidFill>
                          <a:effectLst/>
                          <a:latin typeface="Arial Nova Cond" panose="020B0506020202020204" pitchFamily="34" charset="0"/>
                        </a:rPr>
                        <a:t>Norway Cup</a:t>
                      </a:r>
                      <a:endParaRPr lang="nb-NO" sz="900" b="0" i="0" u="none" strike="noStrike" noProof="0" dirty="0">
                        <a:effectLst/>
                        <a:latin typeface="Arial Nova Cond" panose="020B0506020202020204" pitchFamily="34" charset="0"/>
                      </a:endParaRPr>
                    </a:p>
                    <a:p>
                      <a:pPr marL="0" marR="0" lvl="0" indent="0" algn="l">
                        <a:lnSpc>
                          <a:spcPct val="107000"/>
                        </a:lnSpc>
                        <a:spcBef>
                          <a:spcPts val="0"/>
                        </a:spcBef>
                        <a:spcAft>
                          <a:spcPts val="0"/>
                        </a:spcAft>
                        <a:buNone/>
                      </a:pPr>
                      <a:r>
                        <a:rPr lang="nb-NO" sz="900" b="1" i="0" u="none" strike="noStrike" noProof="0" dirty="0" err="1">
                          <a:solidFill>
                            <a:srgbClr val="7030A0"/>
                          </a:solidFill>
                          <a:effectLst/>
                          <a:latin typeface="Arial Nova Cond" panose="020B0506020202020204" pitchFamily="34" charset="0"/>
                        </a:rPr>
                        <a:t>Norcore</a:t>
                      </a:r>
                      <a:r>
                        <a:rPr lang="nb-NO" sz="900" b="1" i="0" u="none" strike="noStrike" noProof="0" dirty="0">
                          <a:solidFill>
                            <a:srgbClr val="7030A0"/>
                          </a:solidFill>
                          <a:effectLst/>
                          <a:latin typeface="Arial Nova Cond" panose="020B0506020202020204" pitchFamily="34" charset="0"/>
                        </a:rPr>
                        <a:t> 2 – Norway Cup</a:t>
                      </a:r>
                      <a:endParaRPr lang="nb-NO" sz="900" dirty="0">
                        <a:latin typeface="Arial Nova Cond" panose="020B0506020202020204" pitchFamily="34" charset="0"/>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Talentleir J07-08-09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Talentleir G07-08-09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a:solidFill>
                            <a:srgbClr val="7030A0"/>
                          </a:solidFill>
                          <a:effectLst/>
                          <a:latin typeface="Arial Nova Cond" panose="020B0506020202020204" pitchFamily="34" charset="0"/>
                        </a:rPr>
                        <a:t>UEFA B-lisenskurs</a:t>
                      </a: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05.</a:t>
                      </a:r>
                    </a:p>
                    <a:p>
                      <a:pPr marL="0" marR="0" lvl="0" indent="0" algn="l">
                        <a:lnSpc>
                          <a:spcPct val="107000"/>
                        </a:lnSpc>
                        <a:spcBef>
                          <a:spcPts val="0"/>
                        </a:spcBef>
                        <a:spcAft>
                          <a:spcPts val="0"/>
                        </a:spcAft>
                        <a:buNone/>
                      </a:pPr>
                      <a:r>
                        <a:rPr lang="nb-NO" sz="900" b="1" i="0" u="none" strike="noStrike" noProof="0" dirty="0">
                          <a:solidFill>
                            <a:schemeClr val="accent6">
                              <a:lumMod val="75000"/>
                            </a:schemeClr>
                          </a:solidFill>
                          <a:effectLst/>
                          <a:latin typeface="Arial Nova Cond" panose="020B0506020202020204" pitchFamily="34" charset="0"/>
                        </a:rPr>
                        <a:t>Norway Cup</a:t>
                      </a:r>
                      <a:endParaRPr lang="nb-NO" sz="900" b="0" i="0" u="none" strike="noStrike" noProof="0" dirty="0">
                        <a:effectLst/>
                        <a:latin typeface="Arial Nova Cond" panose="020B0506020202020204" pitchFamily="34" charset="0"/>
                      </a:endParaRPr>
                    </a:p>
                    <a:p>
                      <a:pPr marL="0" marR="0" lvl="0" indent="0" algn="l">
                        <a:lnSpc>
                          <a:spcPct val="107000"/>
                        </a:lnSpc>
                        <a:spcBef>
                          <a:spcPts val="0"/>
                        </a:spcBef>
                        <a:spcAft>
                          <a:spcPts val="0"/>
                        </a:spcAft>
                        <a:buNone/>
                      </a:pPr>
                      <a:r>
                        <a:rPr lang="nb-NO" sz="900" b="1" i="0" u="none" strike="noStrike" noProof="0" dirty="0" err="1">
                          <a:solidFill>
                            <a:srgbClr val="7030A0"/>
                          </a:solidFill>
                          <a:effectLst/>
                          <a:latin typeface="Arial Nova Cond" panose="020B0506020202020204" pitchFamily="34" charset="0"/>
                        </a:rPr>
                        <a:t>Norcore</a:t>
                      </a:r>
                      <a:r>
                        <a:rPr lang="nb-NO" sz="900" b="1" i="0" u="none" strike="noStrike" noProof="0" dirty="0">
                          <a:solidFill>
                            <a:srgbClr val="7030A0"/>
                          </a:solidFill>
                          <a:effectLst/>
                          <a:latin typeface="Arial Nova Cond" panose="020B0506020202020204" pitchFamily="34" charset="0"/>
                        </a:rPr>
                        <a:t> 2 – Norway Cup</a:t>
                      </a:r>
                      <a:endParaRPr lang="nb-NO" sz="900" dirty="0">
                        <a:latin typeface="Arial Nova Cond" panose="020B0506020202020204" pitchFamily="34" charset="0"/>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Talentleir G07-08-09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a:solidFill>
                            <a:srgbClr val="7030A0"/>
                          </a:solidFill>
                          <a:effectLst/>
                          <a:latin typeface="Arial Nova Cond" panose="020B0506020202020204" pitchFamily="34" charset="0"/>
                        </a:rPr>
                        <a:t>UEFA B-lisenskurs</a:t>
                      </a: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06.</a:t>
                      </a:r>
                    </a:p>
                    <a:p>
                      <a:pPr marL="0" marR="0" lvl="0" indent="0" algn="l">
                        <a:lnSpc>
                          <a:spcPct val="107000"/>
                        </a:lnSpc>
                        <a:spcBef>
                          <a:spcPts val="0"/>
                        </a:spcBef>
                        <a:spcAft>
                          <a:spcPts val="0"/>
                        </a:spcAft>
                        <a:buNone/>
                      </a:pPr>
                      <a:r>
                        <a:rPr lang="nb-NO" sz="900" b="1" i="0" u="none" strike="noStrike" noProof="0" dirty="0">
                          <a:solidFill>
                            <a:schemeClr val="accent6">
                              <a:lumMod val="75000"/>
                            </a:schemeClr>
                          </a:solidFill>
                          <a:effectLst/>
                          <a:latin typeface="Arial Nova Cond" panose="020B0506020202020204" pitchFamily="34" charset="0"/>
                        </a:rPr>
                        <a:t>Norway Cup</a:t>
                      </a:r>
                      <a:endParaRPr lang="nb-NO" sz="900" b="0" i="0" u="none" strike="noStrike" noProof="0" dirty="0">
                        <a:effectLst/>
                        <a:latin typeface="Arial Nova Cond" panose="020B0506020202020204" pitchFamily="34" charset="0"/>
                      </a:endParaRPr>
                    </a:p>
                    <a:p>
                      <a:pPr marL="0" marR="0" lvl="0" indent="0" algn="l">
                        <a:lnSpc>
                          <a:spcPct val="107000"/>
                        </a:lnSpc>
                        <a:spcBef>
                          <a:spcPts val="0"/>
                        </a:spcBef>
                        <a:spcAft>
                          <a:spcPts val="0"/>
                        </a:spcAft>
                        <a:buNone/>
                      </a:pPr>
                      <a:r>
                        <a:rPr lang="nb-NO" sz="900" b="1" i="0" u="none" strike="noStrike" noProof="0" dirty="0" err="1">
                          <a:solidFill>
                            <a:srgbClr val="7030A0"/>
                          </a:solidFill>
                          <a:effectLst/>
                          <a:latin typeface="Arial Nova Cond" panose="020B0506020202020204" pitchFamily="34" charset="0"/>
                        </a:rPr>
                        <a:t>Norcore</a:t>
                      </a:r>
                      <a:r>
                        <a:rPr lang="nb-NO" sz="900" b="1" i="0" u="none" strike="noStrike" noProof="0" dirty="0">
                          <a:solidFill>
                            <a:srgbClr val="7030A0"/>
                          </a:solidFill>
                          <a:effectLst/>
                          <a:latin typeface="Arial Nova Cond" panose="020B0506020202020204" pitchFamily="34" charset="0"/>
                        </a:rPr>
                        <a:t> 2 – Norway Cup</a:t>
                      </a:r>
                      <a:endParaRPr lang="nb-NO" sz="900" dirty="0">
                        <a:latin typeface="Arial Nova Cond" panose="020B0506020202020204" pitchFamily="34" charset="0"/>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Talentleir G07-08-09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a:solidFill>
                            <a:srgbClr val="7030A0"/>
                          </a:solidFill>
                          <a:effectLst/>
                          <a:latin typeface="Arial Nova Cond" panose="020B0506020202020204" pitchFamily="34" charset="0"/>
                        </a:rPr>
                        <a:t>UEFA B-lisenskurs</a:t>
                      </a: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07.</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effectLst/>
                          <a:latin typeface="Arial Nova Cond" panose="020B0506020202020204" pitchFamily="34" charset="0"/>
                          <a:ea typeface="Calibri" panose="020F0502020204030204" pitchFamily="34" charset="0"/>
                          <a:cs typeface="Arial"/>
                        </a:rPr>
                        <a:t>Talentleir G07-08-09</a:t>
                      </a:r>
                    </a:p>
                    <a:p>
                      <a:pPr marL="0" marR="0" lvl="0" indent="0" algn="l">
                        <a:lnSpc>
                          <a:spcPct val="107000"/>
                        </a:lnSpc>
                        <a:spcBef>
                          <a:spcPts val="0"/>
                        </a:spcBef>
                        <a:spcAft>
                          <a:spcPts val="0"/>
                        </a:spcAft>
                        <a:buClrTx/>
                        <a:buSzTx/>
                        <a:buFontTx/>
                        <a:buNone/>
                      </a:pPr>
                      <a:r>
                        <a:rPr lang="nb-NO" sz="900" b="1">
                          <a:solidFill>
                            <a:srgbClr val="7030A0"/>
                          </a:solidFill>
                          <a:effectLst/>
                          <a:latin typeface="Arial Nova Cond" panose="020B0506020202020204" pitchFamily="34" charset="0"/>
                          <a:ea typeface="Calibri" panose="020F0502020204030204" pitchFamily="34" charset="0"/>
                          <a:cs typeface="Arial"/>
                        </a:rPr>
                        <a:t>UEFA B-lisenskurs</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4125680"/>
                  </a:ext>
                </a:extLst>
              </a:tr>
              <a:tr h="1457676">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32</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08.-14.08.</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08.</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Oppstart sluttspill OBOS-cup</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09.</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10.</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11.</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Seriestart 5. div. menn</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13.</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Seriestart 4. div. menn</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14.</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1540709"/>
                  </a:ext>
                </a:extLst>
              </a:tr>
              <a:tr h="1457676">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33</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15.-21.08.</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dirty="0">
                          <a:solidFill>
                            <a:schemeClr val="tx1"/>
                          </a:solidFill>
                          <a:effectLst/>
                          <a:latin typeface="Arial Nova Cond" panose="020B0506020202020204" pitchFamily="34" charset="0"/>
                          <a:ea typeface="Calibri" panose="020F0502020204030204" pitchFamily="34" charset="0"/>
                          <a:cs typeface="Arial"/>
                        </a:rPr>
                        <a:t>15.</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Seriestart 10 år til senior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Seriestart 3. div. kvinner</a:t>
                      </a:r>
                    </a:p>
                    <a:p>
                      <a:pPr lvl="0">
                        <a:lnSpc>
                          <a:spcPct val="107000"/>
                        </a:lnSpc>
                        <a:spcAft>
                          <a:spcPts val="0"/>
                        </a:spcAft>
                        <a:buNone/>
                      </a:pPr>
                      <a:r>
                        <a:rPr lang="nb-NO" sz="900" b="1" dirty="0">
                          <a:solidFill>
                            <a:schemeClr val="tx1"/>
                          </a:solidFill>
                          <a:effectLst/>
                          <a:latin typeface="Arial Nova Cond" panose="020B0506020202020204" pitchFamily="34" charset="0"/>
                          <a:ea typeface="Calibri" panose="020F0502020204030204" pitchFamily="34" charset="0"/>
                          <a:cs typeface="Arial"/>
                        </a:rPr>
                        <a:t>Styremøte 07/22 </a:t>
                      </a:r>
                    </a:p>
                    <a:p>
                      <a:pPr lvl="0">
                        <a:lnSpc>
                          <a:spcPct val="107000"/>
                        </a:lnSpc>
                        <a:spcAft>
                          <a:spcPts val="0"/>
                        </a:spcAft>
                        <a:buNone/>
                      </a:pPr>
                      <a:r>
                        <a:rPr lang="nb-NO" sz="900" b="1" dirty="0">
                          <a:solidFill>
                            <a:schemeClr val="tx1"/>
                          </a:solidFill>
                          <a:effectLst/>
                          <a:latin typeface="Arial Nova Cond" panose="020B0506020202020204" pitchFamily="34" charset="0"/>
                          <a:ea typeface="Calibri" panose="020F0502020204030204" pitchFamily="34" charset="0"/>
                          <a:cs typeface="Arial"/>
                        </a:rPr>
                        <a:t>NFF Trøndelag</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16.</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i="0" u="none" strike="noStrike" noProof="0" dirty="0">
                        <a:solidFill>
                          <a:schemeClr val="tx1"/>
                        </a:solidFill>
                        <a:effectLst/>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17.</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Nettverkssamling Trenerveiledere - digitalt</a:t>
                      </a:r>
                      <a:endParaRPr lang="nb-NO" sz="900" b="1" dirty="0">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18.</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19.</a:t>
                      </a:r>
                    </a:p>
                    <a:p>
                      <a:pPr>
                        <a:lnSpc>
                          <a:spcPct val="107000"/>
                        </a:lnSpc>
                        <a:spcAft>
                          <a:spcPts val="0"/>
                        </a:spcAft>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Ørland Sparebank Cup</a:t>
                      </a:r>
                      <a:r>
                        <a:rPr lang="nb-NO" sz="900" b="1" dirty="0">
                          <a:solidFill>
                            <a:srgbClr val="7030A0"/>
                          </a:solidFill>
                          <a:effectLst/>
                          <a:latin typeface="Arial Nova Cond" panose="020B0506020202020204" pitchFamily="34" charset="0"/>
                          <a:ea typeface="Calibri" panose="020F0502020204030204" pitchFamily="34" charset="0"/>
                          <a:cs typeface="Arial"/>
                        </a:rPr>
                        <a:t> </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Dommeroppfølging ØSB-cup </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20.</a:t>
                      </a:r>
                    </a:p>
                    <a:p>
                      <a:pPr lvl="0">
                        <a:lnSpc>
                          <a:spcPct val="107000"/>
                        </a:lnSpc>
                        <a:spcAft>
                          <a:spcPts val="0"/>
                        </a:spcAft>
                        <a:buNone/>
                      </a:pPr>
                      <a:r>
                        <a:rPr lang="nb-NO" sz="900" b="1" i="0" u="none" strike="noStrike" noProof="0">
                          <a:solidFill>
                            <a:schemeClr val="accent6">
                              <a:lumMod val="75000"/>
                            </a:schemeClr>
                          </a:solidFill>
                          <a:effectLst/>
                          <a:latin typeface="Arial Nova Cond" panose="020B0506020202020204" pitchFamily="34" charset="0"/>
                        </a:rPr>
                        <a:t>Ørland Sparebank Cup</a:t>
                      </a:r>
                      <a:r>
                        <a:rPr lang="nb-NO" sz="900" b="1" i="0" u="none" strike="noStrike" noProof="0">
                          <a:solidFill>
                            <a:srgbClr val="7030A0"/>
                          </a:solidFill>
                          <a:effectLst/>
                          <a:latin typeface="Arial Nova Cond" panose="020B0506020202020204" pitchFamily="34" charset="0"/>
                        </a:rPr>
                        <a:t> </a:t>
                      </a:r>
                      <a:endParaRPr lang="en-US" sz="900" b="0" i="0" u="none" strike="noStrike" noProof="0">
                        <a:effectLst/>
                        <a:latin typeface="Arial Nova Cond" panose="020B0506020202020204" pitchFamily="34" charset="0"/>
                      </a:endParaRP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Dommeroppfølging ØSB-cup </a:t>
                      </a:r>
                      <a:endParaRPr lang="nb-NO" sz="90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FF0000"/>
                          </a:solidFill>
                          <a:effectLst/>
                          <a:latin typeface="Arial Nova Cond" panose="020B0506020202020204" pitchFamily="34" charset="0"/>
                          <a:ea typeface="Calibri" panose="020F0502020204030204" pitchFamily="34" charset="0"/>
                          <a:cs typeface="Arial"/>
                        </a:rPr>
                        <a:t>Frist kampendringer</a:t>
                      </a:r>
                    </a:p>
                    <a:p>
                      <a:pPr lvl="0">
                        <a:lnSpc>
                          <a:spcPct val="107000"/>
                        </a:lnSpc>
                        <a:spcAft>
                          <a:spcPts val="0"/>
                        </a:spcAft>
                        <a:buNone/>
                      </a:pPr>
                      <a:r>
                        <a:rPr lang="nb-NO" sz="900" b="1" i="0" u="none" strike="noStrike" noProof="0">
                          <a:solidFill>
                            <a:schemeClr val="accent6">
                              <a:lumMod val="75000"/>
                            </a:schemeClr>
                          </a:solidFill>
                          <a:effectLst/>
                          <a:latin typeface="Arial Nova Cond" panose="020B0506020202020204" pitchFamily="34" charset="0"/>
                        </a:rPr>
                        <a:t>Ørland Sparebank Cup</a:t>
                      </a:r>
                      <a:r>
                        <a:rPr lang="nb-NO" sz="900" b="1" i="0" u="none" strike="noStrike" noProof="0">
                          <a:solidFill>
                            <a:srgbClr val="7030A0"/>
                          </a:solidFill>
                          <a:effectLst/>
                          <a:latin typeface="Arial Nova Cond" panose="020B0506020202020204" pitchFamily="34" charset="0"/>
                        </a:rPr>
                        <a:t> </a:t>
                      </a:r>
                      <a:endParaRPr lang="en-US" sz="900" b="0" i="0" u="none" strike="noStrike" noProof="0">
                        <a:effectLst/>
                        <a:latin typeface="Arial Nova Cond" panose="020B0506020202020204" pitchFamily="34" charset="0"/>
                      </a:endParaRP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Dommeroppfølging ØSB-cup </a:t>
                      </a:r>
                      <a:endParaRPr lang="nb-NO" sz="90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5225348"/>
                  </a:ext>
                </a:extLst>
              </a:tr>
              <a:tr h="170403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34</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22.-28.08.</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22</a:t>
                      </a:r>
                      <a:r>
                        <a:rPr lang="nb-NO" sz="900" b="1" dirty="0">
                          <a:solidFill>
                            <a:srgbClr val="FF0000"/>
                          </a:solidFill>
                          <a:effectLst/>
                          <a:latin typeface="Arial Nova Cond" panose="020B0506020202020204" pitchFamily="34" charset="0"/>
                          <a:ea typeface="Calibri" panose="020F0502020204030204" pitchFamily="34" charset="0"/>
                          <a:cs typeface="Arial"/>
                        </a:rPr>
                        <a:t>.</a:t>
                      </a:r>
                    </a:p>
                    <a:p>
                      <a:pPr lvl="0">
                        <a:lnSpc>
                          <a:spcPct val="107000"/>
                        </a:lnSpc>
                        <a:spcAft>
                          <a:spcPts val="0"/>
                        </a:spcAft>
                        <a:buNone/>
                      </a:pPr>
                      <a:r>
                        <a:rPr lang="nb-NO" sz="900" b="1" dirty="0">
                          <a:solidFill>
                            <a:srgbClr val="0000FF"/>
                          </a:solidFill>
                          <a:effectLst/>
                          <a:latin typeface="Arial Nova Cond" panose="020B0506020202020204" pitchFamily="34" charset="0"/>
                          <a:cs typeface="Arial"/>
                        </a:rPr>
                        <a:t>Klubbforum Nord—Østerdal</a:t>
                      </a:r>
                    </a:p>
                    <a:p>
                      <a:pPr lvl="0">
                        <a:lnSpc>
                          <a:spcPct val="107000"/>
                        </a:lnSpc>
                        <a:spcAft>
                          <a:spcPts val="0"/>
                        </a:spcAft>
                        <a:buNone/>
                      </a:pPr>
                      <a:r>
                        <a:rPr lang="nb-NO" sz="900" b="1" dirty="0">
                          <a:solidFill>
                            <a:srgbClr val="0000FF"/>
                          </a:solidFill>
                          <a:effectLst/>
                          <a:latin typeface="Arial Nova Cond" panose="020B0506020202020204" pitchFamily="34" charset="0"/>
                          <a:cs typeface="Arial"/>
                        </a:rPr>
                        <a:t>Klubbforum Stjørdal</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23.</a:t>
                      </a:r>
                    </a:p>
                    <a:p>
                      <a:pPr lvl="0">
                        <a:lnSpc>
                          <a:spcPct val="107000"/>
                        </a:lnSpc>
                        <a:spcAft>
                          <a:spcPts val="0"/>
                        </a:spcAft>
                        <a:buNone/>
                      </a:pPr>
                      <a:r>
                        <a:rPr lang="nb-NO" sz="900" b="1" i="0" u="none" strike="noStrike" noProof="0">
                          <a:solidFill>
                            <a:srgbClr val="0000FF"/>
                          </a:solidFill>
                          <a:effectLst/>
                          <a:latin typeface="Arial Nova Cond" panose="020B0506020202020204" pitchFamily="34" charset="0"/>
                        </a:rPr>
                        <a:t>Klubbforum Gauldal</a:t>
                      </a:r>
                    </a:p>
                    <a:p>
                      <a:pPr lvl="0">
                        <a:lnSpc>
                          <a:spcPct val="107000"/>
                        </a:lnSpc>
                        <a:spcAft>
                          <a:spcPts val="0"/>
                        </a:spcAft>
                        <a:buNone/>
                      </a:pPr>
                      <a:r>
                        <a:rPr lang="nb-NO" sz="900" b="1" i="0" u="none" strike="noStrike" noProof="0">
                          <a:solidFill>
                            <a:srgbClr val="0000FF"/>
                          </a:solidFill>
                          <a:effectLst/>
                          <a:latin typeface="Arial Nova Cond" panose="020B0506020202020204" pitchFamily="34" charset="0"/>
                        </a:rPr>
                        <a:t>Klubbforum Orkdal</a:t>
                      </a:r>
                    </a:p>
                    <a:p>
                      <a:pPr lvl="0">
                        <a:lnSpc>
                          <a:spcPct val="107000"/>
                        </a:lnSpc>
                        <a:spcAft>
                          <a:spcPts val="0"/>
                        </a:spcAft>
                        <a:buNone/>
                      </a:pPr>
                      <a:r>
                        <a:rPr lang="nb-NO" sz="900" b="1" i="0" u="none" strike="noStrike" noProof="0">
                          <a:solidFill>
                            <a:srgbClr val="0000FF"/>
                          </a:solidFill>
                          <a:effectLst/>
                          <a:latin typeface="Arial Nova Cond" panose="020B0506020202020204" pitchFamily="34" charset="0"/>
                        </a:rPr>
                        <a:t>Klubbforum Fosen</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24.</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0000FF"/>
                          </a:solidFill>
                          <a:effectLst/>
                          <a:latin typeface="Arial Nova Cond" panose="020B0506020202020204" pitchFamily="34" charset="0"/>
                          <a:ea typeface="Calibri" panose="020F0502020204030204" pitchFamily="34" charset="0"/>
                          <a:cs typeface="Arial"/>
                        </a:rPr>
                        <a:t>Klubbforum Trondheim                 </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Toppgruppe G08-09</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endParaRPr lang="nb-NO" sz="900" b="1" i="0" u="none" strike="noStrike" noProof="0" dirty="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25.</a:t>
                      </a:r>
                    </a:p>
                    <a:p>
                      <a:pPr lvl="0">
                        <a:lnSpc>
                          <a:spcPct val="107000"/>
                        </a:lnSpc>
                        <a:spcAft>
                          <a:spcPts val="0"/>
                        </a:spcAft>
                        <a:buNone/>
                      </a:pPr>
                      <a:r>
                        <a:rPr lang="nb-NO" sz="900" b="1" i="0" u="none" strike="noStrike" noProof="0">
                          <a:solidFill>
                            <a:srgbClr val="0000FF"/>
                          </a:solidFill>
                          <a:effectLst/>
                          <a:latin typeface="Arial Nova Cond" panose="020B0506020202020204" pitchFamily="34" charset="0"/>
                        </a:rPr>
                        <a:t>Klubbforum Ytre Namdal/Namdal</a:t>
                      </a:r>
                    </a:p>
                    <a:p>
                      <a:pPr lvl="0">
                        <a:lnSpc>
                          <a:spcPct val="107000"/>
                        </a:lnSpc>
                        <a:spcAft>
                          <a:spcPts val="0"/>
                        </a:spcAft>
                        <a:buNone/>
                      </a:pPr>
                      <a:r>
                        <a:rPr lang="nb-NO" sz="900" b="1" i="0" u="none" strike="noStrike" noProof="0">
                          <a:solidFill>
                            <a:srgbClr val="0000FF"/>
                          </a:solidFill>
                          <a:effectLst/>
                          <a:latin typeface="Arial Nova Cond" panose="020B0506020202020204" pitchFamily="34" charset="0"/>
                        </a:rPr>
                        <a:t>Klubbforum Innherred</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26.</a:t>
                      </a:r>
                    </a:p>
                    <a:p>
                      <a:pPr lvl="0">
                        <a:lnSpc>
                          <a:spcPct val="107000"/>
                        </a:lnSpc>
                        <a:spcAft>
                          <a:spcPts val="0"/>
                        </a:spcAft>
                        <a:buNone/>
                      </a:pPr>
                      <a:endParaRPr lang="nb-NO" sz="900" b="1">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27.</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28.</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989283"/>
                  </a:ext>
                </a:extLst>
              </a:tr>
            </a:tbl>
          </a:graphicData>
        </a:graphic>
      </p:graphicFrame>
    </p:spTree>
    <p:extLst>
      <p:ext uri="{BB962C8B-B14F-4D97-AF65-F5344CB8AC3E}">
        <p14:creationId xmlns:p14="http://schemas.microsoft.com/office/powerpoint/2010/main" val="19014718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1"/>
          <a:ext cx="12192004" cy="6857999"/>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494449">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SEPTEMBER</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199400">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UKENR./DATO</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MANDAG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TIRSDAG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ONSDAG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TORSDAG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FREDAG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LØRDAG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975711">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35</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29.08.-04.09.</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29.08.</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30.08.</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solidFill>
                            <a:schemeClr val="tx1"/>
                          </a:solidFill>
                          <a:effectLst/>
                          <a:latin typeface="Arial Nova Cond" panose="020B0506020202020204" pitchFamily="34" charset="0"/>
                          <a:ea typeface="Calibri" panose="020F0502020204030204" pitchFamily="34" charset="0"/>
                          <a:cs typeface="Arial"/>
                        </a:rPr>
                        <a:t>31.08.</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FF0000"/>
                          </a:solidFill>
                          <a:effectLst/>
                          <a:latin typeface="Arial Nova Cond" panose="020B0506020202020204" pitchFamily="34" charset="0"/>
                          <a:ea typeface="Calibri" panose="020F0502020204030204" pitchFamily="34" charset="0"/>
                          <a:cs typeface="Arial"/>
                        </a:rPr>
                        <a:t>Frist påmelding av lag (6 år)</a:t>
                      </a: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02.</a:t>
                      </a:r>
                    </a:p>
                    <a:p>
                      <a:pPr>
                        <a:lnSpc>
                          <a:spcPct val="107000"/>
                        </a:lnSpc>
                        <a:spcAft>
                          <a:spcPts val="0"/>
                        </a:spcAft>
                      </a:pPr>
                      <a:r>
                        <a:rPr lang="nb-NO" sz="900" b="1">
                          <a:solidFill>
                            <a:srgbClr val="7030A0"/>
                          </a:solidFill>
                          <a:effectLst/>
                          <a:latin typeface="Arial Nova Cond" panose="020B0506020202020204" pitchFamily="34" charset="0"/>
                          <a:ea typeface="Calibri" panose="020F0502020204030204" pitchFamily="34" charset="0"/>
                          <a:cs typeface="Arial"/>
                        </a:rPr>
                        <a:t>Fremtidens ledere saml. 4</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03.</a:t>
                      </a:r>
                    </a:p>
                    <a:p>
                      <a:pPr marL="0" marR="0" lvl="0" indent="0" algn="l">
                        <a:lnSpc>
                          <a:spcPct val="107000"/>
                        </a:lnSpc>
                        <a:spcBef>
                          <a:spcPts val="0"/>
                        </a:spcBef>
                        <a:spcAft>
                          <a:spcPts val="0"/>
                        </a:spcAft>
                        <a:buNone/>
                      </a:pPr>
                      <a:r>
                        <a:rPr lang="nb-NO" sz="900" b="1">
                          <a:solidFill>
                            <a:srgbClr val="7030A0"/>
                          </a:solidFill>
                          <a:latin typeface="Arial Nova Cond" panose="020B0506020202020204" pitchFamily="34" charset="0"/>
                        </a:rPr>
                        <a:t>NFF Fotballederkurs 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NFF Fotballederkurs 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effectLst/>
                          <a:latin typeface="Arial Nova Cond" panose="020B0506020202020204" pitchFamily="34" charset="0"/>
                          <a:ea typeface="Calibri" panose="020F0502020204030204" pitchFamily="34" charset="0"/>
                          <a:cs typeface="Arial"/>
                        </a:rPr>
                        <a:t>Fremtidens ledere saml. 4</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NFF Fotballederkurs 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latin typeface="Arial Nova Cond" panose="020B0506020202020204" pitchFamily="34" charset="0"/>
                        </a:rPr>
                        <a:t>NFF Fotballederkurs 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effectLst/>
                          <a:latin typeface="Arial Nova Cond" panose="020B0506020202020204" pitchFamily="34" charset="0"/>
                          <a:ea typeface="Calibri" panose="020F0502020204030204" pitchFamily="34" charset="0"/>
                          <a:cs typeface="Arial"/>
                        </a:rPr>
                        <a:t>Fremtidens ledere saml. 4</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4125680"/>
                  </a:ext>
                </a:extLst>
              </a:tr>
              <a:tr h="122481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36</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05.-11.09.</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05.</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06.</a:t>
                      </a:r>
                      <a:endParaRPr lang="nb-NO" sz="900" b="1" dirty="0">
                        <a:solidFill>
                          <a:schemeClr val="tx1"/>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a:solidFill>
                            <a:srgbClr val="7030A0"/>
                          </a:solidFill>
                          <a:effectLst/>
                          <a:latin typeface="Arial Nova Cond" panose="020B0506020202020204" pitchFamily="34" charset="0"/>
                        </a:rPr>
                        <a:t>Fagtirsdag - Fotballspillet</a:t>
                      </a:r>
                    </a:p>
                    <a:p>
                      <a:pPr>
                        <a:lnSpc>
                          <a:spcPct val="107000"/>
                        </a:lnSpc>
                        <a:spcAft>
                          <a:spcPts val="0"/>
                        </a:spcAft>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07.</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tx1"/>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08.</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09.</a:t>
                      </a:r>
                    </a:p>
                    <a:p>
                      <a:pPr lvl="0">
                        <a:lnSpc>
                          <a:spcPct val="107000"/>
                        </a:lnSpc>
                        <a:spcAft>
                          <a:spcPts val="0"/>
                        </a:spcAft>
                        <a:buNone/>
                      </a:pPr>
                      <a:r>
                        <a:rPr lang="nb-NO" sz="900" b="1">
                          <a:solidFill>
                            <a:schemeClr val="accent6">
                              <a:lumMod val="75000"/>
                            </a:schemeClr>
                          </a:solidFill>
                          <a:effectLst/>
                          <a:latin typeface="Arial Nova Cond" panose="020B0506020202020204" pitchFamily="34" charset="0"/>
                          <a:ea typeface="Calibri" panose="020F0502020204030204" pitchFamily="34" charset="0"/>
                          <a:cs typeface="Arial"/>
                        </a:rPr>
                        <a:t>Orkanger Cup</a:t>
                      </a:r>
                    </a:p>
                    <a:p>
                      <a:pPr lvl="0">
                        <a:lnSpc>
                          <a:spcPct val="107000"/>
                        </a:lnSpc>
                        <a:spcAft>
                          <a:spcPts val="0"/>
                        </a:spcAft>
                        <a:buNone/>
                      </a:pPr>
                      <a:r>
                        <a:rPr lang="nb-NO" sz="900" b="1">
                          <a:solidFill>
                            <a:srgbClr val="7030A0"/>
                          </a:solidFill>
                          <a:effectLst/>
                          <a:latin typeface="Arial Nova Cond" panose="020B0506020202020204" pitchFamily="34" charset="0"/>
                          <a:ea typeface="Calibri" panose="020F0502020204030204" pitchFamily="34" charset="0"/>
                          <a:cs typeface="Arial"/>
                        </a:rPr>
                        <a:t>Dommeroppfølging Orkanger Cu</a:t>
                      </a:r>
                      <a:r>
                        <a:rPr lang="nb-NO" sz="900" b="1">
                          <a:effectLst/>
                          <a:latin typeface="Arial Nova Cond" panose="020B0506020202020204" pitchFamily="34" charset="0"/>
                          <a:ea typeface="Calibri" panose="020F0502020204030204" pitchFamily="34" charset="0"/>
                          <a:cs typeface="Arial"/>
                        </a:rPr>
                        <a:t>p</a:t>
                      </a:r>
                    </a:p>
                    <a:p>
                      <a:pPr marL="0" marR="0" lvl="0" indent="0" algn="l" rtl="0" eaLnBrk="1" fontAlgn="auto" latinLnBrk="0" hangingPunct="1">
                        <a:lnSpc>
                          <a:spcPct val="107000"/>
                        </a:lnSpc>
                        <a:spcBef>
                          <a:spcPts val="0"/>
                        </a:spcBef>
                        <a:spcAft>
                          <a:spcPts val="0"/>
                        </a:spcAft>
                        <a:buClrTx/>
                        <a:buSzTx/>
                        <a:buFontTx/>
                        <a:buNone/>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FF0000"/>
                          </a:solidFill>
                          <a:effectLst/>
                          <a:latin typeface="Arial Nova Cond" panose="020B0506020202020204" pitchFamily="34" charset="0"/>
                          <a:ea typeface="Calibri" panose="020F0502020204030204" pitchFamily="34" charset="0"/>
                          <a:cs typeface="Arial"/>
                        </a:rPr>
                        <a:t>Frist overganger</a:t>
                      </a:r>
                    </a:p>
                    <a:p>
                      <a:pPr lvl="0">
                        <a:lnSpc>
                          <a:spcPct val="107000"/>
                        </a:lnSpc>
                        <a:spcAft>
                          <a:spcPts val="0"/>
                        </a:spcAft>
                        <a:buNone/>
                      </a:pPr>
                      <a:r>
                        <a:rPr lang="nb-NO" sz="900" b="1" i="0" u="none" strike="noStrike" noProof="0">
                          <a:solidFill>
                            <a:schemeClr val="accent6">
                              <a:lumMod val="75000"/>
                            </a:schemeClr>
                          </a:solidFill>
                          <a:effectLst/>
                          <a:latin typeface="Arial Nova Cond" panose="020B0506020202020204" pitchFamily="34" charset="0"/>
                        </a:rPr>
                        <a:t>Orkanger Cup</a:t>
                      </a:r>
                      <a:endParaRPr lang="en-US" sz="900" b="0" i="0" u="none" strike="noStrike" noProof="0">
                        <a:effectLst/>
                        <a:latin typeface="Arial Nova Cond" panose="020B0506020202020204" pitchFamily="34" charset="0"/>
                      </a:endParaRP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Dommeroppfølging Orkanger Cu</a:t>
                      </a:r>
                      <a:r>
                        <a:rPr lang="nb-NO" sz="900" b="1" i="0" u="none" strike="noStrike" noProof="0">
                          <a:effectLst/>
                          <a:latin typeface="Arial Nova Cond" panose="020B0506020202020204" pitchFamily="34" charset="0"/>
                        </a:rPr>
                        <a:t>p</a:t>
                      </a:r>
                      <a:endParaRPr lang="nb-NO" sz="900">
                        <a:latin typeface="Arial Nova Cond" panose="020B0506020202020204" pitchFamily="34" charset="0"/>
                      </a:endParaRPr>
                    </a:p>
                    <a:p>
                      <a:pPr>
                        <a:lnSpc>
                          <a:spcPct val="107000"/>
                        </a:lnSpc>
                        <a:spcAft>
                          <a:spcPts val="0"/>
                        </a:spcAft>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11.</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r>
                        <a:rPr lang="nb-NO" sz="900" b="1" i="0" u="none" strike="noStrike" noProof="0">
                          <a:solidFill>
                            <a:schemeClr val="accent6">
                              <a:lumMod val="75000"/>
                            </a:schemeClr>
                          </a:solidFill>
                          <a:effectLst/>
                          <a:latin typeface="Arial Nova Cond" panose="020B0506020202020204" pitchFamily="34" charset="0"/>
                        </a:rPr>
                        <a:t>Orkanger Cup</a:t>
                      </a:r>
                      <a:endParaRPr lang="en-US" sz="900" b="0" i="0" u="none" strike="noStrike" noProof="0">
                        <a:effectLst/>
                        <a:latin typeface="Arial Nova Cond" panose="020B0506020202020204" pitchFamily="34" charset="0"/>
                      </a:endParaRP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Dommeroppfølging Orkanger Cu</a:t>
                      </a:r>
                      <a:r>
                        <a:rPr lang="nb-NO" sz="900" b="1" i="0" u="none" strike="noStrike" noProof="0">
                          <a:effectLst/>
                          <a:latin typeface="Arial Nova Cond" panose="020B0506020202020204" pitchFamily="34" charset="0"/>
                        </a:rPr>
                        <a:t>p</a:t>
                      </a:r>
                      <a:endParaRPr lang="nb-NO" sz="90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1540709"/>
                  </a:ext>
                </a:extLst>
              </a:tr>
              <a:tr h="122481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37</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12.-18.09.</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a:solidFill>
                            <a:schemeClr val="tx1"/>
                          </a:solidFill>
                          <a:effectLst/>
                          <a:latin typeface="Arial Nova Cond" panose="020B0506020202020204" pitchFamily="34" charset="0"/>
                          <a:ea typeface="Calibri" panose="020F0502020204030204" pitchFamily="34" charset="0"/>
                          <a:cs typeface="Arial"/>
                        </a:rPr>
                        <a:t>12.</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13.</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Team BDO G/J13-14-15</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15.</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Kompetansetur</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NFF Trenerveilederkurs Samling 3 </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Kompetansetur</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NFF Trenerveilederkurs Samling 3 </a:t>
                      </a:r>
                      <a:endParaRPr lang="nb-NO" sz="900" b="1" dirty="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17.</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Kompetansetur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Team BDO J15</a:t>
                      </a:r>
                    </a:p>
                    <a:p>
                      <a:pPr marL="0" marR="0" lvl="0" indent="0" algn="l">
                        <a:lnSpc>
                          <a:spcPct val="107000"/>
                        </a:lnSpc>
                        <a:spcBef>
                          <a:spcPts val="0"/>
                        </a:spcBef>
                        <a:spcAft>
                          <a:spcPts val="0"/>
                        </a:spcAft>
                        <a:buNone/>
                      </a:pPr>
                      <a:r>
                        <a:rPr lang="nb-NO" sz="900" b="1" i="0" u="none" strike="noStrike" noProof="0" dirty="0">
                          <a:solidFill>
                            <a:srgbClr val="7030A0"/>
                          </a:solidFill>
                          <a:effectLst/>
                          <a:latin typeface="Arial Nova Cond" panose="020B0506020202020204" pitchFamily="34" charset="0"/>
                        </a:rPr>
                        <a:t>NFF Trenerveilederkurs Samling 3 </a:t>
                      </a:r>
                      <a:endParaRPr lang="nb-NO" sz="900" b="1" dirty="0">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18.</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Kompetansetur</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NFF Trenerveilederkurs Samling 3</a:t>
                      </a:r>
                      <a:endParaRPr lang="nb-NO" sz="900" b="1" dirty="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5225348"/>
                  </a:ext>
                </a:extLst>
              </a:tr>
              <a:tr h="1224813">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38</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19.-25.09.</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solidFill>
                            <a:schemeClr val="tx1"/>
                          </a:solidFill>
                          <a:effectLst/>
                          <a:latin typeface="Arial Nova Cond" panose="020B0506020202020204" pitchFamily="34" charset="0"/>
                          <a:ea typeface="Calibri" panose="020F0502020204030204" pitchFamily="34" charset="0"/>
                          <a:cs typeface="Arial"/>
                        </a:rPr>
                        <a:t>19.</a:t>
                      </a:r>
                    </a:p>
                    <a:p>
                      <a:pPr lvl="0">
                        <a:lnSpc>
                          <a:spcPct val="107000"/>
                        </a:lnSpc>
                        <a:spcAft>
                          <a:spcPts val="0"/>
                        </a:spcAft>
                        <a:buNone/>
                      </a:pPr>
                      <a:endParaRPr lang="nb-NO" sz="900" b="1">
                        <a:solidFill>
                          <a:srgbClr val="FF0000"/>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20.</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Trenerveiledersamling - Namdal</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21.</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Trenerveiledersamling – Stjørdal/Fosen</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22.</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Møte DA/</a:t>
                      </a:r>
                      <a:r>
                        <a:rPr lang="nb-NO" sz="900" b="1" i="0" u="none" strike="noStrike" noProof="0" dirty="0" err="1">
                          <a:solidFill>
                            <a:srgbClr val="7030A0"/>
                          </a:solidFill>
                          <a:effectLst/>
                          <a:latin typeface="Arial Nova Cond" panose="020B0506020202020204" pitchFamily="34" charset="0"/>
                        </a:rPr>
                        <a:t>Kval.klubb</a:t>
                      </a:r>
                      <a:r>
                        <a:rPr lang="nb-NO" sz="900" b="1" i="0" u="none" strike="noStrike" noProof="0" dirty="0">
                          <a:solidFill>
                            <a:srgbClr val="7030A0"/>
                          </a:solidFill>
                          <a:effectLst/>
                          <a:latin typeface="Arial Nova Cond" panose="020B0506020202020204" pitchFamily="34" charset="0"/>
                        </a:rPr>
                        <a:t> - Tynset </a:t>
                      </a:r>
                      <a:br>
                        <a:rPr lang="nb-NO" sz="900" b="1" i="0" u="none" strike="noStrike" noProof="0" dirty="0">
                          <a:solidFill>
                            <a:srgbClr val="7030A0"/>
                          </a:solidFill>
                          <a:effectLst/>
                          <a:latin typeface="Arial Nova Cond" panose="020B0506020202020204" pitchFamily="34" charset="0"/>
                        </a:rPr>
                      </a:br>
                      <a:r>
                        <a:rPr lang="nb-NO" sz="900" b="1" i="0" u="none" strike="noStrike" noProof="0" dirty="0">
                          <a:solidFill>
                            <a:srgbClr val="7030A0"/>
                          </a:solidFill>
                          <a:effectLst/>
                          <a:latin typeface="Arial Nova Cond" panose="020B0506020202020204" pitchFamily="34" charset="0"/>
                        </a:rPr>
                        <a:t>Trenerveiledersamling -  Nord Østerdal/Gauldal Sør</a:t>
                      </a:r>
                      <a:endParaRPr lang="nb-NO" sz="900" dirty="0">
                        <a:latin typeface="Arial Nova Cond" panose="020B0506020202020204" pitchFamily="34" charset="0"/>
                      </a:endParaRPr>
                    </a:p>
                    <a:p>
                      <a:pPr lvl="0">
                        <a:lnSpc>
                          <a:spcPct val="107000"/>
                        </a:lnSpc>
                        <a:spcAft>
                          <a:spcPts val="0"/>
                        </a:spcAft>
                        <a:buNone/>
                      </a:pPr>
                      <a:endParaRPr lang="nb-NO" sz="900" b="1" i="0" u="none" strike="noStrike" noProof="0" dirty="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23.</a:t>
                      </a:r>
                    </a:p>
                    <a:p>
                      <a:pPr lvl="0">
                        <a:lnSpc>
                          <a:spcPct val="107000"/>
                        </a:lnSpc>
                        <a:spcAft>
                          <a:spcPts val="0"/>
                        </a:spcAft>
                        <a:buNone/>
                      </a:pPr>
                      <a:r>
                        <a:rPr lang="nb-NO" sz="900" b="1">
                          <a:solidFill>
                            <a:srgbClr val="7030A0"/>
                          </a:solidFill>
                          <a:effectLst/>
                          <a:latin typeface="Arial Nova Cond" panose="020B0506020202020204" pitchFamily="34" charset="0"/>
                          <a:cs typeface="Arial"/>
                        </a:rPr>
                        <a:t>Nasjonal veiledersamling KK/FLK</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cs typeface="Arial"/>
                        </a:rPr>
                        <a:t>Nasjonal veiledersamling KK/FLK</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25.</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rgbClr val="7030A0"/>
                          </a:solidFill>
                          <a:effectLst/>
                          <a:latin typeface="Arial Nova Cond" panose="020B0506020202020204" pitchFamily="34" charset="0"/>
                          <a:cs typeface="Arial"/>
                        </a:rPr>
                        <a:t>Nasjonal veiledersamling KK/FLK</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989283"/>
                  </a:ext>
                </a:extLst>
              </a:tr>
              <a:tr h="1514000">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39</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26.09.-02.10.</a:t>
                      </a: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dirty="0">
                          <a:solidFill>
                            <a:schemeClr val="tx1"/>
                          </a:solidFill>
                          <a:effectLst/>
                          <a:latin typeface="Arial Nova Cond" panose="020B0506020202020204" pitchFamily="34" charset="0"/>
                          <a:cs typeface="Arial"/>
                        </a:rPr>
                        <a:t>26.</a:t>
                      </a:r>
                    </a:p>
                    <a:p>
                      <a:pPr lvl="0">
                        <a:lnSpc>
                          <a:spcPct val="107000"/>
                        </a:lnSpc>
                        <a:spcAft>
                          <a:spcPts val="0"/>
                        </a:spcAft>
                        <a:buNone/>
                      </a:pPr>
                      <a:r>
                        <a:rPr lang="nb-NO" sz="900" b="1" dirty="0">
                          <a:solidFill>
                            <a:schemeClr val="tx1"/>
                          </a:solidFill>
                          <a:effectLst/>
                          <a:latin typeface="Arial Nova Cond" panose="020B0506020202020204" pitchFamily="34" charset="0"/>
                          <a:cs typeface="Arial"/>
                        </a:rPr>
                        <a:t>Styremøte 08/22 </a:t>
                      </a:r>
                    </a:p>
                    <a:p>
                      <a:pPr lvl="0">
                        <a:lnSpc>
                          <a:spcPct val="107000"/>
                        </a:lnSpc>
                        <a:spcAft>
                          <a:spcPts val="0"/>
                        </a:spcAft>
                        <a:buNone/>
                      </a:pPr>
                      <a:r>
                        <a:rPr lang="nb-NO" sz="900" b="1" dirty="0">
                          <a:solidFill>
                            <a:schemeClr val="tx1"/>
                          </a:solidFill>
                          <a:effectLst/>
                          <a:latin typeface="Arial Nova Cond" panose="020B0506020202020204" pitchFamily="34" charset="0"/>
                          <a:cs typeface="Arial"/>
                        </a:rPr>
                        <a:t>NFF Trøndelag</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Møte DA/Kvalklubb - Lerkendal</a:t>
                      </a:r>
                      <a:br>
                        <a:rPr lang="nb-NO" sz="900" b="1" i="0" u="none" strike="noStrike" noProof="0" dirty="0">
                          <a:solidFill>
                            <a:srgbClr val="7030A0"/>
                          </a:solidFill>
                          <a:effectLst/>
                          <a:latin typeface="Arial Nova Cond" panose="020B0506020202020204" pitchFamily="34" charset="0"/>
                        </a:rPr>
                      </a:br>
                      <a:r>
                        <a:rPr lang="nb-NO" sz="900" b="1" i="0" u="none" strike="noStrike" noProof="0" dirty="0">
                          <a:solidFill>
                            <a:srgbClr val="7030A0"/>
                          </a:solidFill>
                          <a:effectLst/>
                          <a:latin typeface="Arial Nova Cond" panose="020B0506020202020204" pitchFamily="34" charset="0"/>
                        </a:rPr>
                        <a:t>Trenerveiledersamling – Trondheim</a:t>
                      </a:r>
                      <a:endParaRPr lang="nb-NO" sz="900" dirty="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i="0" u="none" strike="noStrike" noProof="0" dirty="0">
                          <a:solidFill>
                            <a:schemeClr val="tx1"/>
                          </a:solidFill>
                          <a:effectLst/>
                          <a:latin typeface="Arial Nova Cond" panose="020B0506020202020204" pitchFamily="34" charset="0"/>
                        </a:rPr>
                        <a:t>27.</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i="0" u="none" strike="noStrike" noProof="0" dirty="0">
                        <a:solidFill>
                          <a:schemeClr val="tx1"/>
                        </a:solidFill>
                        <a:effectLst/>
                        <a:latin typeface="Arial Nova Cond" panose="020B0506020202020204" pitchFamily="34" charset="0"/>
                      </a:endParaRPr>
                    </a:p>
                    <a:p>
                      <a:pPr lvl="0">
                        <a:lnSpc>
                          <a:spcPct val="107000"/>
                        </a:lnSpc>
                        <a:spcAft>
                          <a:spcPts val="0"/>
                        </a:spcAft>
                        <a:buNone/>
                      </a:pPr>
                      <a:endParaRPr lang="nb-NO" sz="900" b="1" i="0" u="none" strike="noStrike" noProof="0" dirty="0">
                        <a:solidFill>
                          <a:schemeClr val="tx1"/>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i="0" u="none" strike="noStrike" noProof="0" dirty="0">
                          <a:solidFill>
                            <a:schemeClr val="tx1"/>
                          </a:solidFill>
                          <a:effectLst/>
                          <a:latin typeface="Arial Nova Cond" panose="020B0506020202020204" pitchFamily="34" charset="0"/>
                        </a:rPr>
                        <a:t>28.</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Møte DA/Kvalklubb - Innherred</a:t>
                      </a:r>
                      <a:br>
                        <a:rPr lang="nb-NO" sz="900" b="1" i="0" u="none" strike="noStrike" noProof="0" dirty="0">
                          <a:solidFill>
                            <a:srgbClr val="7030A0"/>
                          </a:solidFill>
                          <a:effectLst/>
                          <a:latin typeface="Arial Nova Cond" panose="020B0506020202020204" pitchFamily="34" charset="0"/>
                        </a:rPr>
                      </a:br>
                      <a:r>
                        <a:rPr lang="nb-NO" sz="900" b="1" i="0" u="none" strike="noStrike" noProof="0" dirty="0">
                          <a:solidFill>
                            <a:srgbClr val="7030A0"/>
                          </a:solidFill>
                          <a:effectLst/>
                          <a:latin typeface="Arial Nova Cond" panose="020B0506020202020204" pitchFamily="34" charset="0"/>
                        </a:rPr>
                        <a:t>Trenerveiledersamling - Innherred</a:t>
                      </a:r>
                      <a:endParaRPr lang="nb-NO" sz="900" dirty="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i="0" u="none" strike="noStrike" noProof="0" dirty="0">
                          <a:solidFill>
                            <a:schemeClr val="tx1"/>
                          </a:solidFill>
                          <a:effectLst/>
                          <a:latin typeface="Arial Nova Cond" panose="020B0506020202020204" pitchFamily="34" charset="0"/>
                        </a:rPr>
                        <a:t>29.</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Møte DA/</a:t>
                      </a:r>
                      <a:r>
                        <a:rPr lang="nb-NO" sz="900" b="1" i="0" u="none" strike="noStrike" noProof="0" dirty="0" err="1">
                          <a:solidFill>
                            <a:srgbClr val="7030A0"/>
                          </a:solidFill>
                          <a:effectLst/>
                          <a:latin typeface="Arial Nova Cond" panose="020B0506020202020204" pitchFamily="34" charset="0"/>
                        </a:rPr>
                        <a:t>Kval.klubb</a:t>
                      </a:r>
                      <a:r>
                        <a:rPr lang="nb-NO" sz="900" b="1" i="0" u="none" strike="noStrike" noProof="0" dirty="0">
                          <a:solidFill>
                            <a:srgbClr val="7030A0"/>
                          </a:solidFill>
                          <a:effectLst/>
                          <a:latin typeface="Arial Nova Cond" panose="020B0506020202020204" pitchFamily="34" charset="0"/>
                        </a:rPr>
                        <a:t> - Orkdal </a:t>
                      </a: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Trenerveiledersamling – Orkdal/Gauldal Nord</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nSpc>
                          <a:spcPct val="107000"/>
                        </a:lnSpc>
                        <a:spcAft>
                          <a:spcPts val="0"/>
                        </a:spcAft>
                        <a:buNone/>
                      </a:pPr>
                      <a:r>
                        <a:rPr lang="nb-NO" sz="900" b="1">
                          <a:effectLst/>
                          <a:latin typeface="Arial Nova Cond" panose="020B0506020202020204" pitchFamily="34" charset="0"/>
                          <a:cs typeface="Arial"/>
                        </a:rPr>
                        <a:t>30.</a:t>
                      </a:r>
                    </a:p>
                    <a:p>
                      <a:pPr lvl="0">
                        <a:lnSpc>
                          <a:spcPct val="107000"/>
                        </a:lnSpc>
                        <a:spcAft>
                          <a:spcPts val="0"/>
                        </a:spcAft>
                        <a:buNone/>
                      </a:pPr>
                      <a:r>
                        <a:rPr lang="nb-NO" sz="900" b="1">
                          <a:solidFill>
                            <a:srgbClr val="0000FF"/>
                          </a:solidFill>
                          <a:effectLst/>
                          <a:latin typeface="Arial Nova Cond" panose="020B0506020202020204" pitchFamily="34" charset="0"/>
                          <a:cs typeface="Arial"/>
                        </a:rPr>
                        <a:t>Lederlunch</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01.10.</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Klubb BDO </a:t>
                      </a:r>
                      <a:r>
                        <a:rPr lang="nb-NO" sz="900" b="1" dirty="0" err="1">
                          <a:solidFill>
                            <a:srgbClr val="7030A0"/>
                          </a:solidFill>
                          <a:effectLst/>
                          <a:latin typeface="Arial Nova Cond" panose="020B0506020202020204" pitchFamily="34" charset="0"/>
                          <a:ea typeface="Calibri" panose="020F0502020204030204" pitchFamily="34" charset="0"/>
                          <a:cs typeface="Arial"/>
                        </a:rPr>
                        <a:t>kartl</a:t>
                      </a:r>
                      <a:r>
                        <a:rPr lang="nb-NO" sz="900" b="1" dirty="0">
                          <a:solidFill>
                            <a:srgbClr val="7030A0"/>
                          </a:solidFill>
                          <a:effectLst/>
                          <a:latin typeface="Arial Nova Cond" panose="020B0506020202020204" pitchFamily="34" charset="0"/>
                          <a:ea typeface="Calibri" panose="020F0502020204030204" pitchFamily="34" charset="0"/>
                          <a:cs typeface="Arial"/>
                        </a:rPr>
                        <a:t>. G/J08-09-10</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02.10.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Klubb BDO </a:t>
                      </a:r>
                      <a:r>
                        <a:rPr lang="nb-NO" sz="900" b="1" dirty="0" err="1">
                          <a:solidFill>
                            <a:srgbClr val="7030A0"/>
                          </a:solidFill>
                          <a:effectLst/>
                          <a:latin typeface="Arial Nova Cond" panose="020B0506020202020204" pitchFamily="34" charset="0"/>
                          <a:ea typeface="Calibri" panose="020F0502020204030204" pitchFamily="34" charset="0"/>
                          <a:cs typeface="Arial"/>
                        </a:rPr>
                        <a:t>kartl</a:t>
                      </a:r>
                      <a:r>
                        <a:rPr lang="nb-NO" sz="900" b="1" dirty="0">
                          <a:solidFill>
                            <a:srgbClr val="7030A0"/>
                          </a:solidFill>
                          <a:effectLst/>
                          <a:latin typeface="Arial Nova Cond" panose="020B0506020202020204" pitchFamily="34" charset="0"/>
                          <a:ea typeface="Calibri" panose="020F0502020204030204" pitchFamily="34" charset="0"/>
                          <a:cs typeface="Arial"/>
                        </a:rPr>
                        <a:t>. G/J08-09-10</a:t>
                      </a:r>
                    </a:p>
                    <a:p>
                      <a:pPr>
                        <a:lnSpc>
                          <a:spcPct val="107000"/>
                        </a:lnSpc>
                        <a:spcAft>
                          <a:spcPts val="0"/>
                        </a:spcAft>
                      </a:pPr>
                      <a:endParaRPr lang="nb-NO" sz="900" b="1" dirty="0">
                        <a:solidFill>
                          <a:schemeClr val="tx1"/>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94304152"/>
                  </a:ext>
                </a:extLst>
              </a:tr>
            </a:tbl>
          </a:graphicData>
        </a:graphic>
      </p:graphicFrame>
    </p:spTree>
    <p:extLst>
      <p:ext uri="{BB962C8B-B14F-4D97-AF65-F5344CB8AC3E}">
        <p14:creationId xmlns:p14="http://schemas.microsoft.com/office/powerpoint/2010/main" val="38272502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0"/>
          <a:ext cx="12192004" cy="7100675"/>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462643">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OKTOBER</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186573">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UKENR./DATO</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MANDAG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TIRSDAG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ONSDAG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TORSDAG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FREDAG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LØRDAG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1451442">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40</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03.-09.10.</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03.</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effectLst/>
                          <a:latin typeface="Arial Nova Cond" panose="020B0506020202020204" pitchFamily="34" charset="0"/>
                          <a:ea typeface="Calibri" panose="020F0502020204030204" pitchFamily="34" charset="0"/>
                          <a:cs typeface="Arial"/>
                        </a:rPr>
                        <a:t>04.</a:t>
                      </a:r>
                      <a:br>
                        <a:rPr lang="nb-NO" sz="900" b="1" dirty="0">
                          <a:effectLst/>
                          <a:latin typeface="Arial Nova Cond" panose="020B0506020202020204" pitchFamily="34" charset="0"/>
                          <a:ea typeface="Calibri" panose="020F0502020204030204" pitchFamily="34" charset="0"/>
                          <a:cs typeface="Arial"/>
                        </a:rPr>
                      </a:br>
                      <a:r>
                        <a:rPr lang="nb-NO" sz="900" b="1" i="0" u="none" strike="noStrike" noProof="0" dirty="0">
                          <a:solidFill>
                            <a:srgbClr val="7030A0"/>
                          </a:solidFill>
                          <a:effectLst/>
                          <a:latin typeface="Arial Nova Cond" panose="020B0506020202020204" pitchFamily="34" charset="0"/>
                        </a:rPr>
                        <a:t>Fagtirsdag - Fotballspillet</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solidFill>
                            <a:schemeClr val="tx1"/>
                          </a:solidFill>
                          <a:effectLst/>
                          <a:latin typeface="Arial Nova Cond" panose="020B0506020202020204" pitchFamily="34" charset="0"/>
                          <a:ea typeface="Calibri" panose="020F0502020204030204" pitchFamily="34" charset="0"/>
                          <a:cs typeface="Arial"/>
                        </a:rPr>
                        <a:t>05.</a:t>
                      </a:r>
                    </a:p>
                    <a:p>
                      <a:pPr>
                        <a:lnSpc>
                          <a:spcPct val="107000"/>
                        </a:lnSpc>
                        <a:spcAft>
                          <a:spcPts val="0"/>
                        </a:spcAft>
                      </a:pPr>
                      <a:r>
                        <a:rPr lang="nb-NO" sz="900" b="1">
                          <a:solidFill>
                            <a:srgbClr val="7030A0"/>
                          </a:solidFill>
                          <a:effectLst/>
                          <a:latin typeface="Arial Nova Cond" panose="020B0506020202020204" pitchFamily="34" charset="0"/>
                          <a:ea typeface="Calibri" panose="020F0502020204030204" pitchFamily="34" charset="0"/>
                          <a:cs typeface="Arial"/>
                        </a:rPr>
                        <a:t>Digitalt infomøte nye Kvalitetsklubber</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06.</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07.</a:t>
                      </a:r>
                    </a:p>
                    <a:p>
                      <a:pPr lvl="0">
                        <a:lnSpc>
                          <a:spcPct val="107000"/>
                        </a:lnSpc>
                        <a:spcAft>
                          <a:spcPts val="0"/>
                        </a:spcAft>
                        <a:buNone/>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Bakers Cup Hamar</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Dommeroppfølging Bakers Cup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Team BDO kamper J13-14-15</a:t>
                      </a:r>
                    </a:p>
                    <a:p>
                      <a:pPr lvl="0">
                        <a:lnSpc>
                          <a:spcPct val="107000"/>
                        </a:lnSpc>
                        <a:spcAft>
                          <a:spcPts val="0"/>
                        </a:spcAft>
                        <a:buNone/>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08.</a:t>
                      </a:r>
                    </a:p>
                    <a:p>
                      <a:pPr lvl="0">
                        <a:lnSpc>
                          <a:spcPct val="107000"/>
                        </a:lnSpc>
                        <a:spcAft>
                          <a:spcPts val="0"/>
                        </a:spcAft>
                        <a:buNone/>
                      </a:pPr>
                      <a:r>
                        <a:rPr lang="nb-NO" sz="900" b="1" i="0" u="none" strike="noStrike" noProof="0" dirty="0">
                          <a:solidFill>
                            <a:schemeClr val="accent6">
                              <a:lumMod val="75000"/>
                            </a:schemeClr>
                          </a:solidFill>
                          <a:latin typeface="Arial Nova Cond" panose="020B0506020202020204" pitchFamily="34" charset="0"/>
                        </a:rPr>
                        <a:t>Bakers Cup Hamar</a:t>
                      </a:r>
                      <a:endParaRPr lang="en-US" sz="900" b="0" i="0" u="none" strike="noStrike" noProof="0" dirty="0">
                        <a:latin typeface="Arial Nova Cond" panose="020B0506020202020204" pitchFamily="34" charset="0"/>
                      </a:endParaRPr>
                    </a:p>
                    <a:p>
                      <a:pPr lvl="0">
                        <a:lnSpc>
                          <a:spcPct val="107000"/>
                        </a:lnSpc>
                        <a:spcAft>
                          <a:spcPts val="0"/>
                        </a:spcAft>
                        <a:buNone/>
                      </a:pPr>
                      <a:r>
                        <a:rPr lang="nb-NO" sz="900" b="1" i="0" u="none" strike="noStrike" noProof="0" dirty="0">
                          <a:solidFill>
                            <a:srgbClr val="7030A0"/>
                          </a:solidFill>
                          <a:latin typeface="Arial Nova Cond" panose="020B0506020202020204" pitchFamily="34" charset="0"/>
                        </a:rPr>
                        <a:t>Dommeroppfølging Bakers Cup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Team BDO kamper J13-14-15</a:t>
                      </a:r>
                    </a:p>
                    <a:p>
                      <a:pPr lvl="0">
                        <a:lnSpc>
                          <a:spcPct val="107000"/>
                        </a:lnSpc>
                        <a:spcAft>
                          <a:spcPts val="0"/>
                        </a:spcAft>
                        <a:buNone/>
                      </a:pPr>
                      <a:endParaRPr lang="nb-NO" sz="900" dirty="0">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09.</a:t>
                      </a:r>
                    </a:p>
                    <a:p>
                      <a:pPr lvl="0">
                        <a:lnSpc>
                          <a:spcPct val="107000"/>
                        </a:lnSpc>
                        <a:spcAft>
                          <a:spcPts val="0"/>
                        </a:spcAft>
                        <a:buNone/>
                      </a:pPr>
                      <a:r>
                        <a:rPr lang="nb-NO" sz="900" b="1" i="0" u="none" strike="noStrike" noProof="0" dirty="0">
                          <a:solidFill>
                            <a:schemeClr val="accent6">
                              <a:lumMod val="75000"/>
                            </a:schemeClr>
                          </a:solidFill>
                          <a:effectLst/>
                          <a:latin typeface="Arial Nova Cond" panose="020B0506020202020204" pitchFamily="34" charset="0"/>
                        </a:rPr>
                        <a:t>Bakers Cup Hamar</a:t>
                      </a:r>
                      <a:endParaRPr lang="en-US" sz="900" b="0" i="0" u="none" strike="noStrike" noProof="0" dirty="0">
                        <a:effectLst/>
                        <a:latin typeface="Arial Nova Cond" panose="020B0506020202020204" pitchFamily="34" charset="0"/>
                      </a:endParaRPr>
                    </a:p>
                    <a:p>
                      <a:pPr lvl="0">
                        <a:lnSpc>
                          <a:spcPct val="107000"/>
                        </a:lnSpc>
                        <a:spcAft>
                          <a:spcPts val="0"/>
                        </a:spcAft>
                        <a:buNone/>
                      </a:pPr>
                      <a:r>
                        <a:rPr lang="nb-NO" sz="900" b="1" i="0" u="none" strike="noStrike" noProof="0" dirty="0">
                          <a:solidFill>
                            <a:srgbClr val="7030A0"/>
                          </a:solidFill>
                          <a:effectLst/>
                          <a:latin typeface="Arial Nova Cond" panose="020B0506020202020204" pitchFamily="34" charset="0"/>
                        </a:rPr>
                        <a:t>Dommeroppfølging Bakers Cup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Team BDO kamper J13-14-15</a:t>
                      </a:r>
                    </a:p>
                    <a:p>
                      <a:pPr lvl="0">
                        <a:lnSpc>
                          <a:spcPct val="107000"/>
                        </a:lnSpc>
                        <a:spcAft>
                          <a:spcPts val="0"/>
                        </a:spcAft>
                        <a:buNone/>
                      </a:pPr>
                      <a:endParaRPr lang="nb-NO" sz="900" dirty="0">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4125680"/>
                  </a:ext>
                </a:extLst>
              </a:tr>
              <a:tr h="1693968">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41</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10.-16.10.</a:t>
                      </a:r>
                    </a:p>
                    <a:p>
                      <a:pPr algn="ctr">
                        <a:lnSpc>
                          <a:spcPct val="107000"/>
                        </a:lnSpc>
                        <a:spcAft>
                          <a:spcPts val="0"/>
                        </a:spcAft>
                      </a:pPr>
                      <a:r>
                        <a:rPr lang="nb-NO" sz="1500" b="0" dirty="0">
                          <a:solidFill>
                            <a:srgbClr val="002060"/>
                          </a:solidFill>
                          <a:effectLst/>
                          <a:latin typeface="Arial Nova Cond" panose="020B0506020202020204" pitchFamily="34" charset="0"/>
                          <a:ea typeface="Calibri" panose="020F0502020204030204" pitchFamily="34" charset="0"/>
                          <a:cs typeface="Arial"/>
                        </a:rPr>
                        <a:t>Høstferie Trøndelag</a:t>
                      </a: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10.</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r>
                        <a:rPr lang="nb-NO" sz="900" b="1">
                          <a:solidFill>
                            <a:srgbClr val="FF0000"/>
                          </a:solidFill>
                          <a:effectLst/>
                          <a:latin typeface="Arial Nova Cond" panose="020B0506020202020204" pitchFamily="34" charset="0"/>
                          <a:ea typeface="Calibri" panose="020F0502020204030204" pitchFamily="34" charset="0"/>
                          <a:cs typeface="Arial"/>
                        </a:rPr>
                        <a:t>Oppfølging/resertifisering KK åpner</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11.</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12.</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13.</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14.</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15.</a:t>
                      </a: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Start UEFA C-lisens delkurs 3 og 4 (1 og 2)</a:t>
                      </a:r>
                      <a:endParaRPr lang="nb-NO" sz="900" b="1">
                        <a:solidFill>
                          <a:srgbClr val="7030A0"/>
                        </a:solidFill>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16.</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rtl="0" eaLnBrk="1" fontAlgn="auto" latinLnBrk="0" hangingPunct="1">
                        <a:lnSpc>
                          <a:spcPct val="107000"/>
                        </a:lnSpc>
                        <a:spcBef>
                          <a:spcPts val="0"/>
                        </a:spcBef>
                        <a:spcAft>
                          <a:spcPts val="0"/>
                        </a:spcAft>
                        <a:buClrTx/>
                        <a:buSzTx/>
                        <a:buFontTx/>
                        <a:buNone/>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1540709"/>
                  </a:ext>
                </a:extLst>
              </a:tr>
              <a:tr h="1696745">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42</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17.-23.10.</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a:solidFill>
                            <a:schemeClr val="tx1"/>
                          </a:solidFill>
                          <a:effectLst/>
                          <a:latin typeface="Arial Nova Cond" panose="020B0506020202020204" pitchFamily="34" charset="0"/>
                          <a:ea typeface="Calibri" panose="020F0502020204030204" pitchFamily="34" charset="0"/>
                          <a:cs typeface="Arial"/>
                        </a:rPr>
                        <a:t>17.</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r>
                        <a:rPr lang="nb-NO" sz="900" b="1">
                          <a:solidFill>
                            <a:srgbClr val="7030A0"/>
                          </a:solidFill>
                          <a:effectLst/>
                          <a:latin typeface="Arial Nova Cond" panose="020B0506020202020204" pitchFamily="34" charset="0"/>
                          <a:ea typeface="Calibri" panose="020F0502020204030204" pitchFamily="34" charset="0"/>
                          <a:cs typeface="Arial"/>
                        </a:rPr>
                        <a:t>Dommermøte for kvinnelige dommere - Lerkendal</a:t>
                      </a:r>
                    </a:p>
                    <a:p>
                      <a:pPr lvl="0">
                        <a:lnSpc>
                          <a:spcPct val="107000"/>
                        </a:lnSpc>
                        <a:spcAft>
                          <a:spcPts val="0"/>
                        </a:spcAft>
                        <a:buNone/>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18.</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0000FF"/>
                          </a:solidFill>
                          <a:effectLst/>
                          <a:latin typeface="Arial Nova Cond" panose="020B0506020202020204" pitchFamily="34" charset="0"/>
                          <a:ea typeface="Calibri" panose="020F0502020204030204" pitchFamily="34" charset="0"/>
                          <a:cs typeface="Arial"/>
                        </a:rPr>
                        <a:t>Felles digitalt klubbforum: Planlegging av sesongen 2023</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19.</a:t>
                      </a:r>
                    </a:p>
                    <a:p>
                      <a:pPr>
                        <a:lnSpc>
                          <a:spcPct val="107000"/>
                        </a:lnSpc>
                        <a:spcAft>
                          <a:spcPts val="0"/>
                        </a:spcAft>
                      </a:pPr>
                      <a:r>
                        <a:rPr lang="nb-NO" sz="900" b="1" dirty="0">
                          <a:solidFill>
                            <a:srgbClr val="0000FF"/>
                          </a:solidFill>
                          <a:effectLst/>
                          <a:latin typeface="Arial Nova Cond" panose="020B0506020202020204" pitchFamily="34" charset="0"/>
                          <a:ea typeface="Calibri" panose="020F0502020204030204" pitchFamily="34" charset="0"/>
                          <a:cs typeface="Arial"/>
                        </a:rPr>
                        <a:t>Møte klubbturneringer</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20.</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Klubb BDO G/J08-09-10 (By)</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21.</a:t>
                      </a: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Klubb BDO G/J08-09-10 (Distrikt)</a:t>
                      </a: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23.</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chemeClr val="accent6">
                              <a:lumMod val="75000"/>
                            </a:schemeClr>
                          </a:solidFill>
                          <a:effectLst/>
                          <a:latin typeface="Arial Nova Cond" panose="020B0506020202020204" pitchFamily="34" charset="0"/>
                          <a:ea typeface="Calibri" panose="020F0502020204030204" pitchFamily="34" charset="0"/>
                          <a:cs typeface="Arial"/>
                        </a:rPr>
                        <a:t>Siste spilledato 10–19 år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chemeClr val="accent6">
                              <a:lumMod val="75000"/>
                            </a:schemeClr>
                          </a:solidFill>
                          <a:effectLst/>
                          <a:latin typeface="Arial Nova Cond" panose="020B0506020202020204" pitchFamily="34" charset="0"/>
                          <a:ea typeface="Calibri" panose="020F0502020204030204" pitchFamily="34" charset="0"/>
                          <a:cs typeface="Arial"/>
                        </a:rPr>
                        <a:t>Siste spilledato 4. og 5. div. menn</a:t>
                      </a:r>
                    </a:p>
                    <a:p>
                      <a:pPr>
                        <a:lnSpc>
                          <a:spcPct val="107000"/>
                        </a:lnSpc>
                        <a:spcAft>
                          <a:spcPts val="0"/>
                        </a:spcAft>
                      </a:pPr>
                      <a:endParaRPr lang="nb-NO" sz="900" b="1">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5225348"/>
                  </a:ext>
                </a:extLst>
              </a:tr>
              <a:tr h="1609155">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43</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24.-30.10.</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24.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Siste spilledato 3. div. kvinner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tx1"/>
                          </a:solidFill>
                          <a:effectLst/>
                          <a:latin typeface="Arial Nova Cond" panose="020B0506020202020204" pitchFamily="34" charset="0"/>
                          <a:ea typeface="Calibri" panose="020F0502020204030204" pitchFamily="34" charset="0"/>
                          <a:cs typeface="Arial"/>
                        </a:rPr>
                        <a:t>Styremøte 09/22 </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tx1"/>
                          </a:solidFill>
                          <a:effectLst/>
                          <a:latin typeface="Arial Nova Cond" panose="020B0506020202020204" pitchFamily="34" charset="0"/>
                          <a:ea typeface="Calibri" panose="020F0502020204030204" pitchFamily="34" charset="0"/>
                          <a:cs typeface="Arial"/>
                        </a:rPr>
                        <a:t>NFF Trøndelag</a:t>
                      </a:r>
                    </a:p>
                    <a:p>
                      <a:pPr lvl="0">
                        <a:lnSpc>
                          <a:spcPct val="107000"/>
                        </a:lnSpc>
                        <a:spcAft>
                          <a:spcPts val="0"/>
                        </a:spcAft>
                        <a:buNone/>
                      </a:pPr>
                      <a:endParaRPr lang="nb-NO" sz="900" b="1" dirty="0">
                        <a:solidFill>
                          <a:srgbClr val="FF0000"/>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25.</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i="0" u="none" strike="noStrike" noProof="0" dirty="0">
                        <a:solidFill>
                          <a:schemeClr val="tx1"/>
                        </a:solidFill>
                        <a:effectLst/>
                        <a:latin typeface="Arial Nova Cond" panose="020B0506020202020204" pitchFamily="34" charset="0"/>
                      </a:endParaRPr>
                    </a:p>
                    <a:p>
                      <a:pPr lvl="0">
                        <a:lnSpc>
                          <a:spcPct val="107000"/>
                        </a:lnSpc>
                        <a:spcAft>
                          <a:spcPts val="0"/>
                        </a:spcAft>
                        <a:buNone/>
                      </a:pPr>
                      <a:endParaRPr lang="nb-NO" sz="900" b="1" i="0" u="none" strike="noStrike" noProof="0" dirty="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chemeClr val="accent6">
                              <a:lumMod val="75000"/>
                            </a:schemeClr>
                          </a:solidFill>
                          <a:effectLst/>
                          <a:latin typeface="Arial Nova Cond" panose="020B0506020202020204" pitchFamily="34" charset="0"/>
                          <a:ea typeface="Calibri" panose="020F0502020204030204" pitchFamily="34" charset="0"/>
                          <a:cs typeface="Arial"/>
                        </a:rPr>
                        <a:t>Kvalifiseringskamper 5. div. menn</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27.</a:t>
                      </a:r>
                    </a:p>
                    <a:p>
                      <a:pPr lvl="0">
                        <a:lnSpc>
                          <a:spcPct val="107000"/>
                        </a:lnSpc>
                        <a:spcAft>
                          <a:spcPts val="0"/>
                        </a:spcAft>
                        <a:buNone/>
                      </a:pPr>
                      <a:r>
                        <a:rPr lang="nb-NO" sz="900" b="1" i="0" u="none" strike="noStrike" noProof="0">
                          <a:solidFill>
                            <a:srgbClr val="7030A0"/>
                          </a:solidFill>
                          <a:effectLst/>
                          <a:latin typeface="Arial Nova Cond" panose="020B0506020202020204" pitchFamily="34" charset="0"/>
                        </a:rPr>
                        <a:t>Dommermøte - Tynset </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28.</a:t>
                      </a:r>
                    </a:p>
                    <a:p>
                      <a:pPr lvl="0">
                        <a:lnSpc>
                          <a:spcPct val="107000"/>
                        </a:lnSpc>
                        <a:spcAft>
                          <a:spcPts val="0"/>
                        </a:spcAft>
                        <a:buNone/>
                      </a:pPr>
                      <a:r>
                        <a:rPr lang="nb-NO" sz="900" b="1">
                          <a:solidFill>
                            <a:srgbClr val="0000FF"/>
                          </a:solidFill>
                          <a:effectLst/>
                          <a:latin typeface="Arial Nova Cond" panose="020B0506020202020204" pitchFamily="34" charset="0"/>
                          <a:cs typeface="Arial"/>
                        </a:rPr>
                        <a:t>Lederlunch</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29.</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KM-finale 4. div. menn</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Kvalifiseringskamper 5. div. menn</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7030A0"/>
                          </a:solidFill>
                          <a:effectLst/>
                          <a:latin typeface="Arial Nova Cond" panose="020B0506020202020204" pitchFamily="34" charset="0"/>
                          <a:ea typeface="Calibri" panose="020F0502020204030204" pitchFamily="34" charset="0"/>
                          <a:cs typeface="Arial"/>
                        </a:rPr>
                        <a:t>UEFA B-lisens Oppfølgingssamling</a:t>
                      </a: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30.</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989283"/>
                  </a:ext>
                </a:extLst>
              </a:tr>
            </a:tbl>
          </a:graphicData>
        </a:graphic>
      </p:graphicFrame>
    </p:spTree>
    <p:extLst>
      <p:ext uri="{BB962C8B-B14F-4D97-AF65-F5344CB8AC3E}">
        <p14:creationId xmlns:p14="http://schemas.microsoft.com/office/powerpoint/2010/main" val="630500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a:extLst>
              <a:ext uri="{FF2B5EF4-FFF2-40B4-BE49-F238E27FC236}">
                <a16:creationId xmlns:a16="http://schemas.microsoft.com/office/drawing/2014/main" id="{E7E0119E-6A77-4F54-A21D-227176D1FD51}"/>
              </a:ext>
            </a:extLst>
          </p:cNvPr>
          <p:cNvGraphicFramePr>
            <a:graphicFrameLocks noGrp="1"/>
          </p:cNvGraphicFramePr>
          <p:nvPr/>
        </p:nvGraphicFramePr>
        <p:xfrm>
          <a:off x="0" y="1"/>
          <a:ext cx="12192004" cy="6858000"/>
        </p:xfrm>
        <a:graphic>
          <a:graphicData uri="http://schemas.openxmlformats.org/drawingml/2006/table">
            <a:tbl>
              <a:tblPr firstRow="1" firstCol="1" bandRow="1"/>
              <a:tblGrid>
                <a:gridCol w="1523783">
                  <a:extLst>
                    <a:ext uri="{9D8B030D-6E8A-4147-A177-3AD203B41FA5}">
                      <a16:colId xmlns:a16="http://schemas.microsoft.com/office/drawing/2014/main" val="3659869169"/>
                    </a:ext>
                  </a:extLst>
                </a:gridCol>
                <a:gridCol w="1523783">
                  <a:extLst>
                    <a:ext uri="{9D8B030D-6E8A-4147-A177-3AD203B41FA5}">
                      <a16:colId xmlns:a16="http://schemas.microsoft.com/office/drawing/2014/main" val="4223775439"/>
                    </a:ext>
                  </a:extLst>
                </a:gridCol>
                <a:gridCol w="1523783">
                  <a:extLst>
                    <a:ext uri="{9D8B030D-6E8A-4147-A177-3AD203B41FA5}">
                      <a16:colId xmlns:a16="http://schemas.microsoft.com/office/drawing/2014/main" val="460321378"/>
                    </a:ext>
                  </a:extLst>
                </a:gridCol>
                <a:gridCol w="1523783">
                  <a:extLst>
                    <a:ext uri="{9D8B030D-6E8A-4147-A177-3AD203B41FA5}">
                      <a16:colId xmlns:a16="http://schemas.microsoft.com/office/drawing/2014/main" val="1633559904"/>
                    </a:ext>
                  </a:extLst>
                </a:gridCol>
                <a:gridCol w="1523783">
                  <a:extLst>
                    <a:ext uri="{9D8B030D-6E8A-4147-A177-3AD203B41FA5}">
                      <a16:colId xmlns:a16="http://schemas.microsoft.com/office/drawing/2014/main" val="2590485783"/>
                    </a:ext>
                  </a:extLst>
                </a:gridCol>
                <a:gridCol w="1523783">
                  <a:extLst>
                    <a:ext uri="{9D8B030D-6E8A-4147-A177-3AD203B41FA5}">
                      <a16:colId xmlns:a16="http://schemas.microsoft.com/office/drawing/2014/main" val="1421101305"/>
                    </a:ext>
                  </a:extLst>
                </a:gridCol>
                <a:gridCol w="1524653">
                  <a:extLst>
                    <a:ext uri="{9D8B030D-6E8A-4147-A177-3AD203B41FA5}">
                      <a16:colId xmlns:a16="http://schemas.microsoft.com/office/drawing/2014/main" val="3634392427"/>
                    </a:ext>
                  </a:extLst>
                </a:gridCol>
                <a:gridCol w="1524653">
                  <a:extLst>
                    <a:ext uri="{9D8B030D-6E8A-4147-A177-3AD203B41FA5}">
                      <a16:colId xmlns:a16="http://schemas.microsoft.com/office/drawing/2014/main" val="4087224529"/>
                    </a:ext>
                  </a:extLst>
                </a:gridCol>
              </a:tblGrid>
              <a:tr h="462643">
                <a:tc gridSpan="8">
                  <a:txBody>
                    <a:bodyPr/>
                    <a:lstStyle/>
                    <a:p>
                      <a:pPr algn="ctr">
                        <a:lnSpc>
                          <a:spcPct val="107000"/>
                        </a:lnSpc>
                        <a:spcAft>
                          <a:spcPts val="0"/>
                        </a:spcAft>
                      </a:pPr>
                      <a:r>
                        <a:rPr lang="nb-NO" sz="2300" b="1" dirty="0">
                          <a:solidFill>
                            <a:srgbClr val="002060"/>
                          </a:solidFill>
                          <a:effectLst/>
                          <a:latin typeface="Arial Nova Cond" panose="020B0506020202020204" pitchFamily="34" charset="0"/>
                          <a:ea typeface="Calibri" panose="020F0502020204030204" pitchFamily="34" charset="0"/>
                          <a:cs typeface="Arial"/>
                        </a:rPr>
                        <a:t>NOVEMBER</a:t>
                      </a:r>
                      <a:endParaRPr lang="nb-NO" sz="23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908185812"/>
                  </a:ext>
                </a:extLst>
              </a:tr>
              <a:tr h="186573">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UKENR./DATO</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MANDAG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gency FB"/>
                          <a:ea typeface="Calibri" panose="020F0502020204030204" pitchFamily="34" charset="0"/>
                          <a:cs typeface="Arial"/>
                        </a:rPr>
                        <a:t>TIRSDAG</a:t>
                      </a:r>
                      <a:endParaRPr lang="nb-NO" sz="1200">
                        <a:effectLst/>
                        <a:latin typeface="Agency FB"/>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ONSDAG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a:solidFill>
                            <a:srgbClr val="FFFFFF"/>
                          </a:solidFill>
                          <a:effectLst/>
                          <a:latin typeface="Arial Nova Cond" panose="020B0506020202020204" pitchFamily="34" charset="0"/>
                          <a:ea typeface="Calibri" panose="020F0502020204030204" pitchFamily="34" charset="0"/>
                          <a:cs typeface="Arial"/>
                        </a:rPr>
                        <a:t>TORSDAG</a:t>
                      </a:r>
                      <a:endParaRPr lang="nb-NO" sz="120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FREDAG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LØRDAG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nb-NO" sz="1200" b="1" dirty="0">
                          <a:solidFill>
                            <a:srgbClr val="FFFFFF"/>
                          </a:solidFill>
                          <a:effectLst/>
                          <a:latin typeface="Arial Nova Cond" panose="020B0506020202020204" pitchFamily="34" charset="0"/>
                          <a:ea typeface="Calibri" panose="020F0502020204030204" pitchFamily="34" charset="0"/>
                          <a:cs typeface="Arial"/>
                        </a:rPr>
                        <a:t>SØNDAG</a:t>
                      </a:r>
                      <a:endParaRPr lang="nb-NO" sz="1200"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96105520"/>
                  </a:ext>
                </a:extLst>
              </a:tr>
              <a:tr h="1451442">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44</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31.10.-06.11.</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31.10.</a:t>
                      </a:r>
                    </a:p>
                    <a:p>
                      <a:pPr lvl="0">
                        <a:lnSpc>
                          <a:spcPct val="107000"/>
                        </a:lnSpc>
                        <a:spcAft>
                          <a:spcPts val="0"/>
                        </a:spcAft>
                        <a:buNone/>
                      </a:pPr>
                      <a:r>
                        <a:rPr lang="nb-NO" sz="900" b="1" dirty="0">
                          <a:solidFill>
                            <a:srgbClr val="7030A0"/>
                          </a:solidFill>
                          <a:effectLst/>
                          <a:latin typeface="Arial Nova Cond" panose="020B0506020202020204" pitchFamily="34" charset="0"/>
                          <a:cs typeface="Arial"/>
                        </a:rPr>
                        <a:t>Dommermøte Namdal</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01.</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FF0000"/>
                          </a:solidFill>
                          <a:effectLst/>
                          <a:latin typeface="Arial Nova Cond" panose="020B0506020202020204" pitchFamily="34" charset="0"/>
                          <a:ea typeface="Calibri" panose="020F0502020204030204" pitchFamily="34" charset="0"/>
                          <a:cs typeface="Arial"/>
                        </a:rPr>
                        <a:t>Søknadsfrist klubbturneringer</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Dommermøter Lerkendal  </a:t>
                      </a:r>
                      <a:br>
                        <a:rPr lang="nb-NO" sz="900" b="1" dirty="0">
                          <a:solidFill>
                            <a:srgbClr val="7030A0"/>
                          </a:solidFill>
                          <a:effectLst/>
                          <a:latin typeface="Arial Nova Cond" panose="020B0506020202020204" pitchFamily="34" charset="0"/>
                          <a:ea typeface="Calibri" panose="020F0502020204030204" pitchFamily="34" charset="0"/>
                          <a:cs typeface="Arial"/>
                        </a:rPr>
                      </a:br>
                      <a:r>
                        <a:rPr lang="nb-NO" sz="900" b="1" i="0" u="none" strike="noStrike" noProof="0" dirty="0">
                          <a:solidFill>
                            <a:srgbClr val="7030A0"/>
                          </a:solidFill>
                          <a:effectLst/>
                          <a:latin typeface="Arial Nova Cond" panose="020B0506020202020204" pitchFamily="34" charset="0"/>
                        </a:rPr>
                        <a:t>Fagtirsdag - Fotballspillet</a:t>
                      </a:r>
                    </a:p>
                    <a:p>
                      <a:pPr marL="0" marR="0" lvl="0" indent="0" algn="l">
                        <a:lnSpc>
                          <a:spcPct val="107000"/>
                        </a:lnSpc>
                        <a:spcBef>
                          <a:spcPts val="0"/>
                        </a:spcBef>
                        <a:spcAft>
                          <a:spcPts val="0"/>
                        </a:spcAft>
                        <a:buClrTx/>
                        <a:buSzTx/>
                        <a:buFontTx/>
                        <a:buNone/>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solidFill>
                            <a:schemeClr val="tx1"/>
                          </a:solidFill>
                          <a:effectLst/>
                          <a:latin typeface="Arial Nova Cond" panose="020B0506020202020204" pitchFamily="34" charset="0"/>
                          <a:ea typeface="Calibri" panose="020F0502020204030204" pitchFamily="34" charset="0"/>
                          <a:cs typeface="Arial"/>
                        </a:rPr>
                        <a:t>02.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Kvalifiseringskamper 5. div. menn</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Dommermøte Futsal – Lerkendal</a:t>
                      </a:r>
                      <a:br>
                        <a:rPr lang="nb-NO" sz="900" b="1" dirty="0">
                          <a:solidFill>
                            <a:srgbClr val="7030A0"/>
                          </a:solidFill>
                          <a:effectLst/>
                          <a:latin typeface="Arial Nova Cond" panose="020B0506020202020204" pitchFamily="34" charset="0"/>
                          <a:ea typeface="Calibri" panose="020F0502020204030204" pitchFamily="34" charset="0"/>
                          <a:cs typeface="Arial"/>
                        </a:rPr>
                      </a:br>
                      <a:r>
                        <a:rPr lang="nb-NO" sz="900" b="1" dirty="0">
                          <a:solidFill>
                            <a:srgbClr val="7030A0"/>
                          </a:solidFill>
                          <a:effectLst/>
                          <a:latin typeface="Arial Nova Cond" panose="020B0506020202020204" pitchFamily="34" charset="0"/>
                          <a:ea typeface="Calibri" panose="020F0502020204030204" pitchFamily="34" charset="0"/>
                          <a:cs typeface="Arial"/>
                        </a:rPr>
                        <a:t>Nettverkssamling Trenerveilederne - digital</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03.</a:t>
                      </a:r>
                    </a:p>
                    <a:p>
                      <a:pPr lvl="0">
                        <a:lnSpc>
                          <a:spcPct val="107000"/>
                        </a:lnSpc>
                        <a:spcAft>
                          <a:spcPts val="0"/>
                        </a:spcAft>
                        <a:buNone/>
                      </a:pPr>
                      <a:r>
                        <a:rPr lang="nb-NO" sz="900" b="1">
                          <a:solidFill>
                            <a:srgbClr val="7030A0"/>
                          </a:solidFill>
                          <a:effectLst/>
                          <a:latin typeface="Arial Nova Cond" panose="020B0506020202020204" pitchFamily="34" charset="0"/>
                          <a:cs typeface="Arial"/>
                        </a:rPr>
                        <a:t>Instruktørsamling dommer - Lerkendal</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04.</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chemeClr val="accent6">
                              <a:lumMod val="75000"/>
                            </a:schemeClr>
                          </a:solidFill>
                          <a:effectLst/>
                          <a:latin typeface="Arial Nova Cond" panose="020B0506020202020204" pitchFamily="34" charset="0"/>
                          <a:ea typeface="Calibri" panose="020F0502020204030204" pitchFamily="34" charset="0"/>
                          <a:cs typeface="Arial"/>
                        </a:rPr>
                        <a:t>Finaler OBOS-CUP</a:t>
                      </a: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05.</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Finaler OBOS-CUP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Sør- og Nord-finaler Trøndersk Mesterskap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KM-finale 5. div. menn</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marL="0" marR="0" lvl="0" indent="0" algn="l">
                        <a:lnSpc>
                          <a:spcPct val="107000"/>
                        </a:lnSpc>
                        <a:spcBef>
                          <a:spcPts val="0"/>
                        </a:spcBef>
                        <a:spcAft>
                          <a:spcPts val="0"/>
                        </a:spcAft>
                        <a:buNone/>
                      </a:pPr>
                      <a:endParaRPr lang="nb-NO" sz="900" b="1" dirty="0">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chemeClr val="accent6">
                              <a:lumMod val="75000"/>
                            </a:schemeClr>
                          </a:solidFill>
                          <a:effectLst/>
                          <a:latin typeface="Arial Nova Cond" panose="020B0506020202020204" pitchFamily="34" charset="0"/>
                          <a:ea typeface="Calibri" panose="020F0502020204030204" pitchFamily="34" charset="0"/>
                          <a:cs typeface="Arial"/>
                        </a:rPr>
                        <a:t>Finaler OBOS-CUP</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a:solidFill>
                            <a:schemeClr val="accent6">
                              <a:lumMod val="75000"/>
                            </a:schemeClr>
                          </a:solidFill>
                          <a:effectLst/>
                          <a:latin typeface="Arial Nova Cond" panose="020B0506020202020204" pitchFamily="34" charset="0"/>
                          <a:ea typeface="Calibri" panose="020F0502020204030204" pitchFamily="34" charset="0"/>
                          <a:cs typeface="Arial"/>
                        </a:rPr>
                        <a:t>Sør- og Nord-finaler Trøndersk Mesterskap</a:t>
                      </a:r>
                      <a:endParaRPr lang="nb-NO" sz="900" b="1">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4125680"/>
                  </a:ext>
                </a:extLst>
              </a:tr>
              <a:tr h="1451442">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45</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07.-13.11.</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07.</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r>
                        <a:rPr lang="nb-NO" sz="900" b="1">
                          <a:solidFill>
                            <a:srgbClr val="7030A0"/>
                          </a:solidFill>
                          <a:effectLst/>
                          <a:latin typeface="Arial Nova Cond" panose="020B0506020202020204" pitchFamily="34" charset="0"/>
                          <a:ea typeface="Calibri" panose="020F0502020204030204" pitchFamily="34" charset="0"/>
                          <a:cs typeface="Arial"/>
                        </a:rPr>
                        <a:t>Dommermøte Fosen</a:t>
                      </a:r>
                    </a:p>
                    <a:p>
                      <a:pPr lvl="0">
                        <a:lnSpc>
                          <a:spcPct val="107000"/>
                        </a:lnSpc>
                        <a:spcAft>
                          <a:spcPts val="0"/>
                        </a:spcAft>
                        <a:buNone/>
                      </a:pPr>
                      <a:r>
                        <a:rPr lang="nb-NO" sz="900" b="1">
                          <a:solidFill>
                            <a:srgbClr val="7030A0"/>
                          </a:solidFill>
                          <a:effectLst/>
                          <a:latin typeface="Arial Nova Cond" panose="020B0506020202020204" pitchFamily="34" charset="0"/>
                          <a:ea typeface="Calibri" panose="020F0502020204030204" pitchFamily="34" charset="0"/>
                          <a:cs typeface="Arial"/>
                        </a:rPr>
                        <a:t>Dommermøte Stjørdal</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08.</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09.</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Dommermøte Gauldal</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10.</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Dommermøte Gauldal</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Dommermøte Innherred</a:t>
                      </a:r>
                    </a:p>
                    <a:p>
                      <a:pPr marL="0" marR="0" lvl="0" indent="0" algn="l" rtl="0" eaLnBrk="1" fontAlgn="auto" latinLnBrk="0" hangingPunct="1">
                        <a:lnSpc>
                          <a:spcPct val="107000"/>
                        </a:lnSpc>
                        <a:spcBef>
                          <a:spcPts val="0"/>
                        </a:spcBef>
                        <a:spcAft>
                          <a:spcPts val="0"/>
                        </a:spcAft>
                        <a:buClrTx/>
                        <a:buSzTx/>
                        <a:buFontTx/>
                        <a:buNone/>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11.</a:t>
                      </a:r>
                    </a:p>
                    <a:p>
                      <a:pPr marL="0" marR="0" lvl="0" indent="0" algn="l" rtl="0" eaLnBrk="1" fontAlgn="auto" latinLnBrk="0" hangingPunct="1">
                        <a:lnSpc>
                          <a:spcPct val="107000"/>
                        </a:lnSpc>
                        <a:spcBef>
                          <a:spcPts val="0"/>
                        </a:spcBef>
                        <a:spcAft>
                          <a:spcPts val="0"/>
                        </a:spcAft>
                        <a:buClrTx/>
                        <a:buSzTx/>
                        <a:buFontTx/>
                        <a:buNone/>
                      </a:pP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12.</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rPr>
                        <a:t>Cupfinaler Trøndersk Mesterskap</a:t>
                      </a:r>
                    </a:p>
                    <a:p>
                      <a:pPr>
                        <a:lnSpc>
                          <a:spcPct val="107000"/>
                        </a:lnSpc>
                        <a:spcAft>
                          <a:spcPts val="0"/>
                        </a:spcAft>
                      </a:pPr>
                      <a:r>
                        <a:rPr lang="nb-NO" sz="900" b="1" dirty="0">
                          <a:solidFill>
                            <a:srgbClr val="0000FF"/>
                          </a:solidFill>
                          <a:effectLst/>
                          <a:latin typeface="Arial Nova Cond" panose="020B0506020202020204" pitchFamily="34" charset="0"/>
                          <a:ea typeface="Calibri" panose="020F0502020204030204" pitchFamily="34" charset="0"/>
                          <a:cs typeface="Arial"/>
                        </a:rPr>
                        <a:t>Trøndersk Fotballseminar 2022</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Nettverkssamling Trenerveilederne </a:t>
                      </a:r>
                      <a:endParaRPr lang="nb-NO" sz="900" b="1" dirty="0">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13.</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FF0000"/>
                          </a:solidFill>
                          <a:effectLst/>
                          <a:latin typeface="Arial Nova Cond" panose="020B0506020202020204" pitchFamily="34" charset="0"/>
                          <a:ea typeface="Calibri" panose="020F0502020204030204" pitchFamily="34" charset="0"/>
                          <a:cs typeface="Arial"/>
                        </a:rPr>
                        <a:t>Frist bekrefte plass senior 2023</a:t>
                      </a:r>
                      <a:endParaRPr lang="nb-NO" sz="900" b="1" dirty="0">
                        <a:effectLst/>
                        <a:latin typeface="Arial Nova Cond" panose="020B0506020202020204" pitchFamily="34" charset="0"/>
                        <a:ea typeface="Calibri" panose="020F0502020204030204" pitchFamily="34" charset="0"/>
                        <a:cs typeface="Arial"/>
                      </a:endParaRPr>
                    </a:p>
                    <a:p>
                      <a:pPr>
                        <a:lnSpc>
                          <a:spcPct val="107000"/>
                        </a:lnSpc>
                        <a:spcAft>
                          <a:spcPts val="0"/>
                        </a:spcAft>
                      </a:pPr>
                      <a:r>
                        <a:rPr lang="nb-NO" sz="900" b="1" dirty="0">
                          <a:solidFill>
                            <a:srgbClr val="0000FF"/>
                          </a:solidFill>
                          <a:effectLst/>
                          <a:latin typeface="Arial Nova Cond" panose="020B0506020202020204" pitchFamily="34" charset="0"/>
                          <a:ea typeface="Calibri" panose="020F0502020204030204" pitchFamily="34" charset="0"/>
                          <a:cs typeface="Arial"/>
                        </a:rPr>
                        <a:t>Trøndersk Fotballseminar 2022</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Nettverkssamling Trenerveilederne </a:t>
                      </a:r>
                      <a:endParaRPr lang="nb-NO" sz="900" b="1" dirty="0">
                        <a:effectLst/>
                        <a:latin typeface="Arial Nova Cond" panose="020B0506020202020204" pitchFamily="34" charset="0"/>
                        <a:ea typeface="Calibri" panose="020F0502020204030204" pitchFamily="34" charset="0"/>
                        <a:cs typeface="Arial"/>
                      </a:endParaRPr>
                    </a:p>
                    <a:p>
                      <a:pPr marL="0" marR="0" lvl="0" indent="0" algn="l">
                        <a:lnSpc>
                          <a:spcPct val="107000"/>
                        </a:lnSpc>
                        <a:spcBef>
                          <a:spcPts val="0"/>
                        </a:spcBef>
                        <a:spcAft>
                          <a:spcPts val="0"/>
                        </a:spcAft>
                        <a:buNone/>
                      </a:pPr>
                      <a:r>
                        <a:rPr lang="nb-NO" sz="900" b="1" i="0" u="none" strike="noStrike" noProof="0" dirty="0" err="1">
                          <a:solidFill>
                            <a:srgbClr val="7030A0"/>
                          </a:solidFill>
                          <a:effectLst/>
                          <a:latin typeface="Arial Nova Cond" panose="020B0506020202020204" pitchFamily="34" charset="0"/>
                        </a:rPr>
                        <a:t>Sluttt</a:t>
                      </a:r>
                      <a:r>
                        <a:rPr lang="nb-NO" sz="900" b="1" i="0" u="none" strike="noStrike" noProof="0" dirty="0">
                          <a:solidFill>
                            <a:srgbClr val="7030A0"/>
                          </a:solidFill>
                          <a:effectLst/>
                          <a:latin typeface="Arial Nova Cond" panose="020B0506020202020204" pitchFamily="34" charset="0"/>
                        </a:rPr>
                        <a:t> UEFA C-lisens delkurs 3 og 4 (1 og 2)</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1540709"/>
                  </a:ext>
                </a:extLst>
              </a:tr>
              <a:tr h="1696745">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46</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14.-20.11.</a:t>
                      </a: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b="1"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lvl="0">
                        <a:lnSpc>
                          <a:spcPct val="107000"/>
                        </a:lnSpc>
                        <a:spcAft>
                          <a:spcPts val="0"/>
                        </a:spcAft>
                        <a:buNone/>
                      </a:pPr>
                      <a:r>
                        <a:rPr lang="nb-NO" sz="900" b="1" dirty="0">
                          <a:solidFill>
                            <a:schemeClr val="tx1"/>
                          </a:solidFill>
                          <a:effectLst/>
                          <a:latin typeface="Arial Nova Cond" panose="020B0506020202020204" pitchFamily="34" charset="0"/>
                          <a:ea typeface="Calibri" panose="020F0502020204030204" pitchFamily="34" charset="0"/>
                          <a:cs typeface="Arial"/>
                        </a:rPr>
                        <a:t>14.</a:t>
                      </a:r>
                      <a:endParaRPr lang="nb-NO" sz="900" b="1" dirty="0">
                        <a:solidFill>
                          <a:schemeClr val="accent6">
                            <a:lumMod val="75000"/>
                          </a:schemeClr>
                        </a:solidFill>
                        <a:effectLst/>
                        <a:latin typeface="Arial Nova Cond" panose="020B0506020202020204" pitchFamily="34" charset="0"/>
                        <a:ea typeface="Calibri" panose="020F0502020204030204" pitchFamily="34" charset="0"/>
                        <a:cs typeface="Arial"/>
                      </a:endParaRPr>
                    </a:p>
                    <a:p>
                      <a:pPr lvl="0">
                        <a:lnSpc>
                          <a:spcPct val="107000"/>
                        </a:lnSpc>
                        <a:spcAft>
                          <a:spcPts val="0"/>
                        </a:spcAft>
                        <a:buNone/>
                      </a:pPr>
                      <a:r>
                        <a:rPr lang="nb-NO" sz="900" b="1" dirty="0">
                          <a:solidFill>
                            <a:schemeClr val="tx1"/>
                          </a:solidFill>
                          <a:effectLst/>
                          <a:latin typeface="Arial Nova Cond" panose="020B0506020202020204" pitchFamily="34" charset="0"/>
                          <a:ea typeface="Calibri" panose="020F0502020204030204" pitchFamily="34" charset="0"/>
                          <a:cs typeface="Arial"/>
                        </a:rPr>
                        <a:t>Styremøte 10/22 </a:t>
                      </a:r>
                    </a:p>
                    <a:p>
                      <a:pPr lvl="0">
                        <a:lnSpc>
                          <a:spcPct val="107000"/>
                        </a:lnSpc>
                        <a:spcAft>
                          <a:spcPts val="0"/>
                        </a:spcAft>
                        <a:buNone/>
                      </a:pPr>
                      <a:r>
                        <a:rPr lang="nb-NO" sz="900" b="1" dirty="0">
                          <a:solidFill>
                            <a:schemeClr val="tx1"/>
                          </a:solidFill>
                          <a:effectLst/>
                          <a:latin typeface="Arial Nova Cond" panose="020B0506020202020204" pitchFamily="34" charset="0"/>
                          <a:ea typeface="Calibri" panose="020F0502020204030204" pitchFamily="34" charset="0"/>
                          <a:cs typeface="Arial"/>
                        </a:rPr>
                        <a:t>NFF Trøndelag</a:t>
                      </a:r>
                    </a:p>
                    <a:p>
                      <a:pPr lvl="0">
                        <a:lnSpc>
                          <a:spcPct val="107000"/>
                        </a:lnSpc>
                        <a:spcAft>
                          <a:spcPts val="0"/>
                        </a:spcAft>
                        <a:buNone/>
                      </a:pPr>
                      <a:r>
                        <a:rPr lang="nb-NO" sz="900" b="1" dirty="0">
                          <a:solidFill>
                            <a:srgbClr val="7030A0"/>
                          </a:solidFill>
                          <a:effectLst/>
                          <a:latin typeface="Arial Nova Cond" panose="020B0506020202020204" pitchFamily="34" charset="0"/>
                          <a:ea typeface="Calibri" panose="020F0502020204030204" pitchFamily="34" charset="0"/>
                          <a:cs typeface="Arial"/>
                        </a:rPr>
                        <a:t>Start Rekruttdommerkurs i sonene Namdal, Orkdal, Gauldal, Trondheim</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15.</a:t>
                      </a:r>
                      <a:endParaRPr lang="nb-NO" sz="900" b="1">
                        <a:solidFill>
                          <a:schemeClr val="accent6">
                            <a:lumMod val="75000"/>
                          </a:schemeClr>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16.</a:t>
                      </a: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17.</a:t>
                      </a:r>
                    </a:p>
                    <a:p>
                      <a:pPr lvl="0">
                        <a:lnSpc>
                          <a:spcPct val="107000"/>
                        </a:lnSpc>
                        <a:spcAft>
                          <a:spcPts val="0"/>
                        </a:spcAft>
                        <a:buNone/>
                      </a:pPr>
                      <a:endParaRPr lang="nb-NO" sz="900" b="1" dirty="0">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18.</a:t>
                      </a:r>
                    </a:p>
                    <a:p>
                      <a:pPr>
                        <a:lnSpc>
                          <a:spcPct val="107000"/>
                        </a:lnSpc>
                        <a:spcAft>
                          <a:spcPts val="0"/>
                        </a:spcAft>
                      </a:pPr>
                      <a:r>
                        <a:rPr lang="nb-NO" sz="900" b="1" dirty="0">
                          <a:solidFill>
                            <a:srgbClr val="7030A0"/>
                          </a:solidFill>
                          <a:effectLst/>
                          <a:latin typeface="Arial Nova Cond" panose="020B0506020202020204" pitchFamily="34" charset="0"/>
                          <a:ea typeface="Calibri" panose="020F0502020204030204" pitchFamily="34" charset="0"/>
                          <a:cs typeface="Arial"/>
                        </a:rPr>
                        <a:t>Nettverkssamling Trenerveilederne </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19.</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20.</a:t>
                      </a:r>
                    </a:p>
                    <a:p>
                      <a:pPr marL="0" marR="0" lvl="0" indent="0" algn="l" rtl="0" eaLnBrk="1" fontAlgn="auto" latinLnBrk="0" hangingPunct="1">
                        <a:lnSpc>
                          <a:spcPct val="107000"/>
                        </a:lnSpc>
                        <a:spcBef>
                          <a:spcPts val="0"/>
                        </a:spcBef>
                        <a:spcAft>
                          <a:spcPts val="0"/>
                        </a:spcAft>
                        <a:buClrTx/>
                        <a:buSzTx/>
                        <a:buFontTx/>
                        <a:buNone/>
                      </a:pPr>
                      <a:r>
                        <a:rPr lang="nb-NO" sz="900" b="1" dirty="0">
                          <a:solidFill>
                            <a:srgbClr val="FF0000"/>
                          </a:solidFill>
                          <a:effectLst/>
                          <a:latin typeface="Arial Nova Cond" panose="020B0506020202020204" pitchFamily="34" charset="0"/>
                          <a:ea typeface="Calibri" panose="020F0502020204030204" pitchFamily="34" charset="0"/>
                          <a:cs typeface="Arial"/>
                        </a:rPr>
                        <a:t>Frist baneskjema for 2023</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FF0000"/>
                          </a:solidFill>
                          <a:effectLst/>
                          <a:latin typeface="Arial Nova Cond" panose="020B0506020202020204" pitchFamily="34" charset="0"/>
                          <a:ea typeface="Calibri" panose="020F0502020204030204" pitchFamily="34" charset="0"/>
                          <a:cs typeface="Arial"/>
                        </a:rPr>
                        <a:t>Frist påmelding til kvalifisering for 0.div.2023</a:t>
                      </a:r>
                      <a:endParaRPr lang="nb-NO" sz="900" b="1" dirty="0">
                        <a:effectLst/>
                        <a:latin typeface="Arial Nova Cond" panose="020B0506020202020204" pitchFamily="34" charset="0"/>
                        <a:ea typeface="Calibri" panose="020F0502020204030204" pitchFamily="34" charset="0"/>
                        <a:cs typeface="Arial"/>
                      </a:endParaRPr>
                    </a:p>
                    <a:p>
                      <a:pPr>
                        <a:lnSpc>
                          <a:spcPct val="107000"/>
                        </a:lnSpc>
                        <a:spcAft>
                          <a:spcPts val="0"/>
                        </a:spcAft>
                      </a:pPr>
                      <a:r>
                        <a:rPr lang="nb-NO" sz="900" b="1" dirty="0">
                          <a:solidFill>
                            <a:srgbClr val="FF0000"/>
                          </a:solidFill>
                          <a:effectLst/>
                          <a:latin typeface="Arial Nova Cond" panose="020B0506020202020204" pitchFamily="34" charset="0"/>
                          <a:ea typeface="Calibri" panose="020F0502020204030204" pitchFamily="34" charset="0"/>
                          <a:cs typeface="Arial"/>
                        </a:rPr>
                        <a:t>Frist Oppfølging/resertifisering Kvalitetsklubb</a:t>
                      </a: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5225348"/>
                  </a:ext>
                </a:extLst>
              </a:tr>
              <a:tr h="1609155">
                <a:tc>
                  <a:txBody>
                    <a:bodyPr/>
                    <a:lstStyle/>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47</a:t>
                      </a:r>
                    </a:p>
                    <a:p>
                      <a:pPr algn="ctr">
                        <a:lnSpc>
                          <a:spcPct val="107000"/>
                        </a:lnSpc>
                        <a:spcAft>
                          <a:spcPts val="0"/>
                        </a:spcAft>
                      </a:pPr>
                      <a:r>
                        <a:rPr lang="nb-NO" sz="1500" b="1" dirty="0">
                          <a:solidFill>
                            <a:srgbClr val="002060"/>
                          </a:solidFill>
                          <a:effectLst/>
                          <a:latin typeface="Arial Nova Cond" panose="020B0506020202020204" pitchFamily="34" charset="0"/>
                          <a:ea typeface="Calibri" panose="020F0502020204030204" pitchFamily="34" charset="0"/>
                          <a:cs typeface="Arial"/>
                        </a:rPr>
                        <a:t>21.-27.11.</a:t>
                      </a: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p>
                      <a:pPr algn="ctr">
                        <a:lnSpc>
                          <a:spcPct val="107000"/>
                        </a:lnSpc>
                        <a:spcAft>
                          <a:spcPts val="0"/>
                        </a:spcAft>
                      </a:pPr>
                      <a:endParaRPr lang="nb-NO" sz="1500" dirty="0">
                        <a:solidFill>
                          <a:srgbClr val="00206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5000"/>
                        <a:lumOff val="75000"/>
                      </a:schemeClr>
                    </a:solidFill>
                  </a:tcPr>
                </a:tc>
                <a:tc>
                  <a:txBody>
                    <a:bodyPr/>
                    <a:lstStyle/>
                    <a:p>
                      <a:pPr>
                        <a:lnSpc>
                          <a:spcPct val="107000"/>
                        </a:lnSpc>
                        <a:spcAft>
                          <a:spcPts val="0"/>
                        </a:spcAft>
                      </a:pPr>
                      <a:r>
                        <a:rPr lang="nb-NO" sz="900" b="1">
                          <a:solidFill>
                            <a:schemeClr val="tx1"/>
                          </a:solidFill>
                          <a:effectLst/>
                          <a:latin typeface="Arial Nova Cond" panose="020B0506020202020204" pitchFamily="34" charset="0"/>
                          <a:ea typeface="Calibri" panose="020F0502020204030204" pitchFamily="34" charset="0"/>
                          <a:cs typeface="Arial"/>
                        </a:rPr>
                        <a:t>21.</a:t>
                      </a:r>
                    </a:p>
                    <a:p>
                      <a:pPr lvl="0">
                        <a:lnSpc>
                          <a:spcPct val="107000"/>
                        </a:lnSpc>
                        <a:spcAft>
                          <a:spcPts val="0"/>
                        </a:spcAft>
                        <a:buNone/>
                      </a:pPr>
                      <a:r>
                        <a:rPr lang="nb-NO" sz="900" b="1">
                          <a:solidFill>
                            <a:srgbClr val="0000FF"/>
                          </a:solidFill>
                          <a:effectLst/>
                          <a:latin typeface="Arial Nova Cond" panose="020B0506020202020204" pitchFamily="34" charset="0"/>
                          <a:cs typeface="Arial"/>
                        </a:rPr>
                        <a:t>Klubbforum Nord—Østerdal</a:t>
                      </a:r>
                    </a:p>
                    <a:p>
                      <a:pPr lvl="0">
                        <a:lnSpc>
                          <a:spcPct val="107000"/>
                        </a:lnSpc>
                        <a:spcAft>
                          <a:spcPts val="0"/>
                        </a:spcAft>
                        <a:buNone/>
                      </a:pPr>
                      <a:r>
                        <a:rPr lang="nb-NO" sz="900" b="1">
                          <a:solidFill>
                            <a:srgbClr val="0000FF"/>
                          </a:solidFill>
                          <a:effectLst/>
                          <a:latin typeface="Arial Nova Cond" panose="020B0506020202020204" pitchFamily="34" charset="0"/>
                          <a:cs typeface="Arial"/>
                        </a:rPr>
                        <a:t>Klubbforum Stjørdal</a:t>
                      </a:r>
                    </a:p>
                    <a:p>
                      <a:pPr lvl="0" algn="l">
                        <a:lnSpc>
                          <a:spcPct val="100000"/>
                        </a:lnSpc>
                        <a:spcBef>
                          <a:spcPts val="0"/>
                        </a:spcBef>
                        <a:spcAft>
                          <a:spcPts val="0"/>
                        </a:spcAft>
                        <a:buNone/>
                      </a:pPr>
                      <a:r>
                        <a:rPr lang="nb-NO" sz="900" b="1" i="0" u="none" strike="noStrike" noProof="0">
                          <a:solidFill>
                            <a:srgbClr val="7030A0"/>
                          </a:solidFill>
                          <a:effectLst/>
                          <a:latin typeface="Arial Nova Cond" panose="020B0506020202020204" pitchFamily="34" charset="0"/>
                        </a:rPr>
                        <a:t>Start Rekruttdommerkurs i sonene Innherred, Fosen, Stjørdal og Nord-Østerdal</a:t>
                      </a:r>
                    </a:p>
                    <a:p>
                      <a:pPr lvl="0">
                        <a:lnSpc>
                          <a:spcPct val="107000"/>
                        </a:lnSpc>
                        <a:spcAft>
                          <a:spcPts val="0"/>
                        </a:spcAft>
                        <a:buNone/>
                      </a:pPr>
                      <a:endParaRPr lang="nb-NO" sz="900" b="1">
                        <a:solidFill>
                          <a:srgbClr val="0000FF"/>
                        </a:solidFill>
                        <a:effectLst/>
                        <a:latin typeface="Arial Nova Cond" panose="020B0506020202020204" pitchFamily="34" charset="0"/>
                        <a:cs typeface="Arial"/>
                      </a:endParaRPr>
                    </a:p>
                    <a:p>
                      <a:pPr lvl="0">
                        <a:lnSpc>
                          <a:spcPct val="107000"/>
                        </a:lnSpc>
                        <a:spcAft>
                          <a:spcPts val="0"/>
                        </a:spcAft>
                        <a:buNone/>
                      </a:pPr>
                      <a:endParaRPr lang="nb-NO" sz="900" b="1">
                        <a:solidFill>
                          <a:srgbClr val="FF0000"/>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22.</a:t>
                      </a:r>
                    </a:p>
                    <a:p>
                      <a:pPr lvl="0">
                        <a:lnSpc>
                          <a:spcPct val="107000"/>
                        </a:lnSpc>
                        <a:spcAft>
                          <a:spcPts val="0"/>
                        </a:spcAft>
                        <a:buNone/>
                      </a:pPr>
                      <a:r>
                        <a:rPr lang="nb-NO" sz="900" b="1" i="0" u="none" strike="noStrike" noProof="0">
                          <a:solidFill>
                            <a:srgbClr val="0000FF"/>
                          </a:solidFill>
                          <a:effectLst/>
                          <a:latin typeface="Arial Nova Cond" panose="020B0506020202020204" pitchFamily="34" charset="0"/>
                        </a:rPr>
                        <a:t>Klubbforum Orkdal</a:t>
                      </a:r>
                    </a:p>
                    <a:p>
                      <a:pPr lvl="0">
                        <a:lnSpc>
                          <a:spcPct val="107000"/>
                        </a:lnSpc>
                        <a:spcAft>
                          <a:spcPts val="0"/>
                        </a:spcAft>
                        <a:buNone/>
                      </a:pPr>
                      <a:r>
                        <a:rPr lang="nb-NO" sz="900" b="1" i="0" u="none" strike="noStrike" noProof="0">
                          <a:solidFill>
                            <a:srgbClr val="0000FF"/>
                          </a:solidFill>
                          <a:effectLst/>
                          <a:latin typeface="Arial Nova Cond" panose="020B0506020202020204" pitchFamily="34" charset="0"/>
                        </a:rPr>
                        <a:t>Klubbforum Fosen</a:t>
                      </a: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23.</a:t>
                      </a:r>
                    </a:p>
                    <a:p>
                      <a:pPr lvl="0">
                        <a:lnSpc>
                          <a:spcPct val="107000"/>
                        </a:lnSpc>
                        <a:spcAft>
                          <a:spcPts val="0"/>
                        </a:spcAft>
                        <a:buNone/>
                      </a:pPr>
                      <a:r>
                        <a:rPr lang="nb-NO" sz="900" b="1">
                          <a:solidFill>
                            <a:srgbClr val="0000FF"/>
                          </a:solidFill>
                          <a:effectLst/>
                          <a:latin typeface="Arial Nova Cond" panose="020B0506020202020204" pitchFamily="34" charset="0"/>
                          <a:ea typeface="Calibri" panose="020F0502020204030204" pitchFamily="34" charset="0"/>
                          <a:cs typeface="Arial"/>
                        </a:rPr>
                        <a:t>Klubbforum Trondheim </a:t>
                      </a:r>
                    </a:p>
                    <a:p>
                      <a:pPr lvl="0">
                        <a:lnSpc>
                          <a:spcPct val="107000"/>
                        </a:lnSpc>
                        <a:spcAft>
                          <a:spcPts val="0"/>
                        </a:spcAft>
                        <a:buNone/>
                      </a:pPr>
                      <a:r>
                        <a:rPr lang="nb-NO" sz="900" b="1" i="0" u="none" strike="noStrike" noProof="0">
                          <a:solidFill>
                            <a:srgbClr val="0000FF"/>
                          </a:solidFill>
                          <a:effectLst/>
                          <a:latin typeface="Arial Nova Cond" panose="020B0506020202020204" pitchFamily="34" charset="0"/>
                          <a:cs typeface="Arial"/>
                        </a:rPr>
                        <a:t>Klubbforum Gauldal</a:t>
                      </a:r>
                    </a:p>
                    <a:p>
                      <a:pPr lvl="0" algn="l">
                        <a:lnSpc>
                          <a:spcPct val="100000"/>
                        </a:lnSpc>
                        <a:spcBef>
                          <a:spcPts val="0"/>
                        </a:spcBef>
                        <a:spcAft>
                          <a:spcPts val="0"/>
                        </a:spcAft>
                        <a:buNone/>
                      </a:pPr>
                      <a:r>
                        <a:rPr lang="nb-NO" sz="900" b="1" i="0" u="none" strike="noStrike" noProof="0">
                          <a:solidFill>
                            <a:srgbClr val="7030A0"/>
                          </a:solidFill>
                          <a:effectLst/>
                          <a:latin typeface="Arial Nova Cond" panose="020B0506020202020204" pitchFamily="34" charset="0"/>
                        </a:rPr>
                        <a:t>Slutt Rekruttdommerkurs i sonene Namdal, Orkdal, Gauldal, Trondheim</a:t>
                      </a:r>
                      <a:endParaRPr lang="nb-NO" sz="900" b="0" i="0" u="none" strike="noStrike" noProof="0">
                        <a:effectLst/>
                        <a:latin typeface="Arial Nova Cond" panose="020B0506020202020204" pitchFamily="34" charset="0"/>
                      </a:endParaRPr>
                    </a:p>
                    <a:p>
                      <a:pPr lvl="0">
                        <a:lnSpc>
                          <a:spcPct val="107000"/>
                        </a:lnSpc>
                        <a:spcAft>
                          <a:spcPts val="0"/>
                        </a:spcAft>
                        <a:buNone/>
                      </a:pPr>
                      <a:endParaRPr lang="nb-NO" sz="900" b="1" i="0" u="none" strike="noStrike" noProof="0">
                        <a:solidFill>
                          <a:srgbClr val="0000FF"/>
                        </a:solidFill>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a:effectLst/>
                          <a:latin typeface="Arial Nova Cond" panose="020B0506020202020204" pitchFamily="34" charset="0"/>
                          <a:ea typeface="Calibri" panose="020F0502020204030204" pitchFamily="34" charset="0"/>
                          <a:cs typeface="Arial"/>
                        </a:rPr>
                        <a:t>24.</a:t>
                      </a:r>
                    </a:p>
                    <a:p>
                      <a:pPr lvl="0">
                        <a:lnSpc>
                          <a:spcPct val="107000"/>
                        </a:lnSpc>
                        <a:spcAft>
                          <a:spcPts val="0"/>
                        </a:spcAft>
                        <a:buNone/>
                      </a:pPr>
                      <a:r>
                        <a:rPr lang="nb-NO" sz="900" b="1" i="0" u="none" strike="noStrike" noProof="0">
                          <a:solidFill>
                            <a:srgbClr val="0000FF"/>
                          </a:solidFill>
                          <a:effectLst/>
                          <a:latin typeface="Arial Nova Cond" panose="020B0506020202020204" pitchFamily="34" charset="0"/>
                        </a:rPr>
                        <a:t>Klubbforum Ytre Namdal/Namdal</a:t>
                      </a:r>
                    </a:p>
                    <a:p>
                      <a:pPr lvl="0">
                        <a:lnSpc>
                          <a:spcPct val="107000"/>
                        </a:lnSpc>
                        <a:spcAft>
                          <a:spcPts val="0"/>
                        </a:spcAft>
                        <a:buNone/>
                      </a:pPr>
                      <a:r>
                        <a:rPr lang="nb-NO" sz="900" b="1" i="0" u="none" strike="noStrike" noProof="0">
                          <a:solidFill>
                            <a:srgbClr val="0000FF"/>
                          </a:solidFill>
                          <a:effectLst/>
                          <a:latin typeface="Arial Nova Cond" panose="020B0506020202020204" pitchFamily="34" charset="0"/>
                        </a:rPr>
                        <a:t>Klubbforum Innherred</a:t>
                      </a:r>
                    </a:p>
                    <a:p>
                      <a:pPr lvl="0">
                        <a:lnSpc>
                          <a:spcPct val="107000"/>
                        </a:lnSpc>
                        <a:spcAft>
                          <a:spcPts val="0"/>
                        </a:spcAft>
                        <a:buNone/>
                      </a:pPr>
                      <a:endParaRPr lang="nb-NO" sz="900" b="1" i="0" u="none" strike="noStrike" noProof="0">
                        <a:solidFill>
                          <a:srgbClr val="7030A0"/>
                        </a:solidFill>
                        <a:effectLst/>
                        <a:latin typeface="Arial Nova Cond" panose="020B0506020202020204" pitchFamily="34" charset="0"/>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25.</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solidFill>
                            <a:srgbClr val="7030A0"/>
                          </a:solidFill>
                          <a:effectLst/>
                          <a:latin typeface="Arial Nova Cond" panose="020B0506020202020204" pitchFamily="34" charset="0"/>
                          <a:ea typeface="Calibri" panose="020F0502020204030204" pitchFamily="34" charset="0"/>
                          <a:cs typeface="Arial"/>
                        </a:rPr>
                        <a:t>UEFA B-lisens Samling 2</a:t>
                      </a:r>
                    </a:p>
                    <a:p>
                      <a:pPr lvl="0">
                        <a:lnSpc>
                          <a:spcPct val="107000"/>
                        </a:lnSpc>
                        <a:spcAft>
                          <a:spcPts val="0"/>
                        </a:spcAft>
                        <a:buNone/>
                      </a:pPr>
                      <a:endParaRPr lang="nb-NO" sz="900" b="1" dirty="0">
                        <a:effectLst/>
                        <a:latin typeface="Arial Nova Cond" panose="020B050602020202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nb-NO" sz="900" b="1" dirty="0">
                          <a:effectLst/>
                          <a:latin typeface="Arial Nova Cond" panose="020B0506020202020204" pitchFamily="34" charset="0"/>
                          <a:ea typeface="Calibri" panose="020F0502020204030204" pitchFamily="34" charset="0"/>
                          <a:cs typeface="Arial"/>
                        </a:rPr>
                        <a:t>26.</a:t>
                      </a:r>
                    </a:p>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i="0" u="none" strike="noStrike" noProof="0" dirty="0">
                          <a:solidFill>
                            <a:srgbClr val="7030A0"/>
                          </a:solidFill>
                          <a:effectLst/>
                          <a:latin typeface="Arial Nova Cond" panose="020B0506020202020204" pitchFamily="34" charset="0"/>
                        </a:rPr>
                        <a:t>UEFA B-lisens Samling 2</a:t>
                      </a:r>
                      <a:endParaRPr lang="nb-NO" sz="900" b="1" dirty="0">
                        <a:solidFill>
                          <a:srgbClr val="7030A0"/>
                        </a:solidFill>
                        <a:latin typeface="Arial Nova Cond" panose="020B0506020202020204" pitchFamily="34" charset="0"/>
                      </a:endParaRPr>
                    </a:p>
                    <a:p>
                      <a:pPr marL="0" marR="0" lvl="0" indent="0" algn="l" defTabSz="1097280" rtl="0" eaLnBrk="1" fontAlgn="auto" latinLnBrk="0" hangingPunct="1">
                        <a:lnSpc>
                          <a:spcPct val="107000"/>
                        </a:lnSpc>
                        <a:spcBef>
                          <a:spcPts val="0"/>
                        </a:spcBef>
                        <a:spcAft>
                          <a:spcPts val="0"/>
                        </a:spcAft>
                        <a:buClrTx/>
                        <a:buSzTx/>
                        <a:buFontTx/>
                        <a:buNone/>
                        <a:tabLst/>
                        <a:defRPr/>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p>
                      <a:pPr>
                        <a:lnSpc>
                          <a:spcPct val="107000"/>
                        </a:lnSpc>
                        <a:spcAft>
                          <a:spcPts val="0"/>
                        </a:spcAft>
                      </a:pPr>
                      <a:endParaRPr lang="nb-NO" sz="900" b="1" dirty="0">
                        <a:solidFill>
                          <a:srgbClr val="7030A0"/>
                        </a:solidFill>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1097280" rtl="0" eaLnBrk="1" fontAlgn="auto" latinLnBrk="0" hangingPunct="1">
                        <a:lnSpc>
                          <a:spcPct val="107000"/>
                        </a:lnSpc>
                        <a:spcBef>
                          <a:spcPts val="0"/>
                        </a:spcBef>
                        <a:spcAft>
                          <a:spcPts val="0"/>
                        </a:spcAft>
                        <a:buClrTx/>
                        <a:buSzTx/>
                        <a:buFontTx/>
                        <a:buNone/>
                        <a:tabLst/>
                        <a:defRPr/>
                      </a:pPr>
                      <a:r>
                        <a:rPr lang="nb-NO" sz="900" b="1" dirty="0">
                          <a:effectLst/>
                          <a:latin typeface="Arial Nova Cond" panose="020B0506020202020204" pitchFamily="34" charset="0"/>
                          <a:ea typeface="Calibri" panose="020F0502020204030204" pitchFamily="34" charset="0"/>
                          <a:cs typeface="Arial"/>
                        </a:rPr>
                        <a:t>27.</a:t>
                      </a:r>
                      <a:br>
                        <a:rPr lang="nb-NO" sz="900" b="1" dirty="0">
                          <a:effectLst/>
                          <a:latin typeface="Arial Nova Cond" panose="020B0506020202020204" pitchFamily="34" charset="0"/>
                          <a:ea typeface="Calibri" panose="020F0502020204030204" pitchFamily="34" charset="0"/>
                          <a:cs typeface="Arial"/>
                        </a:rPr>
                      </a:br>
                      <a:r>
                        <a:rPr lang="nb-NO" sz="900" b="1" i="0" u="none" strike="noStrike" noProof="0" dirty="0">
                          <a:solidFill>
                            <a:srgbClr val="7030A0"/>
                          </a:solidFill>
                          <a:effectLst/>
                          <a:latin typeface="Arial Nova Cond" panose="020B0506020202020204" pitchFamily="34" charset="0"/>
                        </a:rPr>
                        <a:t>UEFA B-lisens Samling 2</a:t>
                      </a:r>
                      <a:endParaRPr lang="nb-NO" sz="900" b="1" dirty="0">
                        <a:solidFill>
                          <a:srgbClr val="7030A0"/>
                        </a:solidFill>
                        <a:latin typeface="Arial Nova Cond" panose="020B0506020202020204" pitchFamily="34" charset="0"/>
                      </a:endParaRPr>
                    </a:p>
                    <a:p>
                      <a:pPr>
                        <a:lnSpc>
                          <a:spcPct val="107000"/>
                        </a:lnSpc>
                        <a:spcAft>
                          <a:spcPts val="0"/>
                        </a:spcAft>
                      </a:pPr>
                      <a:endParaRPr lang="nb-NO" sz="900" b="1" dirty="0">
                        <a:effectLst/>
                        <a:latin typeface="Arial Nova Cond" panose="020B0506020202020204" pitchFamily="34" charset="0"/>
                        <a:ea typeface="Calibri" panose="020F0502020204030204" pitchFamily="34" charset="0"/>
                        <a:cs typeface="Arial"/>
                      </a:endParaRPr>
                    </a:p>
                  </a:txBody>
                  <a:tcPr marL="54505" marR="5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989283"/>
                  </a:ext>
                </a:extLst>
              </a:tr>
            </a:tbl>
          </a:graphicData>
        </a:graphic>
      </p:graphicFrame>
    </p:spTree>
    <p:extLst>
      <p:ext uri="{BB962C8B-B14F-4D97-AF65-F5344CB8AC3E}">
        <p14:creationId xmlns:p14="http://schemas.microsoft.com/office/powerpoint/2010/main" val="33249712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PPTmal_NFF_til_godkjenning">
  <a:themeElements>
    <a:clrScheme name="NFF">
      <a:dk1>
        <a:sysClr val="windowText" lastClr="000000"/>
      </a:dk1>
      <a:lt1>
        <a:sysClr val="window" lastClr="FFFFFF"/>
      </a:lt1>
      <a:dk2>
        <a:srgbClr val="44546A"/>
      </a:dk2>
      <a:lt2>
        <a:srgbClr val="E7E6E6"/>
      </a:lt2>
      <a:accent1>
        <a:srgbClr val="00205B"/>
      </a:accent1>
      <a:accent2>
        <a:srgbClr val="D0112B"/>
      </a:accent2>
      <a:accent3>
        <a:srgbClr val="53565A"/>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NFF_Trondelag" id="{A00F9512-CDF7-4DCA-AB48-2ACE316017DF}" vid="{1BED262A-018D-4D78-A5DD-4A9D3D4B896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4290</TotalTime>
  <Words>11815</Words>
  <Application>Microsoft Office PowerPoint</Application>
  <PresentationFormat>Widescreen</PresentationFormat>
  <Paragraphs>2886</Paragraphs>
  <Slides>102</Slides>
  <Notes>26</Notes>
  <HiddenSlides>21</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102</vt:i4>
      </vt:variant>
    </vt:vector>
  </HeadingPairs>
  <TitlesOfParts>
    <vt:vector size="110" baseType="lpstr">
      <vt:lpstr>Agency FB</vt:lpstr>
      <vt:lpstr>Arial</vt:lpstr>
      <vt:lpstr>Arial Narrow</vt:lpstr>
      <vt:lpstr>Arial Nova Cond</vt:lpstr>
      <vt:lpstr>Calibri</vt:lpstr>
      <vt:lpstr>Courier New</vt:lpstr>
      <vt:lpstr>Times New Roman</vt:lpstr>
      <vt:lpstr>PPTmal_NFF_til_godkjenning</vt:lpstr>
      <vt:lpstr>KLUBBFORUM  November  2021   </vt:lpstr>
      <vt:lpstr>PowerPoint-presentasjon</vt:lpstr>
      <vt:lpstr>FAIR PLAY   </vt:lpstr>
      <vt:lpstr>PowerPoint-presentasjon</vt:lpstr>
      <vt:lpstr>PowerPoint-presentasjon</vt:lpstr>
      <vt:lpstr>NFFS VARSLINGSKANAL   </vt:lpstr>
      <vt:lpstr>NFFS VARSLINGSKANAL   </vt:lpstr>
      <vt:lpstr>NFFS VARSLINGSKANAL   </vt:lpstr>
      <vt:lpstr>NFFS VARSLINGSKANAL   </vt:lpstr>
      <vt:lpstr>PRAKSIS  NFF TRØNDELAG 2022   </vt:lpstr>
      <vt:lpstr>PRAKSIS  NFF TRØNDELAG 2022   </vt:lpstr>
      <vt:lpstr>Strategiplan for økt deltagelse i trøndersk fotball   </vt:lpstr>
      <vt:lpstr>PowerPoint-presentasjon</vt:lpstr>
      <vt:lpstr>PowerPoint-presentasjon</vt:lpstr>
      <vt:lpstr>MEDLEMSUTVIKLING 2010-2020 Alle aldersgrupper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Lagspåmelding 2022</vt:lpstr>
      <vt:lpstr>Rammer og forutsetninger til lagspåmelding</vt:lpstr>
      <vt:lpstr>Hvor mange spillere må man ha til en kamp og en sesong?    </vt:lpstr>
      <vt:lpstr>Lov og reglement</vt:lpstr>
      <vt:lpstr>Breddereglementet</vt:lpstr>
      <vt:lpstr>Breddereglementet</vt:lpstr>
      <vt:lpstr>Breddereglementet</vt:lpstr>
      <vt:lpstr>Breddereglementet</vt:lpstr>
      <vt:lpstr>Breddereglementet</vt:lpstr>
      <vt:lpstr>Breddereglementet – sammensatte lag gjennom samarbeid mellom klubber</vt:lpstr>
      <vt:lpstr>Kampmatrisen 2022</vt:lpstr>
      <vt:lpstr>Kampmatrisen 2022</vt:lpstr>
      <vt:lpstr>Seriespill barn 10–12 år</vt:lpstr>
      <vt:lpstr>Seriespill barn 10–12 år</vt:lpstr>
      <vt:lpstr>Seriespill barn 10–12 år</vt:lpstr>
      <vt:lpstr>Seriespill ungdom </vt:lpstr>
      <vt:lpstr>OBOS-cup 13–19 år</vt:lpstr>
      <vt:lpstr>Trøndersk Mesterskap</vt:lpstr>
      <vt:lpstr>Trøndersk Mesterskap</vt:lpstr>
      <vt:lpstr>Kvalifisering NM jenter/kvinner – kvalifiserte klubber/lag </vt:lpstr>
      <vt:lpstr>Kvalifisering NM gutter/menn – kvalifiserte klubber/lag</vt:lpstr>
      <vt:lpstr>Kampmatrisen 2022 – barn 6–12 år  Hjemmeside: kampmatrisen-barn.pdf (fotball.no). </vt:lpstr>
      <vt:lpstr>Kampmatrisen 2022 – ungdom jenter 13–19 år  Hjemmeside: kampmatrisen-ungdom-jenter.pdf (fotball.no). </vt:lpstr>
      <vt:lpstr>Kampmatrisen 2022 – ungdom gutter 13–19 år  Hjemmeside: kampmatrisen-ungdom-gutter.pdf (fotball.no)</vt:lpstr>
      <vt:lpstr>Kampmatrisen 2022 – senior &gt; 20 år  Hjemmeside: kampmatrisen-senior.pdf (fotball.no)</vt:lpstr>
      <vt:lpstr>Kampmatrisen 2022 – faste kampdager  Hjemmeside: kampmatrisen-faste-kampdager.pdf (fotball.no)</vt:lpstr>
      <vt:lpstr>Datoer og frister  for  konkurranseaktiviteten  2022</vt:lpstr>
      <vt:lpstr>Viktige datoer konkurranseaktivitet vinter og vår 2022</vt:lpstr>
      <vt:lpstr>Viktige datoer konkurranseaktivitet høst 2022</vt:lpstr>
      <vt:lpstr>Frister 2022</vt:lpstr>
      <vt:lpstr>Kontaktpersoner for klubbene</vt:lpstr>
      <vt:lpstr>Veien videre – fra klubbforum til lagspåmelding 10. januar 2022</vt:lpstr>
      <vt:lpstr>ÅRSHJUL  2022</vt:lpstr>
      <vt:lpstr>ÅRSHJUL 2022</vt:lpstr>
      <vt:lpstr>ÅRSHJUL 2022</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TAKK FOR OPPMØTE   KJØR FORSIKTIG HJEM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Strategiplan for økt deltagelse i trøndersk fotball</dc:title>
  <dc:creator>Saltvik, Jan Roar</dc:creator>
  <cp:lastModifiedBy>Saltvik, Jan Roar</cp:lastModifiedBy>
  <cp:revision>24</cp:revision>
  <dcterms:created xsi:type="dcterms:W3CDTF">2021-11-03T11:28:27Z</dcterms:created>
  <dcterms:modified xsi:type="dcterms:W3CDTF">2021-11-25T10:05:39Z</dcterms:modified>
</cp:coreProperties>
</file>